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  <p:sldMasterId id="2147483737" r:id="rId2"/>
    <p:sldMasterId id="2147483785" r:id="rId3"/>
    <p:sldMasterId id="2147483797" r:id="rId4"/>
    <p:sldMasterId id="2147483828" r:id="rId5"/>
  </p:sldMasterIdLst>
  <p:notesMasterIdLst>
    <p:notesMasterId r:id="rId16"/>
  </p:notesMasterIdLst>
  <p:sldIdLst>
    <p:sldId id="309" r:id="rId6"/>
    <p:sldId id="310" r:id="rId7"/>
    <p:sldId id="303" r:id="rId8"/>
    <p:sldId id="295" r:id="rId9"/>
    <p:sldId id="311" r:id="rId10"/>
    <p:sldId id="313" r:id="rId11"/>
    <p:sldId id="312" r:id="rId12"/>
    <p:sldId id="300" r:id="rId13"/>
    <p:sldId id="4410" r:id="rId14"/>
    <p:sldId id="30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4995" autoAdjust="0"/>
    <p:restoredTop sz="94660"/>
  </p:normalViewPr>
  <p:slideViewPr>
    <p:cSldViewPr snapToGrid="0">
      <p:cViewPr>
        <p:scale>
          <a:sx n="89" d="100"/>
          <a:sy n="89" d="100"/>
        </p:scale>
        <p:origin x="804" y="-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E0D57-C776-4E36-9573-1FBF7F72B1AF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E3804E-A109-4AE8-B9BF-9D42C2A90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72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9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29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4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43.xml"/><Relationship Id="rId4" Type="http://schemas.openxmlformats.org/officeDocument/2006/relationships/tags" Target="../tags/tag4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47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52.xml"/><Relationship Id="rId4" Type="http://schemas.openxmlformats.org/officeDocument/2006/relationships/tags" Target="../tags/tag5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0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0.png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3881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413575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39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6094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75415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23236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0951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2454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2031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92933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779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95029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4998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10027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766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91636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86757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8442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57828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4476816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5273432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0385797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6741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5623466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7043291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406233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图文框 4">
            <a:extLst>
              <a:ext uri="{FF2B5EF4-FFF2-40B4-BE49-F238E27FC236}">
                <a16:creationId xmlns="" xmlns:a16="http://schemas.microsoft.com/office/drawing/2014/main" id="{5782E323-1CBE-4649-A0E4-9F6B9E0FA3BE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fram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69293D47-44E1-424C-ADA9-25489A0360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0" t="2835" r="9756" b="69378"/>
          <a:stretch/>
        </p:blipFill>
        <p:spPr>
          <a:xfrm>
            <a:off x="9940413" y="26636"/>
            <a:ext cx="1983657" cy="221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886966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7096724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5854174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6585761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6278163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32A086B-115F-4762-BD50-449B9549A6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807C3DFE-66E2-4AED-BC92-6647826A97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6C7A1F2D-BD1E-453C-AB87-D79C716B07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CC84BF08-5EC7-45AB-9179-FF907CEFF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DA8847A0-2246-4472-BACE-59FB1E706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0321573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FF8F32D1-B8A7-486B-B909-A53713AC8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65321E49-7494-477C-A252-6D5FAE54A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98852298-00EF-4392-B8DB-43AADC4D5C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F3112243-C92C-4228-BC66-A8FFDFF11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DCB53ADA-26B5-46BA-A5C4-04D84BF8B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3772062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9053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75C367D-86E5-413E-B44C-D991447E3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BB8D4F32-3F18-48BC-A073-91382F2D82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E2B912DA-F19E-416F-BCFE-C49FE962F4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038BD0E4-0405-4B7B-8655-D22FEC59D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1C83EC4-383A-4B39-91B8-6C2476641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4040607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685BC54A-E59D-4BFC-AFDD-A81A30334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42136736-0332-4130-9BF6-59DC979C14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A81201D8-301E-4596-9892-09203A1F31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8CACDCB3-E948-474D-B07F-B2807047FE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2E3A15F2-FCCC-4B36-BC80-26EAABFE5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C5E9F267-C1F8-4417-918D-C424DBBF8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764117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C12FBC91-5818-4546-AC6C-10B459432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601A27A6-A205-4B8E-A697-687CA6B3ED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FB94D42D-58A8-4E82-8416-273C8C277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6C40E59D-8A5A-4DF1-814B-1A8670C651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450A96AC-6D72-4ADA-B8A2-D5EEBB935D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2C858107-98DB-4219-A8A4-3E27F741EF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2BDAAE6E-D1CC-4AC2-9307-2DA5A589E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0DF12621-C272-4B63-8993-762D0F534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4693255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CDCDD30-9F9C-4C7D-93DE-E081EDB8B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5DEE973A-0897-487F-A706-23619DDD39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A39F680F-3FF6-49AB-A23B-8D9B4422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3F6269BC-AF8D-44CC-88DC-A2241D76B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7171829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A8EC3432-4D49-33CA-79ED-8AC4A9AFC6C4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矩形 1">
              <a:extLst>
                <a:ext uri="{FF2B5EF4-FFF2-40B4-BE49-F238E27FC236}">
                  <a16:creationId xmlns="" xmlns:a16="http://schemas.microsoft.com/office/drawing/2014/main" id="{05ED3C52-B14E-C347-E31B-660D2C13425D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82D6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矩形: 圆角 11">
              <a:extLst>
                <a:ext uri="{FF2B5EF4-FFF2-40B4-BE49-F238E27FC236}">
                  <a16:creationId xmlns="" xmlns:a16="http://schemas.microsoft.com/office/drawing/2014/main" id="{D78214FC-9AD2-4BB4-0831-ADC30EF42317}"/>
                </a:ext>
              </a:extLst>
            </p:cNvPr>
            <p:cNvSpPr/>
            <p:nvPr/>
          </p:nvSpPr>
          <p:spPr>
            <a:xfrm>
              <a:off x="301451" y="391886"/>
              <a:ext cx="11523403" cy="6169688"/>
            </a:xfrm>
            <a:prstGeom prst="roundRect">
              <a:avLst>
                <a:gd name="adj" fmla="val 2892"/>
              </a:avLst>
            </a:prstGeom>
            <a:solidFill>
              <a:schemeClr val="bg1"/>
            </a:solidFill>
            <a:ln w="76200">
              <a:solidFill>
                <a:srgbClr val="00AB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390767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612AE0C-EF64-4ACD-8995-37D91EF6B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EF49CF2C-D892-4874-A548-58A0C74F0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25BD171F-B931-4975-A5DE-8E6B3E280B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2E207736-AD74-4530-9BB7-58E8296746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0D8DC008-7D57-4A3D-904D-344CC960A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DCBDEC32-3EBF-4DB5-AA7F-ABE287701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157495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A32A4B9-DC6C-4CEC-B4EF-AE5B28585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32FA51AD-439C-44D6-B80B-C830C028DA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BBE4F15B-BFBC-4EEE-959C-F1AAEFE59C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2E98E00E-70A4-401E-8032-C3CD8BECC8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D5BF2D7F-C362-4E9E-BD1F-79B4A497C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E1B218B9-97A3-4FE0-83A0-FD7C01F60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69538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F07A56A-39A0-449C-AB48-3EA99F0BC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87FD9AB5-EDE9-4D72-95CD-2B6C1E700F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35B852CC-798F-4C2F-8972-12B36B72A9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41F22CD4-CB47-4590-AF62-86990852C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402A9F9F-072C-4341-9140-2ED31436C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2471212"/>
      </p:ext>
    </p:extLst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35085F01-DF2A-4FC0-8A69-82530B8530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E40F7148-A32D-4571-979F-6FD9B75A54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8D6D347-D97D-4D03-AF68-85A71165BF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3312BE79-3906-40DA-97DA-710565114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9406B15B-325D-4928-B505-D4DCC0DF6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2343651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2026/4/1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844456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=""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=""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=""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=""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=""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=""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=""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=""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=""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=""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=""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=""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=""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=""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=""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=""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=""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=""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=""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=""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=""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=""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=""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=""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=""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=""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=""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=""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=""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=""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=""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=""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=""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=""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=""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=""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=""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=""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=""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=""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=""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=""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16891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923DFDE-F006-7C30-4542-723115531A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9B0661B-8BB3-38E7-780A-DCD935F0C5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86AF522-CC8B-DB16-E243-6B4A7F2337E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855574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1726000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2026/4/1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8029031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  <a:prstGeom prst="rect">
            <a:avLst/>
          </a:prstGeo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2026/4/1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5512412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2026/4/1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7153367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2026/4/1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8957141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9EFD9D74-47D9-4702-A33C-335B63B48DBF}" type="datetimeFigureOut">
              <a:rPr lang="zh-CN" altLang="en-US" smtClean="0"/>
              <a:t>2026/4/1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19098076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  <a:prstGeom prst="rect">
            <a:avLst/>
          </a:prstGeo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  <a:prstGeom prst="rect">
            <a:avLst/>
          </a:prstGeo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5592756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2026/4/1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964233342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2026/4/1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85070631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724C0A7-3808-B025-4D49-4CA34C4B86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4" t="23107" r="23803" b="86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Hình chữ nhật: Góc Tròn 1">
            <a:extLst>
              <a:ext uri="{FF2B5EF4-FFF2-40B4-BE49-F238E27FC236}">
                <a16:creationId xmlns="" xmlns:a16="http://schemas.microsoft.com/office/drawing/2014/main" id="{E37BC909-C899-714D-05A3-A0453C6349CC}"/>
              </a:ext>
            </a:extLst>
          </p:cNvPr>
          <p:cNvSpPr/>
          <p:nvPr userDrawn="1"/>
        </p:nvSpPr>
        <p:spPr>
          <a:xfrm>
            <a:off x="238836" y="427525"/>
            <a:ext cx="11714328" cy="6002949"/>
          </a:xfrm>
          <a:prstGeom prst="roundRect">
            <a:avLst/>
          </a:prstGeom>
          <a:solidFill>
            <a:srgbClr val="FFFFFF">
              <a:alpha val="82000"/>
            </a:srgbClr>
          </a:solidFill>
          <a:ln w="38100">
            <a:solidFill>
              <a:srgbClr val="00206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319067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3A6BEB2-C3A9-4E2C-87D8-D3B3B9EF87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B386B7BB-C5D7-4F47-87CD-AF32FEB105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C66626CA-93EB-42AE-94F6-4A5133BE7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2026/4/1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704BFEC5-914E-4233-99F4-56AE5C627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F6B82928-80CF-4487-803B-806EEB24D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330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="" xmlns:a16="http://schemas.microsoft.com/office/drawing/2014/main" id="{A2CB4767-E70A-4A02-B7C6-7CC9D1386B9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E0EB2F54-6478-45BC-B32C-7AC8928120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96" b="71342"/>
          <a:stretch/>
        </p:blipFill>
        <p:spPr>
          <a:xfrm>
            <a:off x="0" y="0"/>
            <a:ext cx="2493818" cy="363629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C38EF575-CF47-488C-BDDA-F1059A1EE4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14" r="82" b="82259"/>
          <a:stretch/>
        </p:blipFill>
        <p:spPr>
          <a:xfrm>
            <a:off x="10111143" y="0"/>
            <a:ext cx="2080857" cy="187828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B6EBC239-F0AA-482B-92F8-CE62BD7F2B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6" r="796" b="4212"/>
          <a:stretch/>
        </p:blipFill>
        <p:spPr>
          <a:xfrm flipH="1">
            <a:off x="0" y="910413"/>
            <a:ext cx="12191999" cy="5947587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F134602B-992C-4AEC-8010-41C8BB0A2D93}"/>
              </a:ext>
            </a:extLst>
          </p:cNvPr>
          <p:cNvSpPr/>
          <p:nvPr userDrawn="1"/>
        </p:nvSpPr>
        <p:spPr>
          <a:xfrm>
            <a:off x="5468587" y="528453"/>
            <a:ext cx="4821382" cy="4518559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93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="" xmlns:a16="http://schemas.microsoft.com/office/drawing/2014/main" id="{2F967DDE-5030-41F2-9A2A-3984A8D4DCB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8A710E1D-8E5F-49C9-98BD-73DCBBC8BD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96" b="71342"/>
          <a:stretch/>
        </p:blipFill>
        <p:spPr>
          <a:xfrm>
            <a:off x="0" y="0"/>
            <a:ext cx="2493818" cy="363629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86EE8480-F136-4A6B-BA44-E936F43FEC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14" r="82" b="82259"/>
          <a:stretch/>
        </p:blipFill>
        <p:spPr>
          <a:xfrm>
            <a:off x="10111143" y="0"/>
            <a:ext cx="2080857" cy="187828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7697500C-0729-4AF2-9B7C-D5AEAE9603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6" r="796" b="4212"/>
          <a:stretch/>
        </p:blipFill>
        <p:spPr>
          <a:xfrm flipH="1">
            <a:off x="0" y="910413"/>
            <a:ext cx="12191999" cy="5947587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B3F5C8D6-99E7-44E6-B616-FEFEDF97F38F}"/>
              </a:ext>
            </a:extLst>
          </p:cNvPr>
          <p:cNvSpPr/>
          <p:nvPr userDrawn="1"/>
        </p:nvSpPr>
        <p:spPr>
          <a:xfrm>
            <a:off x="7849590" y="1692234"/>
            <a:ext cx="4342409" cy="5165766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99724B21-FF83-42DF-B8B6-D05599C12298}"/>
              </a:ext>
            </a:extLst>
          </p:cNvPr>
          <p:cNvSpPr/>
          <p:nvPr userDrawn="1"/>
        </p:nvSpPr>
        <p:spPr>
          <a:xfrm>
            <a:off x="0" y="1878281"/>
            <a:ext cx="10402783" cy="4979719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626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2626270-05C9-4A86-9102-1EE1F36AD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C7E3A3AF-FB8D-482B-B333-4938140BEE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59D95DA0-D54D-4797-A51A-4D5D88E9F0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D2D748A6-6AC2-40F0-BE10-1D2B07101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2026/4/1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50D4DED3-82D4-4D47-A75B-7156B55C9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ABDEEDD4-4C98-43F9-8E65-8F00E2C43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790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89C04A4-16FD-4B4F-977C-46E64C9A9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5AD6F4F3-FFD9-4300-B7DA-B75592F97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A9FF8EE5-6064-4E2B-B7DA-0C1FAFB286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7563AA0A-CFBF-4B3C-A01A-0D298DBFC8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C9FC2AD7-0D85-4E74-8ADA-7593AA4368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AC1E3527-10C2-4A07-BB8E-6BD202DEC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2026/4/1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82C782C8-DF7F-49FD-A250-77DC55580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F1A1DD12-9F12-4694-B8F0-548E846DA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069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E0C7F4D-45A1-488E-8531-C4205ED8D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FD197F7A-6992-4E4A-B540-F620B081A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2026/4/1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208F24E7-9F00-461E-8015-27E47C9AF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13FB0D02-71A9-4313-8318-A3F6D4D33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855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60706738-1855-4FF7-9B8C-BC5497248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2026/4/1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325F39FE-D8FA-4A11-9818-ECD9F86AD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71DDB770-64F3-4067-BEE1-345C353E3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546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6BDEF95-D875-4B01-A29F-17A7FA9A7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DC4CE581-BFA1-4444-94C1-A10EB635D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9A9E2E4A-4124-4DE5-A906-90554021B8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432D8D1C-C6DD-4070-8F90-372EAFB31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2026/4/1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98DD2C15-B667-458D-861F-2B2D32985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49A4D7F7-EF42-45FD-96D8-B2FD8E636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908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12E7F5D-41E1-4577-A1E4-9CE23BC92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44F1DCCB-FB07-45B3-982C-564BBC913A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993E2295-7815-4479-A656-4F3701AC3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CB8225CA-EA3B-4CBD-9CF3-ABE4CA6C9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2026/4/1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15357892-DDDD-4D06-9BEF-E4A3073AC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E5D60A67-557B-480E-88D1-71617ACDD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473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2F20100-572F-4CF8-8031-764432E3C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F5946F2C-3939-44DE-A2E5-23015D26C0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968FD76-474C-42F6-98B2-74FDEC61A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2026/4/1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3AE61D4B-2712-41F8-A61F-540265EE4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B084D929-411A-46B4-B8F4-700BD7CA8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47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5416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82C73D62-486C-489E-B836-A182E951AB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413B8DC2-34B0-4BEB-A8E6-A410767EDB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2826C0E3-EE43-4086-9956-1453634DC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2026/4/1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26721D57-D5C3-4AFF-B1E4-10BB97284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7B89063E-FFD0-4E24-8DDA-C84EDBCC4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526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64001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03494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0776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  <p:sldLayoutId id="2147483728" r:id="rId18"/>
    <p:sldLayoutId id="2147483729" r:id="rId19"/>
    <p:sldLayoutId id="2147483730" r:id="rId20"/>
    <p:sldLayoutId id="2147483731" r:id="rId21"/>
    <p:sldLayoutId id="2147483732" r:id="rId22"/>
    <p:sldLayoutId id="2147483733" r:id="rId23"/>
    <p:sldLayoutId id="2147483734" r:id="rId24"/>
    <p:sldLayoutId id="2147483735" r:id="rId25"/>
    <p:sldLayoutId id="2147483736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9Slide.vn - 2019">
            <a:extLst>
              <a:ext uri="{FF2B5EF4-FFF2-40B4-BE49-F238E27FC236}">
                <a16:creationId xmlns="" xmlns:a16="http://schemas.microsoft.com/office/drawing/2014/main" id="{F7383A6F-51EA-4AC2-83BD-6E1A6EE1D955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2026/4/1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6144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595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="" xmlns:a16="http://schemas.microsoft.com/office/drawing/2014/main" id="{616FCD79-9E58-914F-7E10-6ECD1C97606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9408" y="74014"/>
            <a:ext cx="1569256" cy="1569256"/>
          </a:xfrm>
          <a:prstGeom prst="rect">
            <a:avLst/>
          </a:prstGeom>
        </p:spPr>
      </p:pic>
    </p:spTree>
    <p:custDataLst>
      <p:tags r:id="rId13"/>
    </p:custDataLst>
    <p:extLst>
      <p:ext uri="{BB962C8B-B14F-4D97-AF65-F5344CB8AC3E}">
        <p14:creationId xmlns:p14="http://schemas.microsoft.com/office/powerpoint/2010/main" val="2826422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806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0CE3C12E-1571-493B-AD45-9F23EFABC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7257F64D-2FF4-4538-9415-98A3C327BC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9BEEFCE-53DD-441E-832E-02C87526BA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7F36E-A47A-4D45-8559-5E0803DB9047}" type="datetimeFigureOut">
              <a:rPr lang="zh-CN" altLang="en-US" smtClean="0"/>
              <a:t>2026/4/1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81CCD47-2031-4365-961C-1AF05B8E1C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D688F8F8-1C9D-4D6E-9678-68A1784A03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7890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4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49.xml"/><Relationship Id="rId1" Type="http://schemas.openxmlformats.org/officeDocument/2006/relationships/tags" Target="../tags/tag53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32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huongthaoGADT" TargetMode="External"/><Relationship Id="rId1" Type="http://schemas.openxmlformats.org/officeDocument/2006/relationships/slideLayout" Target="../slideLayouts/slideLayout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/>
          <p:cNvSpPr/>
          <p:nvPr/>
        </p:nvSpPr>
        <p:spPr>
          <a:xfrm>
            <a:off x="-36195" y="1274081"/>
            <a:ext cx="12228195" cy="3394710"/>
          </a:xfrm>
          <a:prstGeom prst="rect">
            <a:avLst/>
          </a:prstGeom>
          <a:solidFill>
            <a:srgbClr val="FFFF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67" name="组合 66"/>
          <p:cNvGrpSpPr/>
          <p:nvPr/>
        </p:nvGrpSpPr>
        <p:grpSpPr>
          <a:xfrm>
            <a:off x="-40005" y="16193"/>
            <a:ext cx="12232005" cy="6858000"/>
            <a:chOff x="-31" y="0"/>
            <a:chExt cx="19263" cy="10800"/>
          </a:xfrm>
        </p:grpSpPr>
        <p:pic>
          <p:nvPicPr>
            <p:cNvPr id="23" name="图片 22" descr="E:\PPT\千库网\资料\素材\组 9.png组 9"/>
            <p:cNvPicPr>
              <a:picLocks noChangeAspect="1"/>
            </p:cNvPicPr>
            <p:nvPr/>
          </p:nvPicPr>
          <p:blipFill>
            <a:blip r:embed="rId4"/>
            <a:srcRect l="4153" t="24271" r="3064" b="36054"/>
            <a:stretch>
              <a:fillRect/>
            </a:stretch>
          </p:blipFill>
          <p:spPr>
            <a:xfrm flipH="1">
              <a:off x="-31" y="0"/>
              <a:ext cx="19256" cy="3347"/>
            </a:xfrm>
            <a:prstGeom prst="rect">
              <a:avLst/>
            </a:prstGeom>
          </p:spPr>
        </p:pic>
        <p:grpSp>
          <p:nvGrpSpPr>
            <p:cNvPr id="65" name="组合 64"/>
            <p:cNvGrpSpPr/>
            <p:nvPr/>
          </p:nvGrpSpPr>
          <p:grpSpPr>
            <a:xfrm>
              <a:off x="-20" y="8338"/>
              <a:ext cx="19252" cy="2462"/>
              <a:chOff x="-20" y="8338"/>
              <a:chExt cx="19252" cy="2462"/>
            </a:xfrm>
          </p:grpSpPr>
          <p:pic>
            <p:nvPicPr>
              <p:cNvPr id="61" name="图片 60" descr="矢量智能对象"/>
              <p:cNvPicPr>
                <a:picLocks noChangeAspect="1"/>
              </p:cNvPicPr>
              <p:nvPr/>
            </p:nvPicPr>
            <p:blipFill>
              <a:blip r:embed="rId5"/>
              <a:srcRect l="23614" b="37097"/>
              <a:stretch>
                <a:fillRect/>
              </a:stretch>
            </p:blipFill>
            <p:spPr>
              <a:xfrm>
                <a:off x="-20" y="8338"/>
                <a:ext cx="3251" cy="2440"/>
              </a:xfrm>
              <a:prstGeom prst="rect">
                <a:avLst/>
              </a:prstGeom>
            </p:spPr>
          </p:pic>
          <p:pic>
            <p:nvPicPr>
              <p:cNvPr id="62" name="图片 61" descr="组 10"/>
              <p:cNvPicPr>
                <a:picLocks noChangeAspect="1"/>
              </p:cNvPicPr>
              <p:nvPr/>
            </p:nvPicPr>
            <p:blipFill>
              <a:blip r:embed="rId6"/>
              <a:srcRect r="22588" b="30591"/>
              <a:stretch>
                <a:fillRect/>
              </a:stretch>
            </p:blipFill>
            <p:spPr>
              <a:xfrm>
                <a:off x="15565" y="8547"/>
                <a:ext cx="3667" cy="2253"/>
              </a:xfrm>
              <a:prstGeom prst="rect">
                <a:avLst/>
              </a:prstGeom>
            </p:spPr>
          </p:pic>
        </p:grpSp>
      </p:grpSp>
      <p:pic>
        <p:nvPicPr>
          <p:cNvPr id="60" name="图片 59" descr="E:\PPT\千库网\资料\素材\组 42.png组 4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525588" y="2591118"/>
            <a:ext cx="2564130" cy="4283075"/>
          </a:xfrm>
          <a:prstGeom prst="rect">
            <a:avLst/>
          </a:prstGeom>
        </p:spPr>
      </p:pic>
      <p:pic>
        <p:nvPicPr>
          <p:cNvPr id="69" name="图片 68" descr="矢量智能对象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360000">
            <a:off x="101333" y="2667378"/>
            <a:ext cx="1060450" cy="3361055"/>
          </a:xfrm>
          <a:prstGeom prst="rect">
            <a:avLst/>
          </a:prstGeom>
        </p:spPr>
      </p:pic>
      <p:pic>
        <p:nvPicPr>
          <p:cNvPr id="31" name="图片 30" descr="图层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413126">
            <a:off x="-15981" y="1174844"/>
            <a:ext cx="3333750" cy="723900"/>
          </a:xfrm>
          <a:prstGeom prst="rect">
            <a:avLst/>
          </a:prstGeom>
        </p:spPr>
      </p:pic>
      <p:pic>
        <p:nvPicPr>
          <p:cNvPr id="57" name="图片 56" descr="3d6d4de7dbb5ea7020e22a244ccd520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61631" y="4660965"/>
            <a:ext cx="5222571" cy="3233075"/>
          </a:xfrm>
          <a:prstGeom prst="rect">
            <a:avLst/>
          </a:prstGeom>
        </p:spPr>
      </p:pic>
      <p:pic>
        <p:nvPicPr>
          <p:cNvPr id="3" name="Picture 2" descr="A colorful letters and numbers&#10;&#10;Description automatically generated with medium confidence">
            <a:extLst>
              <a:ext uri="{FF2B5EF4-FFF2-40B4-BE49-F238E27FC236}">
                <a16:creationId xmlns="" xmlns:a16="http://schemas.microsoft.com/office/drawing/2014/main" id="{AB6367FE-F85E-B126-D3E4-739D2C2C875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098" y="2393244"/>
            <a:ext cx="6498827" cy="17095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E215FAE-9222-C0B6-55E5-8605DBEDBD5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89876" y="1361053"/>
            <a:ext cx="2871465" cy="1286367"/>
          </a:xfrm>
          <a:prstGeom prst="rect">
            <a:avLst/>
          </a:prstGeom>
        </p:spPr>
      </p:pic>
      <p:pic>
        <p:nvPicPr>
          <p:cNvPr id="10" name="Picture 9" descr="A round pink label with white text and a black background&#10;&#10;Description automatically generated">
            <a:extLst>
              <a:ext uri="{FF2B5EF4-FFF2-40B4-BE49-F238E27FC236}">
                <a16:creationId xmlns="" xmlns:a16="http://schemas.microsoft.com/office/drawing/2014/main" id="{275EF44B-5D43-5357-D287-9314C947C2E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9408" y="74014"/>
            <a:ext cx="1569256" cy="156925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2" descr="卡通人物&#10;&#10;低可信度描述已自动生成">
            <a:extLst>
              <a:ext uri="{FF2B5EF4-FFF2-40B4-BE49-F238E27FC236}">
                <a16:creationId xmlns="" xmlns:a16="http://schemas.microsoft.com/office/drawing/2014/main" id="{45C27679-FA15-4806-803D-571E5D9C58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61" t="55019" r="23983"/>
          <a:stretch/>
        </p:blipFill>
        <p:spPr>
          <a:xfrm>
            <a:off x="3400760" y="3467017"/>
            <a:ext cx="4962898" cy="24239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DCFA097-55F5-8201-06A2-C841860B7C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28" y="602363"/>
            <a:ext cx="9510584" cy="288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357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B0A886ED-2023-4261-988B-C9FB4336F7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07CF01BE-C90B-46FB-8BA5-59BED7ABCB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9" b="75686"/>
          <a:stretch/>
        </p:blipFill>
        <p:spPr>
          <a:xfrm>
            <a:off x="3230938" y="-910323"/>
            <a:ext cx="4652986" cy="272622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2B1E17F3-7486-4FBC-8B08-62F955A07A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199" y="359227"/>
            <a:ext cx="1469571" cy="107768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8A5F9435-BC49-4666-BBA6-C2252FF7B10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1943" y="-97972"/>
            <a:ext cx="1970314" cy="292849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B27C5AAB-683E-48D0-937B-F0B933D0406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2770" y="2677886"/>
            <a:ext cx="1187530" cy="870856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="" xmlns:a16="http://schemas.microsoft.com/office/drawing/2014/main" id="{08FDBD42-9E12-4AAC-AEBA-0060A56E5EC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16104">
            <a:off x="9417043" y="94857"/>
            <a:ext cx="2165767" cy="2165767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="" xmlns:a16="http://schemas.microsoft.com/office/drawing/2014/main" id="{57DA9833-551C-40D6-844C-EE8B6950A1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609" y="-294721"/>
            <a:ext cx="1469571" cy="1077686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="" xmlns:a16="http://schemas.microsoft.com/office/drawing/2014/main" id="{1701CC4E-D53C-4616-9596-712BD5A91F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141" y="1025772"/>
            <a:ext cx="1469571" cy="1077686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="" xmlns:a16="http://schemas.microsoft.com/office/drawing/2014/main" id="{810C63B2-C62E-4180-B415-55660C7F5C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3816" y="5369824"/>
            <a:ext cx="1469571" cy="1077686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="" xmlns:a16="http://schemas.microsoft.com/office/drawing/2014/main" id="{E3BD0552-1563-4209-AB0B-DCD78C3F7BB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411360">
            <a:off x="4362825" y="4316136"/>
            <a:ext cx="2080164" cy="27262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0E00766-C090-FBBC-9343-5577C2D2D1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998" y="119742"/>
            <a:ext cx="5934320" cy="6858000"/>
          </a:xfrm>
          <a:prstGeom prst="rect">
            <a:avLst/>
          </a:prstGeom>
        </p:spPr>
      </p:pic>
      <p:pic>
        <p:nvPicPr>
          <p:cNvPr id="3" name="Picture 2" descr="A blue and red text&#10;&#10;Description automatically generated">
            <a:extLst>
              <a:ext uri="{FF2B5EF4-FFF2-40B4-BE49-F238E27FC236}">
                <a16:creationId xmlns="" xmlns:a16="http://schemas.microsoft.com/office/drawing/2014/main" id="{8D7EC37D-0789-5E47-485B-B0A955E5018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4705" y="1468472"/>
            <a:ext cx="8832574" cy="430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9200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="" xmlns:a16="http://schemas.microsoft.com/office/drawing/2014/main" id="{61319569-92A9-43FF-B9D3-9F65D91F3882}"/>
              </a:ext>
            </a:extLst>
          </p:cNvPr>
          <p:cNvSpPr/>
          <p:nvPr/>
        </p:nvSpPr>
        <p:spPr>
          <a:xfrm>
            <a:off x="903767" y="661074"/>
            <a:ext cx="502570" cy="508508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2993087-7DD4-4080-827C-94DABEDB1A2F}"/>
              </a:ext>
            </a:extLst>
          </p:cNvPr>
          <p:cNvSpPr txBox="1"/>
          <p:nvPr/>
        </p:nvSpPr>
        <p:spPr>
          <a:xfrm>
            <a:off x="1416970" y="597279"/>
            <a:ext cx="10486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prstClr val="black"/>
                </a:solidFill>
                <a:latin typeface="Arial"/>
              </a:rPr>
              <a:t>Tính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9ECFFC2-314A-2C26-896A-8886D15F47B7}"/>
              </a:ext>
            </a:extLst>
          </p:cNvPr>
          <p:cNvSpPr txBox="1"/>
          <p:nvPr/>
        </p:nvSpPr>
        <p:spPr>
          <a:xfrm>
            <a:off x="467833" y="2009553"/>
            <a:ext cx="5433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9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12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+ 3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38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B7B522C-2DBC-9271-738A-8203B98652FD}"/>
              </a:ext>
            </a:extLst>
          </p:cNvPr>
          <p:cNvSpPr txBox="1"/>
          <p:nvPr/>
        </p:nvSpPr>
        <p:spPr>
          <a:xfrm>
            <a:off x="425303" y="3604437"/>
            <a:ext cx="483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tuần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x 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31D0F3C-8485-2E95-E89E-5E9C627AA0F7}"/>
              </a:ext>
            </a:extLst>
          </p:cNvPr>
          <p:cNvSpPr txBox="1"/>
          <p:nvPr/>
        </p:nvSpPr>
        <p:spPr>
          <a:xfrm>
            <a:off x="6847368" y="1924493"/>
            <a:ext cx="483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7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15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– 2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A4285E1-EF49-19FB-45E1-AEA87F3F7CB2}"/>
              </a:ext>
            </a:extLst>
          </p:cNvPr>
          <p:cNvSpPr txBox="1"/>
          <p:nvPr/>
        </p:nvSpPr>
        <p:spPr>
          <a:xfrm>
            <a:off x="6900531" y="3551274"/>
            <a:ext cx="483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9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: 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76F6C52-F9CF-EF8D-9AB2-02A03A4FBE0C}"/>
              </a:ext>
            </a:extLst>
          </p:cNvPr>
          <p:cNvSpPr txBox="1"/>
          <p:nvPr/>
        </p:nvSpPr>
        <p:spPr>
          <a:xfrm>
            <a:off x="457201" y="2732567"/>
            <a:ext cx="5433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12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50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CA88E1AF-AC7D-507A-74A4-3466FE0C9571}"/>
              </a:ext>
            </a:extLst>
          </p:cNvPr>
          <p:cNvSpPr txBox="1"/>
          <p:nvPr/>
        </p:nvSpPr>
        <p:spPr>
          <a:xfrm>
            <a:off x="510364" y="4242390"/>
            <a:ext cx="5433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19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tuần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CFAE92D7-0C5D-24BB-60DC-0C2FB63A2E85}"/>
              </a:ext>
            </a:extLst>
          </p:cNvPr>
          <p:cNvSpPr txBox="1"/>
          <p:nvPr/>
        </p:nvSpPr>
        <p:spPr>
          <a:xfrm>
            <a:off x="6836736" y="2594343"/>
            <a:ext cx="5433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6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75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2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4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45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E09BF7AF-94D1-D1AE-4407-AB8BE9ED0FAE}"/>
              </a:ext>
            </a:extLst>
          </p:cNvPr>
          <p:cNvSpPr txBox="1"/>
          <p:nvPr/>
        </p:nvSpPr>
        <p:spPr>
          <a:xfrm>
            <a:off x="6847369" y="4104166"/>
            <a:ext cx="5433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8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16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8</a:t>
            </a:r>
          </a:p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42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1" grpId="0"/>
      <p:bldP spid="26" grpId="0"/>
      <p:bldP spid="27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="" xmlns:a16="http://schemas.microsoft.com/office/drawing/2014/main" id="{763D36D8-9B87-4523-8F0C-D7362E3F9013}"/>
              </a:ext>
            </a:extLst>
          </p:cNvPr>
          <p:cNvSpPr/>
          <p:nvPr/>
        </p:nvSpPr>
        <p:spPr>
          <a:xfrm>
            <a:off x="814897" y="125312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88241F6-79CB-4CE8-BFBB-93370766738A}"/>
              </a:ext>
            </a:extLst>
          </p:cNvPr>
          <p:cNvSpPr txBox="1"/>
          <p:nvPr/>
        </p:nvSpPr>
        <p:spPr>
          <a:xfrm>
            <a:off x="1262852" y="1210590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0" name="Picture 59" descr="C:\Users\TUAN\Downloads\Luyện tập 1.png">
            <a:extLst>
              <a:ext uri="{FF2B5EF4-FFF2-40B4-BE49-F238E27FC236}">
                <a16:creationId xmlns="" xmlns:a16="http://schemas.microsoft.com/office/drawing/2014/main" id="{96141D6E-5F5C-4AF5-BB68-EE5E70A1D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F457BAB-56B4-6308-AB9D-F1F6565DA0B3}"/>
              </a:ext>
            </a:extLst>
          </p:cNvPr>
          <p:cNvSpPr txBox="1"/>
          <p:nvPr/>
        </p:nvSpPr>
        <p:spPr>
          <a:xfrm>
            <a:off x="797442" y="2190307"/>
            <a:ext cx="7910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a) 24 km/h =         m/s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AA563F2-D275-9CF4-52D8-28D79B4643CF}"/>
              </a:ext>
            </a:extLst>
          </p:cNvPr>
          <p:cNvSpPr txBox="1"/>
          <p:nvPr/>
        </p:nvSpPr>
        <p:spPr>
          <a:xfrm>
            <a:off x="5932968" y="3519377"/>
            <a:ext cx="5486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b) 207 km/h =            m/s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2A9F9AC-32EC-EEE9-8058-003A933AF3DA}"/>
              </a:ext>
            </a:extLst>
          </p:cNvPr>
          <p:cNvSpPr/>
          <p:nvPr/>
        </p:nvSpPr>
        <p:spPr>
          <a:xfrm>
            <a:off x="3211032" y="2222205"/>
            <a:ext cx="680484" cy="58479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356B136-3E91-4943-E6FA-D2F16D16A099}"/>
              </a:ext>
            </a:extLst>
          </p:cNvPr>
          <p:cNvSpPr/>
          <p:nvPr/>
        </p:nvSpPr>
        <p:spPr>
          <a:xfrm>
            <a:off x="8601739" y="3498112"/>
            <a:ext cx="935666" cy="58479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="" xmlns:a16="http://schemas.microsoft.com/office/drawing/2014/main" id="{99F9F8EC-8CEB-198A-E043-95615B49FE6F}"/>
                  </a:ext>
                </a:extLst>
              </p:cNvPr>
              <p:cNvSpPr/>
              <p:nvPr/>
            </p:nvSpPr>
            <p:spPr>
              <a:xfrm>
                <a:off x="3203944" y="2073350"/>
                <a:ext cx="719470" cy="1010092"/>
              </a:xfrm>
              <a:prstGeom prst="rect">
                <a:avLst/>
              </a:prstGeom>
              <a:ln w="5715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9F9F8EC-8CEB-198A-E043-95615B49FE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944" y="2073350"/>
                <a:ext cx="719470" cy="10100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2843C39-DB11-86B9-2343-C9E09D780A37}"/>
              </a:ext>
            </a:extLst>
          </p:cNvPr>
          <p:cNvSpPr/>
          <p:nvPr/>
        </p:nvSpPr>
        <p:spPr>
          <a:xfrm>
            <a:off x="8605283" y="3491023"/>
            <a:ext cx="935666" cy="58479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57,5</a:t>
            </a:r>
          </a:p>
        </p:txBody>
      </p:sp>
    </p:spTree>
    <p:extLst>
      <p:ext uri="{BB962C8B-B14F-4D97-AF65-F5344CB8AC3E}">
        <p14:creationId xmlns:p14="http://schemas.microsoft.com/office/powerpoint/2010/main" val="189065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2" grpId="0"/>
      <p:bldP spid="3" grpId="0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="" xmlns:a16="http://schemas.microsoft.com/office/drawing/2014/main" id="{61319569-92A9-43FF-B9D3-9F65D91F3882}"/>
              </a:ext>
            </a:extLst>
          </p:cNvPr>
          <p:cNvSpPr/>
          <p:nvPr/>
        </p:nvSpPr>
        <p:spPr>
          <a:xfrm>
            <a:off x="903767" y="661074"/>
            <a:ext cx="502570" cy="508508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2993087-7DD4-4080-827C-94DABEDB1A2F}"/>
              </a:ext>
            </a:extLst>
          </p:cNvPr>
          <p:cNvSpPr txBox="1"/>
          <p:nvPr/>
        </p:nvSpPr>
        <p:spPr>
          <a:xfrm>
            <a:off x="1416970" y="597279"/>
            <a:ext cx="103107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000" b="1" dirty="0" err="1">
                <a:solidFill>
                  <a:prstClr val="black"/>
                </a:solidFill>
              </a:rPr>
              <a:t>Bến</a:t>
            </a:r>
            <a:r>
              <a:rPr lang="en-US" sz="3000" b="1" dirty="0">
                <a:solidFill>
                  <a:prstClr val="black"/>
                </a:solidFill>
              </a:rPr>
              <a:t> B </a:t>
            </a:r>
            <a:r>
              <a:rPr lang="en-US" sz="3000" b="1" dirty="0" err="1">
                <a:solidFill>
                  <a:prstClr val="black"/>
                </a:solidFill>
              </a:rPr>
              <a:t>cách</a:t>
            </a:r>
            <a:r>
              <a:rPr lang="en-US" sz="3000" b="1" dirty="0">
                <a:solidFill>
                  <a:prstClr val="black"/>
                </a:solidFill>
              </a:rPr>
              <a:t> </a:t>
            </a:r>
            <a:r>
              <a:rPr lang="en-US" sz="3000" b="1" dirty="0" err="1">
                <a:solidFill>
                  <a:prstClr val="black"/>
                </a:solidFill>
              </a:rPr>
              <a:t>bến</a:t>
            </a:r>
            <a:r>
              <a:rPr lang="en-US" sz="3000" b="1" dirty="0">
                <a:solidFill>
                  <a:prstClr val="black"/>
                </a:solidFill>
              </a:rPr>
              <a:t> A 115 km. </a:t>
            </a:r>
            <a:r>
              <a:rPr lang="en-US" sz="3000" b="1" dirty="0" err="1">
                <a:solidFill>
                  <a:prstClr val="black"/>
                </a:solidFill>
              </a:rPr>
              <a:t>Một</a:t>
            </a:r>
            <a:r>
              <a:rPr lang="en-US" sz="3000" b="1" dirty="0">
                <a:solidFill>
                  <a:prstClr val="black"/>
                </a:solidFill>
              </a:rPr>
              <a:t> </a:t>
            </a:r>
            <a:r>
              <a:rPr lang="en-US" sz="3000" b="1" dirty="0" err="1">
                <a:solidFill>
                  <a:prstClr val="black"/>
                </a:solidFill>
              </a:rPr>
              <a:t>chiếc</a:t>
            </a:r>
            <a:r>
              <a:rPr lang="en-US" sz="3000" b="1" dirty="0">
                <a:solidFill>
                  <a:prstClr val="black"/>
                </a:solidFill>
              </a:rPr>
              <a:t> </a:t>
            </a:r>
            <a:r>
              <a:rPr lang="en-US" sz="3000" b="1" dirty="0" err="1">
                <a:solidFill>
                  <a:prstClr val="black"/>
                </a:solidFill>
              </a:rPr>
              <a:t>tàu</a:t>
            </a:r>
            <a:r>
              <a:rPr lang="en-US" sz="3000" b="1" dirty="0">
                <a:solidFill>
                  <a:prstClr val="black"/>
                </a:solidFill>
              </a:rPr>
              <a:t> </a:t>
            </a:r>
            <a:r>
              <a:rPr lang="en-US" sz="3000" b="1" dirty="0" err="1">
                <a:solidFill>
                  <a:prstClr val="black"/>
                </a:solidFill>
              </a:rPr>
              <a:t>đi</a:t>
            </a:r>
            <a:r>
              <a:rPr lang="en-US" sz="3000" b="1" dirty="0">
                <a:solidFill>
                  <a:prstClr val="black"/>
                </a:solidFill>
              </a:rPr>
              <a:t> </a:t>
            </a:r>
            <a:r>
              <a:rPr lang="en-US" sz="3000" b="1" dirty="0" err="1">
                <a:solidFill>
                  <a:prstClr val="black"/>
                </a:solidFill>
              </a:rPr>
              <a:t>từ</a:t>
            </a:r>
            <a:r>
              <a:rPr lang="en-US" sz="3000" b="1" dirty="0">
                <a:solidFill>
                  <a:prstClr val="black"/>
                </a:solidFill>
              </a:rPr>
              <a:t> </a:t>
            </a:r>
            <a:r>
              <a:rPr lang="en-US" sz="3000" b="1" dirty="0" err="1">
                <a:solidFill>
                  <a:prstClr val="black"/>
                </a:solidFill>
              </a:rPr>
              <a:t>bến</a:t>
            </a:r>
            <a:r>
              <a:rPr lang="en-US" sz="3000" b="1" dirty="0">
                <a:solidFill>
                  <a:prstClr val="black"/>
                </a:solidFill>
              </a:rPr>
              <a:t> A </a:t>
            </a:r>
            <a:r>
              <a:rPr lang="en-US" sz="3000" b="1" dirty="0" err="1">
                <a:solidFill>
                  <a:prstClr val="black"/>
                </a:solidFill>
              </a:rPr>
              <a:t>đến</a:t>
            </a:r>
            <a:r>
              <a:rPr lang="en-US" sz="3000" b="1" dirty="0">
                <a:solidFill>
                  <a:prstClr val="black"/>
                </a:solidFill>
              </a:rPr>
              <a:t> </a:t>
            </a:r>
            <a:r>
              <a:rPr lang="en-US" sz="3000" b="1" dirty="0" err="1">
                <a:solidFill>
                  <a:prstClr val="black"/>
                </a:solidFill>
              </a:rPr>
              <a:t>bến</a:t>
            </a:r>
            <a:r>
              <a:rPr lang="en-US" sz="3000" b="1" dirty="0">
                <a:solidFill>
                  <a:prstClr val="black"/>
                </a:solidFill>
              </a:rPr>
              <a:t> B </a:t>
            </a:r>
            <a:r>
              <a:rPr lang="en-US" sz="3000" b="1" dirty="0" err="1">
                <a:solidFill>
                  <a:prstClr val="black"/>
                </a:solidFill>
              </a:rPr>
              <a:t>với</a:t>
            </a:r>
            <a:r>
              <a:rPr lang="en-US" sz="3000" b="1" dirty="0">
                <a:solidFill>
                  <a:prstClr val="black"/>
                </a:solidFill>
              </a:rPr>
              <a:t> </a:t>
            </a:r>
            <a:r>
              <a:rPr lang="en-US" sz="3000" b="1" dirty="0" err="1">
                <a:solidFill>
                  <a:prstClr val="black"/>
                </a:solidFill>
              </a:rPr>
              <a:t>vận</a:t>
            </a:r>
            <a:r>
              <a:rPr lang="en-US" sz="3000" b="1" dirty="0">
                <a:solidFill>
                  <a:prstClr val="black"/>
                </a:solidFill>
              </a:rPr>
              <a:t> </a:t>
            </a:r>
            <a:r>
              <a:rPr lang="en-US" sz="3000" b="1" dirty="0" err="1">
                <a:solidFill>
                  <a:prstClr val="black"/>
                </a:solidFill>
              </a:rPr>
              <a:t>tốc</a:t>
            </a:r>
            <a:r>
              <a:rPr lang="en-US" sz="3000" b="1" dirty="0">
                <a:solidFill>
                  <a:prstClr val="black"/>
                </a:solidFill>
              </a:rPr>
              <a:t> 22 km/h. </a:t>
            </a:r>
            <a:r>
              <a:rPr lang="en-US" sz="3000" b="1" dirty="0" err="1">
                <a:solidFill>
                  <a:prstClr val="black"/>
                </a:solidFill>
              </a:rPr>
              <a:t>Hỏi</a:t>
            </a:r>
            <a:r>
              <a:rPr lang="en-US" sz="3000" b="1" dirty="0">
                <a:solidFill>
                  <a:prstClr val="black"/>
                </a:solidFill>
              </a:rPr>
              <a:t> </a:t>
            </a:r>
            <a:r>
              <a:rPr lang="en-US" sz="3000" b="1" dirty="0" err="1">
                <a:solidFill>
                  <a:prstClr val="black"/>
                </a:solidFill>
              </a:rPr>
              <a:t>sau</a:t>
            </a:r>
            <a:r>
              <a:rPr lang="en-US" sz="3000" b="1" dirty="0">
                <a:solidFill>
                  <a:prstClr val="black"/>
                </a:solidFill>
              </a:rPr>
              <a:t> </a:t>
            </a:r>
            <a:r>
              <a:rPr lang="en-US" sz="3000" b="1" dirty="0" err="1">
                <a:solidFill>
                  <a:prstClr val="black"/>
                </a:solidFill>
              </a:rPr>
              <a:t>khi</a:t>
            </a:r>
            <a:r>
              <a:rPr lang="en-US" sz="3000" b="1" dirty="0">
                <a:solidFill>
                  <a:prstClr val="black"/>
                </a:solidFill>
              </a:rPr>
              <a:t> </a:t>
            </a:r>
            <a:r>
              <a:rPr lang="en-US" sz="3000" b="1" dirty="0" err="1">
                <a:solidFill>
                  <a:prstClr val="black"/>
                </a:solidFill>
              </a:rPr>
              <a:t>khởi</a:t>
            </a:r>
            <a:r>
              <a:rPr lang="en-US" sz="3000" b="1" dirty="0">
                <a:solidFill>
                  <a:prstClr val="black"/>
                </a:solidFill>
              </a:rPr>
              <a:t> </a:t>
            </a:r>
            <a:r>
              <a:rPr lang="en-US" sz="3000" b="1" dirty="0" err="1">
                <a:solidFill>
                  <a:prstClr val="black"/>
                </a:solidFill>
              </a:rPr>
              <a:t>hành</a:t>
            </a:r>
            <a:r>
              <a:rPr lang="en-US" sz="3000" b="1" dirty="0">
                <a:solidFill>
                  <a:prstClr val="black"/>
                </a:solidFill>
              </a:rPr>
              <a:t> 3 </a:t>
            </a:r>
            <a:r>
              <a:rPr lang="en-US" sz="3000" b="1" dirty="0" err="1">
                <a:solidFill>
                  <a:prstClr val="black"/>
                </a:solidFill>
              </a:rPr>
              <a:t>giờ</a:t>
            </a:r>
            <a:r>
              <a:rPr lang="en-US" sz="3000" b="1" dirty="0">
                <a:solidFill>
                  <a:prstClr val="black"/>
                </a:solidFill>
              </a:rPr>
              <a:t> 30 </a:t>
            </a:r>
            <a:r>
              <a:rPr lang="en-US" sz="3000" b="1" dirty="0" err="1">
                <a:solidFill>
                  <a:prstClr val="black"/>
                </a:solidFill>
              </a:rPr>
              <a:t>phút</a:t>
            </a:r>
            <a:r>
              <a:rPr lang="en-US" sz="3000" b="1" dirty="0">
                <a:solidFill>
                  <a:prstClr val="black"/>
                </a:solidFill>
              </a:rPr>
              <a:t>, </a:t>
            </a:r>
            <a:r>
              <a:rPr lang="en-US" sz="3000" b="1" dirty="0" err="1">
                <a:solidFill>
                  <a:prstClr val="black"/>
                </a:solidFill>
              </a:rPr>
              <a:t>tàu</a:t>
            </a:r>
            <a:r>
              <a:rPr lang="en-US" sz="3000" b="1" dirty="0">
                <a:solidFill>
                  <a:prstClr val="black"/>
                </a:solidFill>
              </a:rPr>
              <a:t> </a:t>
            </a:r>
            <a:r>
              <a:rPr lang="en-US" sz="3000" b="1" dirty="0" err="1">
                <a:solidFill>
                  <a:prstClr val="black"/>
                </a:solidFill>
              </a:rPr>
              <a:t>còn</a:t>
            </a:r>
            <a:r>
              <a:rPr lang="en-US" sz="3000" b="1" dirty="0">
                <a:solidFill>
                  <a:prstClr val="black"/>
                </a:solidFill>
              </a:rPr>
              <a:t> </a:t>
            </a:r>
            <a:r>
              <a:rPr lang="en-US" sz="3000" b="1" dirty="0" err="1">
                <a:solidFill>
                  <a:prstClr val="black"/>
                </a:solidFill>
              </a:rPr>
              <a:t>cách</a:t>
            </a:r>
            <a:r>
              <a:rPr lang="en-US" sz="3000" b="1" dirty="0">
                <a:solidFill>
                  <a:prstClr val="black"/>
                </a:solidFill>
              </a:rPr>
              <a:t> </a:t>
            </a:r>
            <a:r>
              <a:rPr lang="en-US" sz="3000" b="1" dirty="0" err="1">
                <a:solidFill>
                  <a:prstClr val="black"/>
                </a:solidFill>
              </a:rPr>
              <a:t>bến</a:t>
            </a:r>
            <a:r>
              <a:rPr lang="en-US" sz="3000" b="1" dirty="0">
                <a:solidFill>
                  <a:prstClr val="black"/>
                </a:solidFill>
              </a:rPr>
              <a:t> B bao </a:t>
            </a:r>
            <a:r>
              <a:rPr lang="en-US" sz="3000" b="1" dirty="0" err="1">
                <a:solidFill>
                  <a:prstClr val="black"/>
                </a:solidFill>
              </a:rPr>
              <a:t>nhiêu</a:t>
            </a:r>
            <a:r>
              <a:rPr lang="en-US" sz="3000" b="1" dirty="0">
                <a:solidFill>
                  <a:prstClr val="black"/>
                </a:solidFill>
              </a:rPr>
              <a:t> ki-</a:t>
            </a:r>
            <a:r>
              <a:rPr lang="en-US" sz="3000" b="1" dirty="0" err="1">
                <a:solidFill>
                  <a:prstClr val="black"/>
                </a:solidFill>
              </a:rPr>
              <a:t>lô</a:t>
            </a:r>
            <a:r>
              <a:rPr lang="en-US" sz="3000" b="1" dirty="0">
                <a:solidFill>
                  <a:prstClr val="black"/>
                </a:solidFill>
              </a:rPr>
              <a:t>-</a:t>
            </a:r>
            <a:r>
              <a:rPr lang="en-US" sz="3000" b="1" dirty="0" err="1">
                <a:solidFill>
                  <a:prstClr val="black"/>
                </a:solidFill>
              </a:rPr>
              <a:t>mét</a:t>
            </a:r>
            <a:r>
              <a:rPr lang="en-US" sz="3000" b="1" dirty="0">
                <a:solidFill>
                  <a:prstClr val="black"/>
                </a:solidFill>
              </a:rPr>
              <a:t>?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81A14BF-ABBE-6108-1A56-322255041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3764" y="2328531"/>
            <a:ext cx="5007450" cy="26482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E317804-FC5A-6320-3F9A-9D504241D77C}"/>
              </a:ext>
            </a:extLst>
          </p:cNvPr>
          <p:cNvSpPr txBox="1"/>
          <p:nvPr/>
        </p:nvSpPr>
        <p:spPr>
          <a:xfrm>
            <a:off x="372140" y="2198263"/>
            <a:ext cx="6230680" cy="4659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endParaRPr lang="en-US" sz="28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3,5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 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Sau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khởi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con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tàu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quãng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22 X 3,5 = 77 (km)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Con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tàu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bến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ki-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lô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115 - 77 = 38 (km)</a:t>
            </a:r>
          </a:p>
          <a:p>
            <a:pPr marL="0" marR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38 km.</a:t>
            </a:r>
          </a:p>
          <a:p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3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B0A886ED-2023-4261-988B-C9FB4336F7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07CF01BE-C90B-46FB-8BA5-59BED7ABCB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9" b="75686"/>
          <a:stretch/>
        </p:blipFill>
        <p:spPr>
          <a:xfrm>
            <a:off x="3230938" y="-910323"/>
            <a:ext cx="4652986" cy="272622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2B1E17F3-7486-4FBC-8B08-62F955A07A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199" y="359227"/>
            <a:ext cx="1469571" cy="107768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8A5F9435-BC49-4666-BBA6-C2252FF7B10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1943" y="-97972"/>
            <a:ext cx="1970314" cy="292849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B27C5AAB-683E-48D0-937B-F0B933D0406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2770" y="2677886"/>
            <a:ext cx="1187530" cy="870856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="" xmlns:a16="http://schemas.microsoft.com/office/drawing/2014/main" id="{08FDBD42-9E12-4AAC-AEBA-0060A56E5EC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16104">
            <a:off x="9417043" y="94857"/>
            <a:ext cx="2165767" cy="2165767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="" xmlns:a16="http://schemas.microsoft.com/office/drawing/2014/main" id="{57DA9833-551C-40D6-844C-EE8B6950A1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609" y="-294721"/>
            <a:ext cx="1469571" cy="1077686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="" xmlns:a16="http://schemas.microsoft.com/office/drawing/2014/main" id="{1701CC4E-D53C-4616-9596-712BD5A91F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141" y="1025772"/>
            <a:ext cx="1469571" cy="1077686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="" xmlns:a16="http://schemas.microsoft.com/office/drawing/2014/main" id="{810C63B2-C62E-4180-B415-55660C7F5C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3816" y="5369824"/>
            <a:ext cx="1469571" cy="1077686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="" xmlns:a16="http://schemas.microsoft.com/office/drawing/2014/main" id="{E3BD0552-1563-4209-AB0B-DCD78C3F7BB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411360">
            <a:off x="4362825" y="4316136"/>
            <a:ext cx="2080164" cy="27262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0E00766-C090-FBBC-9343-5577C2D2D1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998" y="119742"/>
            <a:ext cx="5934320" cy="6858000"/>
          </a:xfrm>
          <a:prstGeom prst="rect">
            <a:avLst/>
          </a:prstGeom>
        </p:spPr>
      </p:pic>
      <p:pic>
        <p:nvPicPr>
          <p:cNvPr id="5" name="Picture 4" descr="A green and red text on a black background&#10;&#10;Description automatically generated">
            <a:extLst>
              <a:ext uri="{FF2B5EF4-FFF2-40B4-BE49-F238E27FC236}">
                <a16:creationId xmlns="" xmlns:a16="http://schemas.microsoft.com/office/drawing/2014/main" id="{CD1F04DE-93F9-7A06-3179-DD6EB0A86AE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8" y="1066298"/>
            <a:ext cx="7193903" cy="579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1991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="" xmlns:a16="http://schemas.microsoft.com/office/drawing/2014/main" id="{61319569-92A9-43FF-B9D3-9F65D91F3882}"/>
              </a:ext>
            </a:extLst>
          </p:cNvPr>
          <p:cNvSpPr/>
          <p:nvPr/>
        </p:nvSpPr>
        <p:spPr>
          <a:xfrm>
            <a:off x="691116" y="533483"/>
            <a:ext cx="502570" cy="508508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2993087-7DD4-4080-827C-94DABEDB1A2F}"/>
              </a:ext>
            </a:extLst>
          </p:cNvPr>
          <p:cNvSpPr txBox="1"/>
          <p:nvPr/>
        </p:nvSpPr>
        <p:spPr>
          <a:xfrm>
            <a:off x="1212111" y="554750"/>
            <a:ext cx="105049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2800" b="1" dirty="0">
                <a:solidFill>
                  <a:prstClr val="black"/>
                </a:solidFill>
              </a:rPr>
              <a:t>Chọn câu trả lời đúng.</a:t>
            </a:r>
          </a:p>
          <a:p>
            <a:pPr lvl="0" algn="just">
              <a:defRPr/>
            </a:pPr>
            <a:r>
              <a:rPr lang="vi-VN" sz="2800" dirty="0">
                <a:solidFill>
                  <a:prstClr val="black"/>
                </a:solidFill>
              </a:rPr>
              <a:t>Một đoàn tàu hỏa dài 200 m bắt đầu vào đường hầm. Vậy sau bao lâu thì đuôi tàu chui hoàn toàn vào đường hầm, biết tàu đi với vận tốc 20 m/s?</a:t>
            </a:r>
            <a:endParaRPr kumimoji="0" lang="vi-VN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1DE908D-13EF-4644-7C80-52AC2E16D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145" y="2538524"/>
            <a:ext cx="7981950" cy="2971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098538A-BA00-D217-B797-999AB0D0DADB}"/>
              </a:ext>
            </a:extLst>
          </p:cNvPr>
          <p:cNvSpPr txBox="1"/>
          <p:nvPr/>
        </p:nvSpPr>
        <p:spPr>
          <a:xfrm>
            <a:off x="2913321" y="5592726"/>
            <a:ext cx="7155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12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  B.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10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  C.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4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2BB8EF8A-A7A3-1BB5-938D-FE6B6671E5E7}"/>
              </a:ext>
            </a:extLst>
          </p:cNvPr>
          <p:cNvSpPr/>
          <p:nvPr/>
        </p:nvSpPr>
        <p:spPr>
          <a:xfrm>
            <a:off x="5071730" y="5624623"/>
            <a:ext cx="584791" cy="56352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84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1">
            <a:extLst>
              <a:ext uri="{FF2B5EF4-FFF2-40B4-BE49-F238E27FC236}">
                <a16:creationId xmlns="" xmlns:a16="http://schemas.microsoft.com/office/drawing/2014/main" id="{4B3BF4C0-FA8B-4744-AC2A-E5C7573EE3A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A9DAF0"/>
              </a:clrFrom>
              <a:clrTo>
                <a:srgbClr val="A9DA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3CF2C350-9A63-49AC-BD80-E8AAFDEBC737}"/>
              </a:ext>
            </a:extLst>
          </p:cNvPr>
          <p:cNvSpPr/>
          <p:nvPr/>
        </p:nvSpPr>
        <p:spPr>
          <a:xfrm>
            <a:off x="871492" y="820022"/>
            <a:ext cx="10449016" cy="53236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35号-经典雅黑"/>
              <a:cs typeface="Arial" panose="020B0604020202020204" pitchFamily="34" charset="0"/>
            </a:endParaRPr>
          </a:p>
        </p:txBody>
      </p:sp>
      <p:sp>
        <p:nvSpPr>
          <p:cNvPr id="15" name="Text Box 4">
            <a:extLst>
              <a:ext uri="{FF2B5EF4-FFF2-40B4-BE49-F238E27FC236}">
                <a16:creationId xmlns="" xmlns:a16="http://schemas.microsoft.com/office/drawing/2014/main" id="{7E793470-B545-4BBE-A9C5-0A6166DD8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8699" y="2290737"/>
            <a:ext cx="9591809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-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Xem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lại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 </a:t>
            </a: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bài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học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hôm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 nay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 Chuẩn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bị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: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bài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học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tiếp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theo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3C72BE"/>
              </a:solidFill>
              <a:effectLst/>
              <a:uLnTx/>
              <a:uFillTx/>
              <a:latin typeface="Arial" panose="020B0604020202020204" pitchFamily="34" charset="0"/>
              <a:ea typeface="字魂35号-经典雅黑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3C72BE"/>
              </a:solidFill>
              <a:effectLst/>
              <a:uLnTx/>
              <a:uFillTx/>
              <a:latin typeface="Arial" panose="020B0604020202020204" pitchFamily="34" charset="0"/>
              <a:ea typeface="字魂35号-经典雅黑"/>
              <a:cs typeface="Arial" panose="020B0604020202020204" pitchFamily="34" charset="0"/>
            </a:endParaRPr>
          </a:p>
        </p:txBody>
      </p:sp>
      <p:sp>
        <p:nvSpPr>
          <p:cNvPr id="16" name="Text Box 19">
            <a:extLst>
              <a:ext uri="{FF2B5EF4-FFF2-40B4-BE49-F238E27FC236}">
                <a16:creationId xmlns="" xmlns:a16="http://schemas.microsoft.com/office/drawing/2014/main" id="{5A113784-358C-4A12-A1BD-A66EB2AB9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1664" y="1060515"/>
            <a:ext cx="777906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8000" b="1" i="0" u="none" strike="noStrike" kern="1200" cap="none" spc="0" normalizeH="0" baseline="0" noProof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DẶN DÒ</a:t>
            </a:r>
            <a:endParaRPr kumimoji="0" lang="en-US" altLang="en-US" sz="8000" b="1" i="0" u="none" strike="noStrike" kern="1200" cap="none" spc="0" normalizeH="0" baseline="0" noProof="0">
              <a:ln>
                <a:noFill/>
              </a:ln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字魂35号-经典雅黑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21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D4E3DDA0-6029-1F14-F93B-C9C5CE8D5C0F}"/>
              </a:ext>
            </a:extLst>
          </p:cNvPr>
          <p:cNvSpPr/>
          <p:nvPr/>
        </p:nvSpPr>
        <p:spPr>
          <a:xfrm>
            <a:off x="293079" y="197763"/>
            <a:ext cx="11734799" cy="6660237"/>
          </a:xfrm>
          <a:prstGeom prst="roundRect">
            <a:avLst>
              <a:gd name="adj" fmla="val 1043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POP1-W9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C0F2216-2270-BBB5-9CFC-58F20199B14E}"/>
              </a:ext>
            </a:extLst>
          </p:cNvPr>
          <p:cNvSpPr txBox="1"/>
          <p:nvPr/>
        </p:nvSpPr>
        <p:spPr>
          <a:xfrm>
            <a:off x="447619" y="675282"/>
            <a:ext cx="1125612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LỜI CẢM ƠN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	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Chân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thành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cảm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ơn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quý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thầy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đã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sử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dụng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tài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liệu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Mong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quý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thầy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sử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dụng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tài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liệu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nội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bộ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không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chia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sẻ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trang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mạng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xã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hội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nhé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!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	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Mong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rằng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tài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liệu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sẽ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giúp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quý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thầy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gặt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hái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được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nhiều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thành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trong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sự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nghiệp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trồng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người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	Trong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quá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trình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soạn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bài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lỗi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mong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quý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thầy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phản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hồi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lại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Zalo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hoặc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FB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giúp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Zalo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duy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nhất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0972.115.126 (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Hương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Thảo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).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nick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khác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ngoài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nick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này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đều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giả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mạo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Facebook: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C8D8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hlinkClick r:id="rId2"/>
              </a:rPr>
              <a:t>https://www.facebook.com/huongthaoGADT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5C8D8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032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2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0qf5sjhb">
      <a:majorFont>
        <a:latin typeface="字魂35号-经典雅黑"/>
        <a:ea typeface="字魂35号-经典雅黑"/>
        <a:cs typeface=""/>
      </a:majorFont>
      <a:minorFont>
        <a:latin typeface="字魂35号-经典雅黑"/>
        <a:ea typeface="字魂35号-经典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203</Words>
  <Application>Microsoft Office PowerPoint</Application>
  <PresentationFormat>Widescreen</PresentationFormat>
  <Paragraphs>42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7" baseType="lpstr">
      <vt:lpstr>微软雅黑</vt:lpstr>
      <vt:lpstr>Arial</vt:lpstr>
      <vt:lpstr>Calibri</vt:lpstr>
      <vt:lpstr>Cambria</vt:lpstr>
      <vt:lpstr>Cambria Math</vt:lpstr>
      <vt:lpstr>DFPOP1-W9</vt:lpstr>
      <vt:lpstr>Times New Roman</vt:lpstr>
      <vt:lpstr>UTM Cookies</vt:lpstr>
      <vt:lpstr>Wingdings</vt:lpstr>
      <vt:lpstr>字魂35号-经典雅黑</vt:lpstr>
      <vt:lpstr>等线</vt:lpstr>
      <vt:lpstr>等线 Light</vt:lpstr>
      <vt:lpstr>2_Office Theme</vt:lpstr>
      <vt:lpstr>5_Office 主题</vt:lpstr>
      <vt:lpstr>1_Office 主题​​</vt:lpstr>
      <vt:lpstr>Office 主题​​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Windows User</cp:lastModifiedBy>
  <cp:revision>47</cp:revision>
  <dcterms:created xsi:type="dcterms:W3CDTF">2021-06-29T06:58:36Z</dcterms:created>
  <dcterms:modified xsi:type="dcterms:W3CDTF">2026-04-01T01:41:57Z</dcterms:modified>
</cp:coreProperties>
</file>