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87" r:id="rId2"/>
  </p:sldMasterIdLst>
  <p:notesMasterIdLst>
    <p:notesMasterId r:id="rId19"/>
  </p:notesMasterIdLst>
  <p:sldIdLst>
    <p:sldId id="258" r:id="rId3"/>
    <p:sldId id="263" r:id="rId4"/>
    <p:sldId id="264" r:id="rId5"/>
    <p:sldId id="265" r:id="rId6"/>
    <p:sldId id="319" r:id="rId7"/>
    <p:sldId id="334" r:id="rId8"/>
    <p:sldId id="323" r:id="rId9"/>
    <p:sldId id="335" r:id="rId10"/>
    <p:sldId id="336" r:id="rId11"/>
    <p:sldId id="324" r:id="rId12"/>
    <p:sldId id="325" r:id="rId13"/>
    <p:sldId id="271" r:id="rId14"/>
    <p:sldId id="331" r:id="rId15"/>
    <p:sldId id="337" r:id="rId16"/>
    <p:sldId id="338" r:id="rId17"/>
    <p:sldId id="33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D86"/>
    <a:srgbClr val="17375E"/>
    <a:srgbClr val="00B050"/>
    <a:srgbClr val="FFC000"/>
    <a:srgbClr val="FFFF99"/>
    <a:srgbClr val="F2B655"/>
    <a:srgbClr val="C5DCF1"/>
    <a:srgbClr val="F272C5"/>
    <a:srgbClr val="25C7D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7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54158-E4E2-45F5-9EBE-08F7E239E287}"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70064-4581-4A73-BF17-04E0158E85C6}" type="slidenum">
              <a:rPr lang="en-US" smtClean="0"/>
              <a:t>‹#›</a:t>
            </a:fld>
            <a:endParaRPr lang="en-US"/>
          </a:p>
        </p:txBody>
      </p:sp>
    </p:spTree>
    <p:extLst>
      <p:ext uri="{BB962C8B-B14F-4D97-AF65-F5344CB8AC3E}">
        <p14:creationId xmlns:p14="http://schemas.microsoft.com/office/powerpoint/2010/main" val="309646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CÁC THẦY CÔ ẤN NÚT MŨI TÊN ĐỂ QUAY TRỞ VỀ SL5</a:t>
            </a:r>
          </a:p>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2</a:t>
            </a:fld>
            <a:endParaRPr lang="en-US"/>
          </a:p>
        </p:txBody>
      </p:sp>
    </p:spTree>
    <p:extLst>
      <p:ext uri="{BB962C8B-B14F-4D97-AF65-F5344CB8AC3E}">
        <p14:creationId xmlns:p14="http://schemas.microsoft.com/office/powerpoint/2010/main" val="141812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CÁC THẦY CÔ ẤN NÚT MŨI TÊN ĐỂ QUAY TRỞ VỀ SL5</a:t>
            </a:r>
          </a:p>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3</a:t>
            </a:fld>
            <a:endParaRPr lang="en-US"/>
          </a:p>
        </p:txBody>
      </p:sp>
    </p:spTree>
    <p:extLst>
      <p:ext uri="{BB962C8B-B14F-4D97-AF65-F5344CB8AC3E}">
        <p14:creationId xmlns:p14="http://schemas.microsoft.com/office/powerpoint/2010/main" val="1757365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CÁC THẦY CÔ ẤN NÚT MŨI TÊN ĐỂ QUAY TRỞ VỀ SL5</a:t>
            </a:r>
          </a:p>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4</a:t>
            </a:fld>
            <a:endParaRPr lang="en-US"/>
          </a:p>
        </p:txBody>
      </p:sp>
    </p:spTree>
    <p:extLst>
      <p:ext uri="{BB962C8B-B14F-4D97-AF65-F5344CB8AC3E}">
        <p14:creationId xmlns:p14="http://schemas.microsoft.com/office/powerpoint/2010/main" val="78274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7</a:t>
            </a:fld>
            <a:endParaRPr lang="en-US"/>
          </a:p>
        </p:txBody>
      </p:sp>
    </p:spTree>
    <p:extLst>
      <p:ext uri="{BB962C8B-B14F-4D97-AF65-F5344CB8AC3E}">
        <p14:creationId xmlns:p14="http://schemas.microsoft.com/office/powerpoint/2010/main" val="4102900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064-4581-4A73-BF17-04E0158E85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556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81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517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50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299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title"/>
          </p:nvPr>
        </p:nvSpPr>
        <p:spPr>
          <a:xfrm>
            <a:off x="4569600" y="3111533"/>
            <a:ext cx="6037200" cy="2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title" idx="2" hasCustomPrompt="1"/>
          </p:nvPr>
        </p:nvSpPr>
        <p:spPr>
          <a:xfrm>
            <a:off x="4569567" y="1692800"/>
            <a:ext cx="6037200" cy="1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9062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216723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7"/>
        <p:cNvGrpSpPr/>
        <p:nvPr/>
      </p:nvGrpSpPr>
      <p:grpSpPr>
        <a:xfrm>
          <a:off x="0" y="0"/>
          <a:ext cx="0" cy="0"/>
          <a:chOff x="0" y="0"/>
          <a:chExt cx="0" cy="0"/>
        </a:xfrm>
      </p:grpSpPr>
      <p:sp>
        <p:nvSpPr>
          <p:cNvPr id="48" name="Google Shape;48;p13"/>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13"/>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13"/>
          <p:cNvSpPr txBox="1">
            <a:spLocks noGrp="1"/>
          </p:cNvSpPr>
          <p:nvPr>
            <p:ph type="body" idx="1"/>
          </p:nvPr>
        </p:nvSpPr>
        <p:spPr>
          <a:xfrm>
            <a:off x="975600" y="2711633"/>
            <a:ext cx="4978400" cy="3380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51" name="Google Shape;51;p13"/>
          <p:cNvSpPr txBox="1">
            <a:spLocks noGrp="1"/>
          </p:cNvSpPr>
          <p:nvPr>
            <p:ph type="body" idx="2"/>
          </p:nvPr>
        </p:nvSpPr>
        <p:spPr>
          <a:xfrm>
            <a:off x="6238000" y="2711633"/>
            <a:ext cx="4978400" cy="18652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91182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and Six Columns">
  <p:cSld name="Text and Six Columns">
    <p:spTree>
      <p:nvGrpSpPr>
        <p:cNvPr id="1" name="Shape 52"/>
        <p:cNvGrpSpPr/>
        <p:nvPr/>
      </p:nvGrpSpPr>
      <p:grpSpPr>
        <a:xfrm>
          <a:off x="0" y="0"/>
          <a:ext cx="0" cy="0"/>
          <a:chOff x="0" y="0"/>
          <a:chExt cx="0" cy="0"/>
        </a:xfrm>
      </p:grpSpPr>
      <p:sp>
        <p:nvSpPr>
          <p:cNvPr id="53" name="Google Shape;53;p14"/>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4"/>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975584" y="5355833"/>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56" name="Google Shape;56;p14"/>
          <p:cNvSpPr txBox="1">
            <a:spLocks noGrp="1"/>
          </p:cNvSpPr>
          <p:nvPr>
            <p:ph type="subTitle" idx="2"/>
          </p:nvPr>
        </p:nvSpPr>
        <p:spPr>
          <a:xfrm>
            <a:off x="975533" y="4807833"/>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57" name="Google Shape;57;p14"/>
          <p:cNvSpPr txBox="1">
            <a:spLocks noGrp="1"/>
          </p:cNvSpPr>
          <p:nvPr>
            <p:ph type="body" idx="3"/>
          </p:nvPr>
        </p:nvSpPr>
        <p:spPr>
          <a:xfrm>
            <a:off x="8328784" y="5355833"/>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58" name="Google Shape;58;p14"/>
          <p:cNvSpPr txBox="1">
            <a:spLocks noGrp="1"/>
          </p:cNvSpPr>
          <p:nvPr>
            <p:ph type="subTitle" idx="4"/>
          </p:nvPr>
        </p:nvSpPr>
        <p:spPr>
          <a:xfrm>
            <a:off x="8328733" y="4807833"/>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59" name="Google Shape;59;p14"/>
          <p:cNvSpPr txBox="1">
            <a:spLocks noGrp="1"/>
          </p:cNvSpPr>
          <p:nvPr>
            <p:ph type="body" idx="5"/>
          </p:nvPr>
        </p:nvSpPr>
        <p:spPr>
          <a:xfrm>
            <a:off x="4652184" y="5355833"/>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0" name="Google Shape;60;p14"/>
          <p:cNvSpPr txBox="1">
            <a:spLocks noGrp="1"/>
          </p:cNvSpPr>
          <p:nvPr>
            <p:ph type="subTitle" idx="6"/>
          </p:nvPr>
        </p:nvSpPr>
        <p:spPr>
          <a:xfrm>
            <a:off x="4652133" y="4807833"/>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61" name="Google Shape;61;p14"/>
          <p:cNvSpPr txBox="1">
            <a:spLocks noGrp="1"/>
          </p:cNvSpPr>
          <p:nvPr>
            <p:ph type="body" idx="7"/>
          </p:nvPr>
        </p:nvSpPr>
        <p:spPr>
          <a:xfrm>
            <a:off x="975633" y="3198667"/>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2" name="Google Shape;62;p14"/>
          <p:cNvSpPr txBox="1">
            <a:spLocks noGrp="1"/>
          </p:cNvSpPr>
          <p:nvPr>
            <p:ph type="subTitle" idx="8"/>
          </p:nvPr>
        </p:nvSpPr>
        <p:spPr>
          <a:xfrm>
            <a:off x="975567" y="2650651"/>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63" name="Google Shape;63;p14"/>
          <p:cNvSpPr txBox="1">
            <a:spLocks noGrp="1"/>
          </p:cNvSpPr>
          <p:nvPr>
            <p:ph type="body" idx="9"/>
          </p:nvPr>
        </p:nvSpPr>
        <p:spPr>
          <a:xfrm>
            <a:off x="8328833" y="3198667"/>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4" name="Google Shape;64;p14"/>
          <p:cNvSpPr txBox="1">
            <a:spLocks noGrp="1"/>
          </p:cNvSpPr>
          <p:nvPr>
            <p:ph type="subTitle" idx="13"/>
          </p:nvPr>
        </p:nvSpPr>
        <p:spPr>
          <a:xfrm>
            <a:off x="8328767" y="2650651"/>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65" name="Google Shape;65;p14"/>
          <p:cNvSpPr txBox="1">
            <a:spLocks noGrp="1"/>
          </p:cNvSpPr>
          <p:nvPr>
            <p:ph type="body" idx="14"/>
          </p:nvPr>
        </p:nvSpPr>
        <p:spPr>
          <a:xfrm>
            <a:off x="4652233" y="3198667"/>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6" name="Google Shape;66;p14"/>
          <p:cNvSpPr txBox="1">
            <a:spLocks noGrp="1"/>
          </p:cNvSpPr>
          <p:nvPr>
            <p:ph type="subTitle" idx="15"/>
          </p:nvPr>
        </p:nvSpPr>
        <p:spPr>
          <a:xfrm>
            <a:off x="4652167" y="2650651"/>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23659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and four Columns 2">
  <p:cSld name="Text and four Columns 2">
    <p:spTree>
      <p:nvGrpSpPr>
        <p:cNvPr id="1" name="Shape 67"/>
        <p:cNvGrpSpPr/>
        <p:nvPr/>
      </p:nvGrpSpPr>
      <p:grpSpPr>
        <a:xfrm>
          <a:off x="0" y="0"/>
          <a:ext cx="0" cy="0"/>
          <a:chOff x="0" y="0"/>
          <a:chExt cx="0" cy="0"/>
        </a:xfrm>
      </p:grpSpPr>
      <p:sp>
        <p:nvSpPr>
          <p:cNvPr id="68" name="Google Shape;68;p15"/>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15"/>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5"/>
          <p:cNvSpPr txBox="1">
            <a:spLocks noGrp="1"/>
          </p:cNvSpPr>
          <p:nvPr>
            <p:ph type="body" idx="1"/>
          </p:nvPr>
        </p:nvSpPr>
        <p:spPr>
          <a:xfrm>
            <a:off x="9078816"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1" name="Google Shape;71;p15"/>
          <p:cNvSpPr txBox="1">
            <a:spLocks noGrp="1"/>
          </p:cNvSpPr>
          <p:nvPr>
            <p:ph type="subTitle" idx="2"/>
          </p:nvPr>
        </p:nvSpPr>
        <p:spPr>
          <a:xfrm>
            <a:off x="9078767"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72" name="Google Shape;72;p15"/>
          <p:cNvSpPr txBox="1">
            <a:spLocks noGrp="1"/>
          </p:cNvSpPr>
          <p:nvPr>
            <p:ph type="body" idx="3"/>
          </p:nvPr>
        </p:nvSpPr>
        <p:spPr>
          <a:xfrm>
            <a:off x="6377760"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3" name="Google Shape;73;p15"/>
          <p:cNvSpPr txBox="1">
            <a:spLocks noGrp="1"/>
          </p:cNvSpPr>
          <p:nvPr>
            <p:ph type="subTitle" idx="4"/>
          </p:nvPr>
        </p:nvSpPr>
        <p:spPr>
          <a:xfrm>
            <a:off x="6377711"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74" name="Google Shape;74;p15"/>
          <p:cNvSpPr txBox="1">
            <a:spLocks noGrp="1"/>
          </p:cNvSpPr>
          <p:nvPr>
            <p:ph type="body" idx="5"/>
          </p:nvPr>
        </p:nvSpPr>
        <p:spPr>
          <a:xfrm>
            <a:off x="3676705"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5" name="Google Shape;75;p15"/>
          <p:cNvSpPr txBox="1">
            <a:spLocks noGrp="1"/>
          </p:cNvSpPr>
          <p:nvPr>
            <p:ph type="subTitle" idx="6"/>
          </p:nvPr>
        </p:nvSpPr>
        <p:spPr>
          <a:xfrm>
            <a:off x="3676656"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76" name="Google Shape;76;p15"/>
          <p:cNvSpPr txBox="1">
            <a:spLocks noGrp="1"/>
          </p:cNvSpPr>
          <p:nvPr>
            <p:ph type="body" idx="7"/>
          </p:nvPr>
        </p:nvSpPr>
        <p:spPr>
          <a:xfrm>
            <a:off x="975649"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7" name="Google Shape;77;p15"/>
          <p:cNvSpPr txBox="1">
            <a:spLocks noGrp="1"/>
          </p:cNvSpPr>
          <p:nvPr>
            <p:ph type="subTitle" idx="8"/>
          </p:nvPr>
        </p:nvSpPr>
        <p:spPr>
          <a:xfrm>
            <a:off x="975600"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350353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and three columns">
  <p:cSld name="Text and three columns">
    <p:spTree>
      <p:nvGrpSpPr>
        <p:cNvPr id="1" name="Shape 78"/>
        <p:cNvGrpSpPr/>
        <p:nvPr/>
      </p:nvGrpSpPr>
      <p:grpSpPr>
        <a:xfrm>
          <a:off x="0" y="0"/>
          <a:ext cx="0" cy="0"/>
          <a:chOff x="0" y="0"/>
          <a:chExt cx="0" cy="0"/>
        </a:xfrm>
      </p:grpSpPr>
      <p:sp>
        <p:nvSpPr>
          <p:cNvPr id="79" name="Google Shape;79;p16"/>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6"/>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6"/>
          <p:cNvSpPr txBox="1">
            <a:spLocks noGrp="1"/>
          </p:cNvSpPr>
          <p:nvPr>
            <p:ph type="body" idx="1"/>
          </p:nvPr>
        </p:nvSpPr>
        <p:spPr>
          <a:xfrm>
            <a:off x="975600" y="4434201"/>
            <a:ext cx="3300000" cy="128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82" name="Google Shape;82;p16"/>
          <p:cNvSpPr txBox="1">
            <a:spLocks noGrp="1"/>
          </p:cNvSpPr>
          <p:nvPr>
            <p:ph type="subTitle" idx="2"/>
          </p:nvPr>
        </p:nvSpPr>
        <p:spPr>
          <a:xfrm>
            <a:off x="975600" y="3743967"/>
            <a:ext cx="3300000" cy="4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83" name="Google Shape;83;p16"/>
          <p:cNvSpPr txBox="1">
            <a:spLocks noGrp="1"/>
          </p:cNvSpPr>
          <p:nvPr>
            <p:ph type="body" idx="3"/>
          </p:nvPr>
        </p:nvSpPr>
        <p:spPr>
          <a:xfrm>
            <a:off x="7916400" y="4434201"/>
            <a:ext cx="3300000" cy="128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84" name="Google Shape;84;p16"/>
          <p:cNvSpPr txBox="1">
            <a:spLocks noGrp="1"/>
          </p:cNvSpPr>
          <p:nvPr>
            <p:ph type="subTitle" idx="4"/>
          </p:nvPr>
        </p:nvSpPr>
        <p:spPr>
          <a:xfrm>
            <a:off x="7916400" y="3743967"/>
            <a:ext cx="3300000" cy="4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85" name="Google Shape;85;p16"/>
          <p:cNvSpPr txBox="1">
            <a:spLocks noGrp="1"/>
          </p:cNvSpPr>
          <p:nvPr>
            <p:ph type="body" idx="5"/>
          </p:nvPr>
        </p:nvSpPr>
        <p:spPr>
          <a:xfrm>
            <a:off x="4446000" y="4434201"/>
            <a:ext cx="3300000" cy="128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86" name="Google Shape;86;p16"/>
          <p:cNvSpPr txBox="1">
            <a:spLocks noGrp="1"/>
          </p:cNvSpPr>
          <p:nvPr>
            <p:ph type="subTitle" idx="6"/>
          </p:nvPr>
        </p:nvSpPr>
        <p:spPr>
          <a:xfrm>
            <a:off x="4446000" y="3743967"/>
            <a:ext cx="3300000" cy="4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3843520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nd three columns 2">
  <p:cSld name="Text and three columns 2">
    <p:spTree>
      <p:nvGrpSpPr>
        <p:cNvPr id="1" name="Shape 87"/>
        <p:cNvGrpSpPr/>
        <p:nvPr/>
      </p:nvGrpSpPr>
      <p:grpSpPr>
        <a:xfrm>
          <a:off x="0" y="0"/>
          <a:ext cx="0" cy="0"/>
          <a:chOff x="0" y="0"/>
          <a:chExt cx="0" cy="0"/>
        </a:xfrm>
      </p:grpSpPr>
      <p:sp>
        <p:nvSpPr>
          <p:cNvPr id="88" name="Google Shape;88;p17"/>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17"/>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7"/>
          <p:cNvSpPr txBox="1">
            <a:spLocks noGrp="1"/>
          </p:cNvSpPr>
          <p:nvPr>
            <p:ph type="body" idx="1"/>
          </p:nvPr>
        </p:nvSpPr>
        <p:spPr>
          <a:xfrm>
            <a:off x="975600" y="3044367"/>
            <a:ext cx="2887600" cy="93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91" name="Google Shape;91;p17"/>
          <p:cNvSpPr txBox="1">
            <a:spLocks noGrp="1"/>
          </p:cNvSpPr>
          <p:nvPr>
            <p:ph type="subTitle" idx="2"/>
          </p:nvPr>
        </p:nvSpPr>
        <p:spPr>
          <a:xfrm>
            <a:off x="975600" y="2524767"/>
            <a:ext cx="2887600" cy="51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92" name="Google Shape;92;p17"/>
          <p:cNvSpPr txBox="1">
            <a:spLocks noGrp="1"/>
          </p:cNvSpPr>
          <p:nvPr>
            <p:ph type="body" idx="3"/>
          </p:nvPr>
        </p:nvSpPr>
        <p:spPr>
          <a:xfrm>
            <a:off x="8328800" y="3044367"/>
            <a:ext cx="2887600" cy="93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93" name="Google Shape;93;p17"/>
          <p:cNvSpPr txBox="1">
            <a:spLocks noGrp="1"/>
          </p:cNvSpPr>
          <p:nvPr>
            <p:ph type="subTitle" idx="4"/>
          </p:nvPr>
        </p:nvSpPr>
        <p:spPr>
          <a:xfrm>
            <a:off x="8328800" y="2524767"/>
            <a:ext cx="2887600" cy="51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94" name="Google Shape;94;p17"/>
          <p:cNvSpPr txBox="1">
            <a:spLocks noGrp="1"/>
          </p:cNvSpPr>
          <p:nvPr>
            <p:ph type="body" idx="5"/>
          </p:nvPr>
        </p:nvSpPr>
        <p:spPr>
          <a:xfrm>
            <a:off x="4652200" y="2536367"/>
            <a:ext cx="2887600" cy="93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95" name="Google Shape;95;p17"/>
          <p:cNvSpPr txBox="1">
            <a:spLocks noGrp="1"/>
          </p:cNvSpPr>
          <p:nvPr>
            <p:ph type="subTitle" idx="6"/>
          </p:nvPr>
        </p:nvSpPr>
        <p:spPr>
          <a:xfrm>
            <a:off x="4652200" y="2016767"/>
            <a:ext cx="2887600" cy="51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4242592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nd four Columns">
  <p:cSld name="Text and four Columns">
    <p:spTree>
      <p:nvGrpSpPr>
        <p:cNvPr id="1" name="Shape 96"/>
        <p:cNvGrpSpPr/>
        <p:nvPr/>
      </p:nvGrpSpPr>
      <p:grpSpPr>
        <a:xfrm>
          <a:off x="0" y="0"/>
          <a:ext cx="0" cy="0"/>
          <a:chOff x="0" y="0"/>
          <a:chExt cx="0" cy="0"/>
        </a:xfrm>
      </p:grpSpPr>
      <p:sp>
        <p:nvSpPr>
          <p:cNvPr id="97" name="Google Shape;97;p18"/>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18"/>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8"/>
          <p:cNvSpPr txBox="1">
            <a:spLocks noGrp="1"/>
          </p:cNvSpPr>
          <p:nvPr>
            <p:ph type="body" idx="1"/>
          </p:nvPr>
        </p:nvSpPr>
        <p:spPr>
          <a:xfrm>
            <a:off x="2187000" y="2811515"/>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0" name="Google Shape;100;p18"/>
          <p:cNvSpPr txBox="1">
            <a:spLocks noGrp="1"/>
          </p:cNvSpPr>
          <p:nvPr>
            <p:ph type="subTitle" idx="2"/>
          </p:nvPr>
        </p:nvSpPr>
        <p:spPr>
          <a:xfrm>
            <a:off x="2187000" y="2280833"/>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
        <p:nvSpPr>
          <p:cNvPr id="101" name="Google Shape;101;p18"/>
          <p:cNvSpPr txBox="1">
            <a:spLocks noGrp="1"/>
          </p:cNvSpPr>
          <p:nvPr>
            <p:ph type="body" idx="3"/>
          </p:nvPr>
        </p:nvSpPr>
        <p:spPr>
          <a:xfrm>
            <a:off x="2187000" y="4664567"/>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2" name="Google Shape;102;p18"/>
          <p:cNvSpPr txBox="1">
            <a:spLocks noGrp="1"/>
          </p:cNvSpPr>
          <p:nvPr>
            <p:ph type="subTitle" idx="4"/>
          </p:nvPr>
        </p:nvSpPr>
        <p:spPr>
          <a:xfrm>
            <a:off x="2187000" y="4133767"/>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
        <p:nvSpPr>
          <p:cNvPr id="103" name="Google Shape;103;p18"/>
          <p:cNvSpPr txBox="1">
            <a:spLocks noGrp="1"/>
          </p:cNvSpPr>
          <p:nvPr>
            <p:ph type="body" idx="5"/>
          </p:nvPr>
        </p:nvSpPr>
        <p:spPr>
          <a:xfrm>
            <a:off x="7841155" y="2811633"/>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4" name="Google Shape;104;p18"/>
          <p:cNvSpPr txBox="1">
            <a:spLocks noGrp="1"/>
          </p:cNvSpPr>
          <p:nvPr>
            <p:ph type="subTitle" idx="6"/>
          </p:nvPr>
        </p:nvSpPr>
        <p:spPr>
          <a:xfrm>
            <a:off x="7841155" y="2280833"/>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
        <p:nvSpPr>
          <p:cNvPr id="105" name="Google Shape;105;p18"/>
          <p:cNvSpPr txBox="1">
            <a:spLocks noGrp="1"/>
          </p:cNvSpPr>
          <p:nvPr>
            <p:ph type="body" idx="7"/>
          </p:nvPr>
        </p:nvSpPr>
        <p:spPr>
          <a:xfrm>
            <a:off x="7841155" y="4656199"/>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6" name="Google Shape;106;p18"/>
          <p:cNvSpPr txBox="1">
            <a:spLocks noGrp="1"/>
          </p:cNvSpPr>
          <p:nvPr>
            <p:ph type="subTitle" idx="8"/>
          </p:nvPr>
        </p:nvSpPr>
        <p:spPr>
          <a:xfrm>
            <a:off x="7841155" y="4125368"/>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4219526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07"/>
        <p:cNvGrpSpPr/>
        <p:nvPr/>
      </p:nvGrpSpPr>
      <p:grpSpPr>
        <a:xfrm>
          <a:off x="0" y="0"/>
          <a:ext cx="0" cy="0"/>
          <a:chOff x="0" y="0"/>
          <a:chExt cx="0" cy="0"/>
        </a:xfrm>
      </p:grpSpPr>
      <p:sp>
        <p:nvSpPr>
          <p:cNvPr id="108" name="Google Shape;108;p19"/>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9"/>
          <p:cNvSpPr txBox="1">
            <a:spLocks noGrp="1"/>
          </p:cNvSpPr>
          <p:nvPr>
            <p:ph type="title" hasCustomPrompt="1"/>
          </p:nvPr>
        </p:nvSpPr>
        <p:spPr>
          <a:xfrm>
            <a:off x="3472200" y="1039767"/>
            <a:ext cx="5247600" cy="8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110" name="Google Shape;110;p19"/>
          <p:cNvSpPr txBox="1">
            <a:spLocks noGrp="1"/>
          </p:cNvSpPr>
          <p:nvPr>
            <p:ph type="body" idx="1"/>
          </p:nvPr>
        </p:nvSpPr>
        <p:spPr>
          <a:xfrm>
            <a:off x="3472200" y="1848700"/>
            <a:ext cx="5247600" cy="468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111" name="Google Shape;111;p19"/>
          <p:cNvSpPr txBox="1">
            <a:spLocks noGrp="1"/>
          </p:cNvSpPr>
          <p:nvPr>
            <p:ph type="title" idx="2" hasCustomPrompt="1"/>
          </p:nvPr>
        </p:nvSpPr>
        <p:spPr>
          <a:xfrm>
            <a:off x="3472200" y="2790267"/>
            <a:ext cx="5247600" cy="8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112" name="Google Shape;112;p19"/>
          <p:cNvSpPr txBox="1">
            <a:spLocks noGrp="1"/>
          </p:cNvSpPr>
          <p:nvPr>
            <p:ph type="body" idx="3"/>
          </p:nvPr>
        </p:nvSpPr>
        <p:spPr>
          <a:xfrm>
            <a:off x="3472200" y="3599067"/>
            <a:ext cx="5247600" cy="468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113" name="Google Shape;113;p19"/>
          <p:cNvSpPr txBox="1">
            <a:spLocks noGrp="1"/>
          </p:cNvSpPr>
          <p:nvPr>
            <p:ph type="title" idx="4" hasCustomPrompt="1"/>
          </p:nvPr>
        </p:nvSpPr>
        <p:spPr>
          <a:xfrm>
            <a:off x="3472200" y="4540633"/>
            <a:ext cx="5247600" cy="8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114" name="Google Shape;114;p19"/>
          <p:cNvSpPr txBox="1">
            <a:spLocks noGrp="1"/>
          </p:cNvSpPr>
          <p:nvPr>
            <p:ph type="body" idx="5"/>
          </p:nvPr>
        </p:nvSpPr>
        <p:spPr>
          <a:xfrm>
            <a:off x="3472200" y="5349433"/>
            <a:ext cx="5247600" cy="468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78624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itle">
  <p:cSld name="Only Title">
    <p:spTree>
      <p:nvGrpSpPr>
        <p:cNvPr id="1" name="Shape 115"/>
        <p:cNvGrpSpPr/>
        <p:nvPr/>
      </p:nvGrpSpPr>
      <p:grpSpPr>
        <a:xfrm>
          <a:off x="0" y="0"/>
          <a:ext cx="0" cy="0"/>
          <a:chOff x="0" y="0"/>
          <a:chExt cx="0" cy="0"/>
        </a:xfrm>
      </p:grpSpPr>
      <p:sp>
        <p:nvSpPr>
          <p:cNvPr id="116" name="Google Shape;116;p20"/>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20"/>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39503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118"/>
        <p:cNvGrpSpPr/>
        <p:nvPr/>
      </p:nvGrpSpPr>
      <p:grpSpPr>
        <a:xfrm>
          <a:off x="0" y="0"/>
          <a:ext cx="0" cy="0"/>
          <a:chOff x="0" y="0"/>
          <a:chExt cx="0" cy="0"/>
        </a:xfrm>
      </p:grpSpPr>
      <p:sp>
        <p:nvSpPr>
          <p:cNvPr id="119" name="Google Shape;119;p21"/>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21"/>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1041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1"/>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975600" y="1922200"/>
            <a:ext cx="10240800" cy="4170000"/>
          </a:xfrm>
          <a:prstGeom prst="rect">
            <a:avLst/>
          </a:prstGeom>
        </p:spPr>
        <p:txBody>
          <a:bodyPr spcFirstLastPara="1" wrap="square" lIns="91425" tIns="91425" rIns="91425" bIns="91425" anchor="ctr" anchorCtr="0">
            <a:noAutofit/>
          </a:bodyPr>
          <a:lstStyle>
            <a:lvl1pPr marL="609585" lvl="0" indent="-389457">
              <a:lnSpc>
                <a:spcPct val="100000"/>
              </a:lnSpc>
              <a:spcBef>
                <a:spcPts val="0"/>
              </a:spcBef>
              <a:spcAft>
                <a:spcPts val="0"/>
              </a:spcAft>
              <a:buSzPts val="1000"/>
              <a:buChar char="●"/>
              <a:defRPr sz="1333"/>
            </a:lvl1pPr>
            <a:lvl2pPr marL="1219170" lvl="1" indent="-389457">
              <a:lnSpc>
                <a:spcPct val="100000"/>
              </a:lnSpc>
              <a:spcBef>
                <a:spcPts val="0"/>
              </a:spcBef>
              <a:spcAft>
                <a:spcPts val="0"/>
              </a:spcAft>
              <a:buSzPts val="1000"/>
              <a:buChar char="○"/>
              <a:defRPr sz="1333"/>
            </a:lvl2pPr>
            <a:lvl3pPr marL="1828754" lvl="2" indent="-389457">
              <a:lnSpc>
                <a:spcPct val="100000"/>
              </a:lnSpc>
              <a:spcBef>
                <a:spcPts val="0"/>
              </a:spcBef>
              <a:spcAft>
                <a:spcPts val="0"/>
              </a:spcAft>
              <a:buSzPts val="1000"/>
              <a:buChar char="■"/>
              <a:defRPr sz="1333"/>
            </a:lvl3pPr>
            <a:lvl4pPr marL="2438339" lvl="3" indent="-389457">
              <a:lnSpc>
                <a:spcPct val="100000"/>
              </a:lnSpc>
              <a:spcBef>
                <a:spcPts val="0"/>
              </a:spcBef>
              <a:spcAft>
                <a:spcPts val="0"/>
              </a:spcAft>
              <a:buSzPts val="1000"/>
              <a:buChar char="●"/>
              <a:defRPr sz="1333"/>
            </a:lvl4pPr>
            <a:lvl5pPr marL="3047924" lvl="4" indent="-389457">
              <a:lnSpc>
                <a:spcPct val="100000"/>
              </a:lnSpc>
              <a:spcBef>
                <a:spcPts val="0"/>
              </a:spcBef>
              <a:spcAft>
                <a:spcPts val="0"/>
              </a:spcAft>
              <a:buSzPts val="1000"/>
              <a:buChar char="○"/>
              <a:defRPr sz="1333"/>
            </a:lvl5pPr>
            <a:lvl6pPr marL="3657509" lvl="5" indent="-389457">
              <a:lnSpc>
                <a:spcPct val="100000"/>
              </a:lnSpc>
              <a:spcBef>
                <a:spcPts val="0"/>
              </a:spcBef>
              <a:spcAft>
                <a:spcPts val="0"/>
              </a:spcAft>
              <a:buSzPts val="1000"/>
              <a:buChar char="■"/>
              <a:defRPr sz="1333"/>
            </a:lvl6pPr>
            <a:lvl7pPr marL="4267093" lvl="6" indent="-389457">
              <a:lnSpc>
                <a:spcPct val="100000"/>
              </a:lnSpc>
              <a:spcBef>
                <a:spcPts val="0"/>
              </a:spcBef>
              <a:spcAft>
                <a:spcPts val="0"/>
              </a:spcAft>
              <a:buSzPts val="1000"/>
              <a:buChar char="●"/>
              <a:defRPr sz="1333"/>
            </a:lvl7pPr>
            <a:lvl8pPr marL="4876678" lvl="7" indent="-389457">
              <a:lnSpc>
                <a:spcPct val="100000"/>
              </a:lnSpc>
              <a:spcBef>
                <a:spcPts val="0"/>
              </a:spcBef>
              <a:spcAft>
                <a:spcPts val="0"/>
              </a:spcAft>
              <a:buSzPts val="1000"/>
              <a:buChar char="○"/>
              <a:defRPr sz="1333"/>
            </a:lvl8pPr>
            <a:lvl9pPr marL="5486263" lvl="8" indent="-389457">
              <a:lnSpc>
                <a:spcPct val="100000"/>
              </a:lnSpc>
              <a:spcBef>
                <a:spcPts val="0"/>
              </a:spcBef>
              <a:spcAft>
                <a:spcPts val="0"/>
              </a:spcAft>
              <a:buSzPts val="1000"/>
              <a:buChar char="■"/>
              <a:defRPr sz="1333"/>
            </a:lvl9pPr>
          </a:lstStyle>
          <a:p>
            <a:endParaRPr/>
          </a:p>
        </p:txBody>
      </p:sp>
      <p:sp>
        <p:nvSpPr>
          <p:cNvPr id="18" name="Google Shape;18;p4"/>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231088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21"/>
        <p:cNvGrpSpPr/>
        <p:nvPr/>
      </p:nvGrpSpPr>
      <p:grpSpPr>
        <a:xfrm>
          <a:off x="0" y="0"/>
          <a:ext cx="0" cy="0"/>
          <a:chOff x="0" y="0"/>
          <a:chExt cx="0" cy="0"/>
        </a:xfrm>
      </p:grpSpPr>
      <p:sp>
        <p:nvSpPr>
          <p:cNvPr id="122" name="Google Shape;122;p22"/>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22"/>
          <p:cNvSpPr txBox="1">
            <a:spLocks noGrp="1"/>
          </p:cNvSpPr>
          <p:nvPr>
            <p:ph type="body" idx="1"/>
          </p:nvPr>
        </p:nvSpPr>
        <p:spPr>
          <a:xfrm>
            <a:off x="5968400" y="2607200"/>
            <a:ext cx="5248000" cy="24144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24" name="Google Shape;124;p22"/>
          <p:cNvSpPr txBox="1">
            <a:spLocks noGrp="1"/>
          </p:cNvSpPr>
          <p:nvPr>
            <p:ph type="title"/>
          </p:nvPr>
        </p:nvSpPr>
        <p:spPr>
          <a:xfrm>
            <a:off x="5968467" y="762000"/>
            <a:ext cx="5248000" cy="184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86445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5"/>
        <p:cNvGrpSpPr/>
        <p:nvPr/>
      </p:nvGrpSpPr>
      <p:grpSpPr>
        <a:xfrm>
          <a:off x="0" y="0"/>
          <a:ext cx="0" cy="0"/>
          <a:chOff x="0" y="0"/>
          <a:chExt cx="0" cy="0"/>
        </a:xfrm>
      </p:grpSpPr>
      <p:sp>
        <p:nvSpPr>
          <p:cNvPr id="126" name="Google Shape;126;p23"/>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3"/>
          <p:cNvSpPr txBox="1">
            <a:spLocks noGrp="1"/>
          </p:cNvSpPr>
          <p:nvPr>
            <p:ph type="body" idx="1"/>
          </p:nvPr>
        </p:nvSpPr>
        <p:spPr>
          <a:xfrm>
            <a:off x="975600" y="2424533"/>
            <a:ext cx="4872400" cy="18368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28" name="Google Shape;128;p23"/>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94460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9"/>
        <p:cNvGrpSpPr/>
        <p:nvPr/>
      </p:nvGrpSpPr>
      <p:grpSpPr>
        <a:xfrm>
          <a:off x="0" y="0"/>
          <a:ext cx="0" cy="0"/>
          <a:chOff x="0" y="0"/>
          <a:chExt cx="0" cy="0"/>
        </a:xfrm>
      </p:grpSpPr>
      <p:sp>
        <p:nvSpPr>
          <p:cNvPr id="130" name="Google Shape;130;p24"/>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24"/>
          <p:cNvSpPr txBox="1">
            <a:spLocks noGrp="1"/>
          </p:cNvSpPr>
          <p:nvPr>
            <p:ph type="body" idx="1"/>
          </p:nvPr>
        </p:nvSpPr>
        <p:spPr>
          <a:xfrm>
            <a:off x="975600" y="1692800"/>
            <a:ext cx="4872400" cy="26432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32" name="Google Shape;132;p24"/>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36689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33"/>
        <p:cNvGrpSpPr/>
        <p:nvPr/>
      </p:nvGrpSpPr>
      <p:grpSpPr>
        <a:xfrm>
          <a:off x="0" y="0"/>
          <a:ext cx="0" cy="0"/>
          <a:chOff x="0" y="0"/>
          <a:chExt cx="0" cy="0"/>
        </a:xfrm>
      </p:grpSpPr>
      <p:sp>
        <p:nvSpPr>
          <p:cNvPr id="134" name="Google Shape;134;p25"/>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25"/>
          <p:cNvSpPr txBox="1">
            <a:spLocks noGrp="1"/>
          </p:cNvSpPr>
          <p:nvPr>
            <p:ph type="body" idx="1"/>
          </p:nvPr>
        </p:nvSpPr>
        <p:spPr>
          <a:xfrm>
            <a:off x="3659833" y="1979767"/>
            <a:ext cx="4872400" cy="14064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136" name="Google Shape;136;p25"/>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241919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7"/>
        <p:cNvGrpSpPr/>
        <p:nvPr/>
      </p:nvGrpSpPr>
      <p:grpSpPr>
        <a:xfrm>
          <a:off x="0" y="0"/>
          <a:ext cx="0" cy="0"/>
          <a:chOff x="0" y="0"/>
          <a:chExt cx="0" cy="0"/>
        </a:xfrm>
      </p:grpSpPr>
      <p:sp>
        <p:nvSpPr>
          <p:cNvPr id="138" name="Google Shape;138;p26"/>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6"/>
          <p:cNvSpPr txBox="1">
            <a:spLocks noGrp="1"/>
          </p:cNvSpPr>
          <p:nvPr>
            <p:ph type="body" idx="1"/>
          </p:nvPr>
        </p:nvSpPr>
        <p:spPr>
          <a:xfrm>
            <a:off x="3545200" y="2396067"/>
            <a:ext cx="5101600" cy="1549600"/>
          </a:xfrm>
          <a:prstGeom prst="rect">
            <a:avLst/>
          </a:prstGeom>
        </p:spPr>
        <p:txBody>
          <a:bodyPr spcFirstLastPara="1" wrap="square" lIns="91425" tIns="91425" rIns="91425" bIns="91425" anchor="ctr" anchorCtr="0">
            <a:noAutofit/>
          </a:bodyPr>
          <a:lstStyle>
            <a:lvl1pPr marL="609585" lvl="0" indent="-440256" algn="ctr" rtl="0">
              <a:lnSpc>
                <a:spcPct val="100000"/>
              </a:lnSpc>
              <a:spcBef>
                <a:spcPts val="0"/>
              </a:spcBef>
              <a:spcAft>
                <a:spcPts val="0"/>
              </a:spcAft>
              <a:buSzPts val="1600"/>
              <a:buChar char="●"/>
              <a:defRPr sz="2133"/>
            </a:lvl1pPr>
            <a:lvl2pPr marL="1219170" lvl="1" indent="-440256" algn="ctr" rtl="0">
              <a:lnSpc>
                <a:spcPct val="100000"/>
              </a:lnSpc>
              <a:spcBef>
                <a:spcPts val="0"/>
              </a:spcBef>
              <a:spcAft>
                <a:spcPts val="0"/>
              </a:spcAft>
              <a:buSzPts val="1600"/>
              <a:buChar char="○"/>
              <a:defRPr sz="2133"/>
            </a:lvl2pPr>
            <a:lvl3pPr marL="1828754" lvl="2" indent="-440256" algn="ctr" rtl="0">
              <a:lnSpc>
                <a:spcPct val="100000"/>
              </a:lnSpc>
              <a:spcBef>
                <a:spcPts val="0"/>
              </a:spcBef>
              <a:spcAft>
                <a:spcPts val="0"/>
              </a:spcAft>
              <a:buSzPts val="1600"/>
              <a:buChar char="■"/>
              <a:defRPr sz="2133"/>
            </a:lvl3pPr>
            <a:lvl4pPr marL="2438339" lvl="3" indent="-440256" algn="ctr" rtl="0">
              <a:lnSpc>
                <a:spcPct val="100000"/>
              </a:lnSpc>
              <a:spcBef>
                <a:spcPts val="0"/>
              </a:spcBef>
              <a:spcAft>
                <a:spcPts val="0"/>
              </a:spcAft>
              <a:buSzPts val="1600"/>
              <a:buChar char="●"/>
              <a:defRPr sz="2133"/>
            </a:lvl4pPr>
            <a:lvl5pPr marL="3047924" lvl="4" indent="-440256" algn="ctr" rtl="0">
              <a:lnSpc>
                <a:spcPct val="100000"/>
              </a:lnSpc>
              <a:spcBef>
                <a:spcPts val="0"/>
              </a:spcBef>
              <a:spcAft>
                <a:spcPts val="0"/>
              </a:spcAft>
              <a:buSzPts val="1600"/>
              <a:buChar char="○"/>
              <a:defRPr sz="2133"/>
            </a:lvl5pPr>
            <a:lvl6pPr marL="3657509" lvl="5" indent="-440256" algn="ctr" rtl="0">
              <a:lnSpc>
                <a:spcPct val="100000"/>
              </a:lnSpc>
              <a:spcBef>
                <a:spcPts val="0"/>
              </a:spcBef>
              <a:spcAft>
                <a:spcPts val="0"/>
              </a:spcAft>
              <a:buSzPts val="1600"/>
              <a:buChar char="■"/>
              <a:defRPr sz="2133"/>
            </a:lvl6pPr>
            <a:lvl7pPr marL="4267093" lvl="6" indent="-440256" algn="ctr" rtl="0">
              <a:lnSpc>
                <a:spcPct val="100000"/>
              </a:lnSpc>
              <a:spcBef>
                <a:spcPts val="0"/>
              </a:spcBef>
              <a:spcAft>
                <a:spcPts val="0"/>
              </a:spcAft>
              <a:buSzPts val="1600"/>
              <a:buChar char="●"/>
              <a:defRPr sz="2133"/>
            </a:lvl7pPr>
            <a:lvl8pPr marL="4876678" lvl="7" indent="-440256" algn="ctr" rtl="0">
              <a:lnSpc>
                <a:spcPct val="100000"/>
              </a:lnSpc>
              <a:spcBef>
                <a:spcPts val="0"/>
              </a:spcBef>
              <a:spcAft>
                <a:spcPts val="0"/>
              </a:spcAft>
              <a:buSzPts val="1600"/>
              <a:buChar char="○"/>
              <a:defRPr sz="2133"/>
            </a:lvl8pPr>
            <a:lvl9pPr marL="5486263" lvl="8" indent="-440256" algn="ctr" rtl="0">
              <a:lnSpc>
                <a:spcPct val="100000"/>
              </a:lnSpc>
              <a:spcBef>
                <a:spcPts val="0"/>
              </a:spcBef>
              <a:spcAft>
                <a:spcPts val="0"/>
              </a:spcAft>
              <a:buSzPts val="1600"/>
              <a:buChar char="■"/>
              <a:defRPr sz="2133"/>
            </a:lvl9pPr>
          </a:lstStyle>
          <a:p>
            <a:endParaRPr/>
          </a:p>
        </p:txBody>
      </p:sp>
      <p:sp>
        <p:nvSpPr>
          <p:cNvPr id="140" name="Google Shape;140;p26"/>
          <p:cNvSpPr txBox="1">
            <a:spLocks noGrp="1"/>
          </p:cNvSpPr>
          <p:nvPr>
            <p:ph type="subTitle" idx="2"/>
          </p:nvPr>
        </p:nvSpPr>
        <p:spPr>
          <a:xfrm>
            <a:off x="3542200" y="3945667"/>
            <a:ext cx="5107600" cy="5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a:spcBef>
                <a:spcPts val="0"/>
              </a:spcBef>
              <a:spcAft>
                <a:spcPts val="0"/>
              </a:spcAft>
              <a:buSzPts val="1400"/>
              <a:buNone/>
              <a:defRPr/>
            </a:lvl2pPr>
            <a:lvl3pPr lvl="2" algn="ctr">
              <a:spcBef>
                <a:spcPts val="2133"/>
              </a:spcBef>
              <a:spcAft>
                <a:spcPts val="0"/>
              </a:spcAft>
              <a:buSzPts val="1400"/>
              <a:buNone/>
              <a:defRPr/>
            </a:lvl3pPr>
            <a:lvl4pPr lvl="3" algn="ctr">
              <a:spcBef>
                <a:spcPts val="2133"/>
              </a:spcBef>
              <a:spcAft>
                <a:spcPts val="0"/>
              </a:spcAft>
              <a:buSzPts val="1400"/>
              <a:buNone/>
              <a:defRPr/>
            </a:lvl4pPr>
            <a:lvl5pPr lvl="4" algn="ctr">
              <a:spcBef>
                <a:spcPts val="2133"/>
              </a:spcBef>
              <a:spcAft>
                <a:spcPts val="0"/>
              </a:spcAft>
              <a:buSzPts val="1400"/>
              <a:buNone/>
              <a:defRPr/>
            </a:lvl5pPr>
            <a:lvl6pPr lvl="5" algn="ctr">
              <a:spcBef>
                <a:spcPts val="2133"/>
              </a:spcBef>
              <a:spcAft>
                <a:spcPts val="0"/>
              </a:spcAft>
              <a:buSzPts val="1400"/>
              <a:buNone/>
              <a:defRPr/>
            </a:lvl6pPr>
            <a:lvl7pPr lvl="6" algn="ctr">
              <a:spcBef>
                <a:spcPts val="2133"/>
              </a:spcBef>
              <a:spcAft>
                <a:spcPts val="0"/>
              </a:spcAft>
              <a:buSzPts val="1400"/>
              <a:buNone/>
              <a:defRPr/>
            </a:lvl7pPr>
            <a:lvl8pPr lvl="7" algn="ctr">
              <a:spcBef>
                <a:spcPts val="2133"/>
              </a:spcBef>
              <a:spcAft>
                <a:spcPts val="0"/>
              </a:spcAft>
              <a:buSzPts val="1400"/>
              <a:buNone/>
              <a:defRPr/>
            </a:lvl8pPr>
            <a:lvl9pPr lvl="8" algn="ctr">
              <a:spcBef>
                <a:spcPts val="2133"/>
              </a:spcBef>
              <a:spcAft>
                <a:spcPts val="2133"/>
              </a:spcAft>
              <a:buSzPts val="1400"/>
              <a:buNone/>
              <a:defRPr/>
            </a:lvl9pPr>
          </a:lstStyle>
          <a:p>
            <a:endParaRPr/>
          </a:p>
        </p:txBody>
      </p:sp>
    </p:spTree>
    <p:extLst>
      <p:ext uri="{BB962C8B-B14F-4D97-AF65-F5344CB8AC3E}">
        <p14:creationId xmlns:p14="http://schemas.microsoft.com/office/powerpoint/2010/main" val="3355195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41"/>
        <p:cNvGrpSpPr/>
        <p:nvPr/>
      </p:nvGrpSpPr>
      <p:grpSpPr>
        <a:xfrm>
          <a:off x="0" y="0"/>
          <a:ext cx="0" cy="0"/>
          <a:chOff x="0" y="0"/>
          <a:chExt cx="0" cy="0"/>
        </a:xfrm>
      </p:grpSpPr>
      <p:sp>
        <p:nvSpPr>
          <p:cNvPr id="142" name="Google Shape;142;p27"/>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27"/>
          <p:cNvSpPr txBox="1">
            <a:spLocks noGrp="1"/>
          </p:cNvSpPr>
          <p:nvPr>
            <p:ph type="body" idx="1"/>
          </p:nvPr>
        </p:nvSpPr>
        <p:spPr>
          <a:xfrm>
            <a:off x="975600" y="4677200"/>
            <a:ext cx="3730400" cy="14144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44" name="Google Shape;144;p27"/>
          <p:cNvSpPr txBox="1">
            <a:spLocks noGrp="1"/>
          </p:cNvSpPr>
          <p:nvPr>
            <p:ph type="title"/>
          </p:nvPr>
        </p:nvSpPr>
        <p:spPr>
          <a:xfrm>
            <a:off x="975641" y="2109067"/>
            <a:ext cx="3730400" cy="2568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738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45"/>
        <p:cNvGrpSpPr/>
        <p:nvPr/>
      </p:nvGrpSpPr>
      <p:grpSpPr>
        <a:xfrm>
          <a:off x="0" y="0"/>
          <a:ext cx="0" cy="0"/>
          <a:chOff x="0" y="0"/>
          <a:chExt cx="0" cy="0"/>
        </a:xfrm>
      </p:grpSpPr>
      <p:sp>
        <p:nvSpPr>
          <p:cNvPr id="146" name="Google Shape;146;p28"/>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28"/>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28"/>
          <p:cNvSpPr txBox="1">
            <a:spLocks noGrp="1"/>
          </p:cNvSpPr>
          <p:nvPr>
            <p:ph type="title" idx="2" hasCustomPrompt="1"/>
          </p:nvPr>
        </p:nvSpPr>
        <p:spPr>
          <a:xfrm>
            <a:off x="975600" y="2465167"/>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49" name="Google Shape;149;p28"/>
          <p:cNvSpPr txBox="1">
            <a:spLocks noGrp="1"/>
          </p:cNvSpPr>
          <p:nvPr>
            <p:ph type="subTitle" idx="1"/>
          </p:nvPr>
        </p:nvSpPr>
        <p:spPr>
          <a:xfrm>
            <a:off x="1882400" y="2465167"/>
            <a:ext cx="3517200" cy="620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0" name="Google Shape;150;p28"/>
          <p:cNvSpPr txBox="1">
            <a:spLocks noGrp="1"/>
          </p:cNvSpPr>
          <p:nvPr>
            <p:ph type="body" idx="3"/>
          </p:nvPr>
        </p:nvSpPr>
        <p:spPr>
          <a:xfrm>
            <a:off x="1882400" y="3035300"/>
            <a:ext cx="3517200" cy="8480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SzPts val="1400"/>
              <a:buChar char="●"/>
              <a:defRPr sz="1867"/>
            </a:lvl1pPr>
            <a:lvl2pPr marL="1219170" lvl="1" indent="-423323">
              <a:lnSpc>
                <a:spcPct val="100000"/>
              </a:lnSpc>
              <a:spcBef>
                <a:spcPts val="0"/>
              </a:spcBef>
              <a:spcAft>
                <a:spcPts val="0"/>
              </a:spcAft>
              <a:buSzPts val="1400"/>
              <a:buChar char="○"/>
              <a:defRPr/>
            </a:lvl2pPr>
            <a:lvl3pPr marL="1828754" lvl="2" indent="-423323">
              <a:lnSpc>
                <a:spcPct val="100000"/>
              </a:lnSpc>
              <a:spcBef>
                <a:spcPts val="0"/>
              </a:spcBef>
              <a:spcAft>
                <a:spcPts val="0"/>
              </a:spcAft>
              <a:buSzPts val="1400"/>
              <a:buChar char="■"/>
              <a:defRPr/>
            </a:lvl3pPr>
            <a:lvl4pPr marL="2438339" lvl="3" indent="-423323">
              <a:lnSpc>
                <a:spcPct val="100000"/>
              </a:lnSpc>
              <a:spcBef>
                <a:spcPts val="0"/>
              </a:spcBef>
              <a:spcAft>
                <a:spcPts val="0"/>
              </a:spcAft>
              <a:buSzPts val="1400"/>
              <a:buChar char="●"/>
              <a:defRPr/>
            </a:lvl4pPr>
            <a:lvl5pPr marL="3047924" lvl="4" indent="-423323">
              <a:lnSpc>
                <a:spcPct val="100000"/>
              </a:lnSpc>
              <a:spcBef>
                <a:spcPts val="0"/>
              </a:spcBef>
              <a:spcAft>
                <a:spcPts val="0"/>
              </a:spcAft>
              <a:buSzPts val="1400"/>
              <a:buChar char="○"/>
              <a:defRPr/>
            </a:lvl5pPr>
            <a:lvl6pPr marL="3657509" lvl="5" indent="-423323">
              <a:lnSpc>
                <a:spcPct val="100000"/>
              </a:lnSpc>
              <a:spcBef>
                <a:spcPts val="0"/>
              </a:spcBef>
              <a:spcAft>
                <a:spcPts val="0"/>
              </a:spcAft>
              <a:buSzPts val="1400"/>
              <a:buChar char="■"/>
              <a:defRPr/>
            </a:lvl6pPr>
            <a:lvl7pPr marL="4267093" lvl="6" indent="-423323">
              <a:lnSpc>
                <a:spcPct val="100000"/>
              </a:lnSpc>
              <a:spcBef>
                <a:spcPts val="0"/>
              </a:spcBef>
              <a:spcAft>
                <a:spcPts val="0"/>
              </a:spcAft>
              <a:buSzPts val="1400"/>
              <a:buChar char="●"/>
              <a:defRPr/>
            </a:lvl7pPr>
            <a:lvl8pPr marL="4876678" lvl="7" indent="-423323">
              <a:lnSpc>
                <a:spcPct val="100000"/>
              </a:lnSpc>
              <a:spcBef>
                <a:spcPts val="0"/>
              </a:spcBef>
              <a:spcAft>
                <a:spcPts val="0"/>
              </a:spcAft>
              <a:buSzPts val="1400"/>
              <a:buChar char="○"/>
              <a:defRPr/>
            </a:lvl8pPr>
            <a:lvl9pPr marL="5486263" lvl="8" indent="-423323">
              <a:lnSpc>
                <a:spcPct val="100000"/>
              </a:lnSpc>
              <a:spcBef>
                <a:spcPts val="0"/>
              </a:spcBef>
              <a:spcAft>
                <a:spcPts val="0"/>
              </a:spcAft>
              <a:buSzPts val="1400"/>
              <a:buChar char="■"/>
              <a:defRPr/>
            </a:lvl9pPr>
          </a:lstStyle>
          <a:p>
            <a:endParaRPr/>
          </a:p>
        </p:txBody>
      </p:sp>
      <p:sp>
        <p:nvSpPr>
          <p:cNvPr id="151" name="Google Shape;151;p28"/>
          <p:cNvSpPr txBox="1">
            <a:spLocks noGrp="1"/>
          </p:cNvSpPr>
          <p:nvPr>
            <p:ph type="title" idx="4" hasCustomPrompt="1"/>
          </p:nvPr>
        </p:nvSpPr>
        <p:spPr>
          <a:xfrm>
            <a:off x="975600" y="4296500"/>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52" name="Google Shape;152;p28"/>
          <p:cNvSpPr txBox="1">
            <a:spLocks noGrp="1"/>
          </p:cNvSpPr>
          <p:nvPr>
            <p:ph type="subTitle" idx="5"/>
          </p:nvPr>
        </p:nvSpPr>
        <p:spPr>
          <a:xfrm>
            <a:off x="1882400" y="4296500"/>
            <a:ext cx="3517200" cy="6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rtl="0">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rtl="0">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3" name="Google Shape;153;p28"/>
          <p:cNvSpPr txBox="1">
            <a:spLocks noGrp="1"/>
          </p:cNvSpPr>
          <p:nvPr>
            <p:ph type="body" idx="6"/>
          </p:nvPr>
        </p:nvSpPr>
        <p:spPr>
          <a:xfrm>
            <a:off x="1882400" y="4866633"/>
            <a:ext cx="3517200" cy="84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54" name="Google Shape;154;p28"/>
          <p:cNvSpPr txBox="1">
            <a:spLocks noGrp="1"/>
          </p:cNvSpPr>
          <p:nvPr>
            <p:ph type="title" idx="7" hasCustomPrompt="1"/>
          </p:nvPr>
        </p:nvSpPr>
        <p:spPr>
          <a:xfrm>
            <a:off x="10309600" y="2465167"/>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55" name="Google Shape;155;p28"/>
          <p:cNvSpPr txBox="1">
            <a:spLocks noGrp="1"/>
          </p:cNvSpPr>
          <p:nvPr>
            <p:ph type="subTitle" idx="8"/>
          </p:nvPr>
        </p:nvSpPr>
        <p:spPr>
          <a:xfrm>
            <a:off x="6792400" y="2465167"/>
            <a:ext cx="3517200" cy="62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r" rtl="0">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algn="r" rtl="0">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6" name="Google Shape;156;p28"/>
          <p:cNvSpPr txBox="1">
            <a:spLocks noGrp="1"/>
          </p:cNvSpPr>
          <p:nvPr>
            <p:ph type="body" idx="9"/>
          </p:nvPr>
        </p:nvSpPr>
        <p:spPr>
          <a:xfrm>
            <a:off x="6792400" y="3035300"/>
            <a:ext cx="3517200" cy="848000"/>
          </a:xfrm>
          <a:prstGeom prst="rect">
            <a:avLst/>
          </a:prstGeom>
        </p:spPr>
        <p:txBody>
          <a:bodyPr spcFirstLastPara="1" wrap="square" lIns="91425" tIns="91425" rIns="91425" bIns="91425" anchor="ctr" anchorCtr="0">
            <a:noAutofit/>
          </a:bodyPr>
          <a:lstStyle>
            <a:lvl1pPr marL="609585" lvl="0" indent="-423323" algn="r" rtl="0">
              <a:lnSpc>
                <a:spcPct val="100000"/>
              </a:lnSpc>
              <a:spcBef>
                <a:spcPts val="0"/>
              </a:spcBef>
              <a:spcAft>
                <a:spcPts val="0"/>
              </a:spcAft>
              <a:buSzPts val="1400"/>
              <a:buChar char="●"/>
              <a:defRPr sz="1867"/>
            </a:lvl1pPr>
            <a:lvl2pPr marL="1219170" lvl="1" indent="-423323" algn="r" rtl="0">
              <a:lnSpc>
                <a:spcPct val="100000"/>
              </a:lnSpc>
              <a:spcBef>
                <a:spcPts val="0"/>
              </a:spcBef>
              <a:spcAft>
                <a:spcPts val="0"/>
              </a:spcAft>
              <a:buSzPts val="1400"/>
              <a:buChar char="○"/>
              <a:defRPr/>
            </a:lvl2pPr>
            <a:lvl3pPr marL="1828754" lvl="2" indent="-423323" algn="r" rtl="0">
              <a:lnSpc>
                <a:spcPct val="100000"/>
              </a:lnSpc>
              <a:spcBef>
                <a:spcPts val="0"/>
              </a:spcBef>
              <a:spcAft>
                <a:spcPts val="0"/>
              </a:spcAft>
              <a:buSzPts val="1400"/>
              <a:buChar char="■"/>
              <a:defRPr/>
            </a:lvl3pPr>
            <a:lvl4pPr marL="2438339" lvl="3" indent="-423323" algn="r" rtl="0">
              <a:lnSpc>
                <a:spcPct val="100000"/>
              </a:lnSpc>
              <a:spcBef>
                <a:spcPts val="0"/>
              </a:spcBef>
              <a:spcAft>
                <a:spcPts val="0"/>
              </a:spcAft>
              <a:buSzPts val="1400"/>
              <a:buChar char="●"/>
              <a:defRPr/>
            </a:lvl4pPr>
            <a:lvl5pPr marL="3047924" lvl="4" indent="-423323" algn="r" rtl="0">
              <a:lnSpc>
                <a:spcPct val="100000"/>
              </a:lnSpc>
              <a:spcBef>
                <a:spcPts val="0"/>
              </a:spcBef>
              <a:spcAft>
                <a:spcPts val="0"/>
              </a:spcAft>
              <a:buSzPts val="1400"/>
              <a:buChar char="○"/>
              <a:defRPr/>
            </a:lvl5pPr>
            <a:lvl6pPr marL="3657509" lvl="5" indent="-423323" algn="r" rtl="0">
              <a:lnSpc>
                <a:spcPct val="100000"/>
              </a:lnSpc>
              <a:spcBef>
                <a:spcPts val="0"/>
              </a:spcBef>
              <a:spcAft>
                <a:spcPts val="0"/>
              </a:spcAft>
              <a:buSzPts val="1400"/>
              <a:buChar char="■"/>
              <a:defRPr/>
            </a:lvl6pPr>
            <a:lvl7pPr marL="4267093" lvl="6" indent="-423323" algn="r" rtl="0">
              <a:lnSpc>
                <a:spcPct val="100000"/>
              </a:lnSpc>
              <a:spcBef>
                <a:spcPts val="0"/>
              </a:spcBef>
              <a:spcAft>
                <a:spcPts val="0"/>
              </a:spcAft>
              <a:buSzPts val="1400"/>
              <a:buChar char="●"/>
              <a:defRPr/>
            </a:lvl7pPr>
            <a:lvl8pPr marL="4876678" lvl="7" indent="-423323" algn="r" rtl="0">
              <a:lnSpc>
                <a:spcPct val="100000"/>
              </a:lnSpc>
              <a:spcBef>
                <a:spcPts val="0"/>
              </a:spcBef>
              <a:spcAft>
                <a:spcPts val="0"/>
              </a:spcAft>
              <a:buSzPts val="1400"/>
              <a:buChar char="○"/>
              <a:defRPr/>
            </a:lvl8pPr>
            <a:lvl9pPr marL="5486263" lvl="8" indent="-423323" algn="r" rtl="0">
              <a:lnSpc>
                <a:spcPct val="100000"/>
              </a:lnSpc>
              <a:spcBef>
                <a:spcPts val="0"/>
              </a:spcBef>
              <a:spcAft>
                <a:spcPts val="0"/>
              </a:spcAft>
              <a:buSzPts val="1400"/>
              <a:buChar char="■"/>
              <a:defRPr/>
            </a:lvl9pPr>
          </a:lstStyle>
          <a:p>
            <a:endParaRPr/>
          </a:p>
        </p:txBody>
      </p:sp>
      <p:sp>
        <p:nvSpPr>
          <p:cNvPr id="157" name="Google Shape;157;p28"/>
          <p:cNvSpPr txBox="1">
            <a:spLocks noGrp="1"/>
          </p:cNvSpPr>
          <p:nvPr>
            <p:ph type="title" idx="13" hasCustomPrompt="1"/>
          </p:nvPr>
        </p:nvSpPr>
        <p:spPr>
          <a:xfrm>
            <a:off x="10309600" y="4296500"/>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58" name="Google Shape;158;p28"/>
          <p:cNvSpPr txBox="1">
            <a:spLocks noGrp="1"/>
          </p:cNvSpPr>
          <p:nvPr>
            <p:ph type="subTitle" idx="14"/>
          </p:nvPr>
        </p:nvSpPr>
        <p:spPr>
          <a:xfrm>
            <a:off x="6792400" y="4296500"/>
            <a:ext cx="3517200" cy="62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r" rtl="0">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algn="r" rtl="0">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9" name="Google Shape;159;p28"/>
          <p:cNvSpPr txBox="1">
            <a:spLocks noGrp="1"/>
          </p:cNvSpPr>
          <p:nvPr>
            <p:ph type="body" idx="15"/>
          </p:nvPr>
        </p:nvSpPr>
        <p:spPr>
          <a:xfrm>
            <a:off x="6792400" y="4866633"/>
            <a:ext cx="3517200" cy="848000"/>
          </a:xfrm>
          <a:prstGeom prst="rect">
            <a:avLst/>
          </a:prstGeom>
        </p:spPr>
        <p:txBody>
          <a:bodyPr spcFirstLastPara="1" wrap="square" lIns="91425" tIns="91425" rIns="91425" bIns="91425" anchor="ctr" anchorCtr="0">
            <a:noAutofit/>
          </a:bodyPr>
          <a:lstStyle>
            <a:lvl1pPr marL="609585" lvl="0" indent="-423323" algn="r" rtl="0">
              <a:lnSpc>
                <a:spcPct val="100000"/>
              </a:lnSpc>
              <a:spcBef>
                <a:spcPts val="0"/>
              </a:spcBef>
              <a:spcAft>
                <a:spcPts val="0"/>
              </a:spcAft>
              <a:buSzPts val="1400"/>
              <a:buChar char="●"/>
              <a:defRPr sz="1867"/>
            </a:lvl1pPr>
            <a:lvl2pPr marL="1219170" lvl="1" indent="-423323" algn="r" rtl="0">
              <a:lnSpc>
                <a:spcPct val="100000"/>
              </a:lnSpc>
              <a:spcBef>
                <a:spcPts val="0"/>
              </a:spcBef>
              <a:spcAft>
                <a:spcPts val="0"/>
              </a:spcAft>
              <a:buSzPts val="1400"/>
              <a:buChar char="○"/>
              <a:defRPr/>
            </a:lvl2pPr>
            <a:lvl3pPr marL="1828754" lvl="2" indent="-423323" algn="r" rtl="0">
              <a:lnSpc>
                <a:spcPct val="100000"/>
              </a:lnSpc>
              <a:spcBef>
                <a:spcPts val="0"/>
              </a:spcBef>
              <a:spcAft>
                <a:spcPts val="0"/>
              </a:spcAft>
              <a:buSzPts val="1400"/>
              <a:buChar char="■"/>
              <a:defRPr/>
            </a:lvl3pPr>
            <a:lvl4pPr marL="2438339" lvl="3" indent="-423323" algn="r" rtl="0">
              <a:lnSpc>
                <a:spcPct val="100000"/>
              </a:lnSpc>
              <a:spcBef>
                <a:spcPts val="0"/>
              </a:spcBef>
              <a:spcAft>
                <a:spcPts val="0"/>
              </a:spcAft>
              <a:buSzPts val="1400"/>
              <a:buChar char="●"/>
              <a:defRPr/>
            </a:lvl4pPr>
            <a:lvl5pPr marL="3047924" lvl="4" indent="-423323" algn="r" rtl="0">
              <a:lnSpc>
                <a:spcPct val="100000"/>
              </a:lnSpc>
              <a:spcBef>
                <a:spcPts val="0"/>
              </a:spcBef>
              <a:spcAft>
                <a:spcPts val="0"/>
              </a:spcAft>
              <a:buSzPts val="1400"/>
              <a:buChar char="○"/>
              <a:defRPr/>
            </a:lvl5pPr>
            <a:lvl6pPr marL="3657509" lvl="5" indent="-423323" algn="r" rtl="0">
              <a:lnSpc>
                <a:spcPct val="100000"/>
              </a:lnSpc>
              <a:spcBef>
                <a:spcPts val="0"/>
              </a:spcBef>
              <a:spcAft>
                <a:spcPts val="0"/>
              </a:spcAft>
              <a:buSzPts val="1400"/>
              <a:buChar char="■"/>
              <a:defRPr/>
            </a:lvl6pPr>
            <a:lvl7pPr marL="4267093" lvl="6" indent="-423323" algn="r" rtl="0">
              <a:lnSpc>
                <a:spcPct val="100000"/>
              </a:lnSpc>
              <a:spcBef>
                <a:spcPts val="0"/>
              </a:spcBef>
              <a:spcAft>
                <a:spcPts val="0"/>
              </a:spcAft>
              <a:buSzPts val="1400"/>
              <a:buChar char="●"/>
              <a:defRPr/>
            </a:lvl7pPr>
            <a:lvl8pPr marL="4876678" lvl="7" indent="-423323" algn="r" rtl="0">
              <a:lnSpc>
                <a:spcPct val="100000"/>
              </a:lnSpc>
              <a:spcBef>
                <a:spcPts val="0"/>
              </a:spcBef>
              <a:spcAft>
                <a:spcPts val="0"/>
              </a:spcAft>
              <a:buSzPts val="1400"/>
              <a:buChar char="○"/>
              <a:defRPr/>
            </a:lvl8pPr>
            <a:lvl9pPr marL="5486263" lvl="8" indent="-423323" algn="r"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691423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and four Columns 2">
  <p:cSld name="1_Text and four Columns 2">
    <p:spTree>
      <p:nvGrpSpPr>
        <p:cNvPr id="1" name="Shape 160"/>
        <p:cNvGrpSpPr/>
        <p:nvPr/>
      </p:nvGrpSpPr>
      <p:grpSpPr>
        <a:xfrm>
          <a:off x="0" y="0"/>
          <a:ext cx="0" cy="0"/>
          <a:chOff x="0" y="0"/>
          <a:chExt cx="0" cy="0"/>
        </a:xfrm>
      </p:grpSpPr>
      <p:sp>
        <p:nvSpPr>
          <p:cNvPr id="161" name="Google Shape;161;p29"/>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29"/>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31098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3"/>
        <p:cNvGrpSpPr/>
        <p:nvPr/>
      </p:nvGrpSpPr>
      <p:grpSpPr>
        <a:xfrm>
          <a:off x="0" y="0"/>
          <a:ext cx="0" cy="0"/>
          <a:chOff x="0" y="0"/>
          <a:chExt cx="0" cy="0"/>
        </a:xfrm>
      </p:grpSpPr>
      <p:sp>
        <p:nvSpPr>
          <p:cNvPr id="164" name="Google Shape;164;p30"/>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0"/>
          <p:cNvSpPr txBox="1">
            <a:spLocks noGrp="1"/>
          </p:cNvSpPr>
          <p:nvPr>
            <p:ph type="title"/>
          </p:nvPr>
        </p:nvSpPr>
        <p:spPr>
          <a:xfrm>
            <a:off x="5549067" y="762000"/>
            <a:ext cx="5667200" cy="1476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66" name="Google Shape;166;p30"/>
          <p:cNvSpPr txBox="1">
            <a:spLocks noGrp="1"/>
          </p:cNvSpPr>
          <p:nvPr>
            <p:ph type="subTitle" idx="1"/>
          </p:nvPr>
        </p:nvSpPr>
        <p:spPr>
          <a:xfrm>
            <a:off x="5549067" y="2383133"/>
            <a:ext cx="5667200" cy="5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1800"/>
              <a:buNone/>
              <a:defRPr b="1">
                <a:solidFill>
                  <a:schemeClr val="dk1"/>
                </a:solidFill>
              </a:defRPr>
            </a:lvl1pPr>
            <a:lvl2pPr lvl="1">
              <a:spcBef>
                <a:spcPts val="0"/>
              </a:spcBef>
              <a:spcAft>
                <a:spcPts val="0"/>
              </a:spcAft>
              <a:buClr>
                <a:schemeClr val="dk1"/>
              </a:buClr>
              <a:buSzPts val="1400"/>
              <a:buNone/>
              <a:defRPr b="1">
                <a:solidFill>
                  <a:schemeClr val="dk1"/>
                </a:solidFill>
              </a:defRPr>
            </a:lvl2pPr>
            <a:lvl3pPr lvl="2">
              <a:spcBef>
                <a:spcPts val="2133"/>
              </a:spcBef>
              <a:spcAft>
                <a:spcPts val="0"/>
              </a:spcAft>
              <a:buClr>
                <a:schemeClr val="dk1"/>
              </a:buClr>
              <a:buSzPts val="1400"/>
              <a:buNone/>
              <a:defRPr b="1">
                <a:solidFill>
                  <a:schemeClr val="dk1"/>
                </a:solidFill>
              </a:defRPr>
            </a:lvl3pPr>
            <a:lvl4pPr lvl="3">
              <a:spcBef>
                <a:spcPts val="2133"/>
              </a:spcBef>
              <a:spcAft>
                <a:spcPts val="0"/>
              </a:spcAft>
              <a:buClr>
                <a:schemeClr val="dk1"/>
              </a:buClr>
              <a:buSzPts val="1400"/>
              <a:buNone/>
              <a:defRPr b="1">
                <a:solidFill>
                  <a:schemeClr val="dk1"/>
                </a:solidFill>
              </a:defRPr>
            </a:lvl4pPr>
            <a:lvl5pPr lvl="4">
              <a:spcBef>
                <a:spcPts val="2133"/>
              </a:spcBef>
              <a:spcAft>
                <a:spcPts val="0"/>
              </a:spcAft>
              <a:buClr>
                <a:schemeClr val="dk1"/>
              </a:buClr>
              <a:buSzPts val="1400"/>
              <a:buNone/>
              <a:defRPr b="1">
                <a:solidFill>
                  <a:schemeClr val="dk1"/>
                </a:solidFill>
              </a:defRPr>
            </a:lvl5pPr>
            <a:lvl6pPr lvl="5">
              <a:spcBef>
                <a:spcPts val="2133"/>
              </a:spcBef>
              <a:spcAft>
                <a:spcPts val="0"/>
              </a:spcAft>
              <a:buClr>
                <a:schemeClr val="dk1"/>
              </a:buClr>
              <a:buSzPts val="1400"/>
              <a:buNone/>
              <a:defRPr b="1">
                <a:solidFill>
                  <a:schemeClr val="dk1"/>
                </a:solidFill>
              </a:defRPr>
            </a:lvl6pPr>
            <a:lvl7pPr lvl="6">
              <a:spcBef>
                <a:spcPts val="2133"/>
              </a:spcBef>
              <a:spcAft>
                <a:spcPts val="0"/>
              </a:spcAft>
              <a:buClr>
                <a:schemeClr val="dk1"/>
              </a:buClr>
              <a:buSzPts val="1400"/>
              <a:buNone/>
              <a:defRPr b="1">
                <a:solidFill>
                  <a:schemeClr val="dk1"/>
                </a:solidFill>
              </a:defRPr>
            </a:lvl7pPr>
            <a:lvl8pPr lvl="7">
              <a:spcBef>
                <a:spcPts val="2133"/>
              </a:spcBef>
              <a:spcAft>
                <a:spcPts val="0"/>
              </a:spcAft>
              <a:buClr>
                <a:schemeClr val="dk1"/>
              </a:buClr>
              <a:buSzPts val="1400"/>
              <a:buNone/>
              <a:defRPr b="1">
                <a:solidFill>
                  <a:schemeClr val="dk1"/>
                </a:solidFill>
              </a:defRPr>
            </a:lvl8pPr>
            <a:lvl9pPr lvl="8">
              <a:spcBef>
                <a:spcPts val="2133"/>
              </a:spcBef>
              <a:spcAft>
                <a:spcPts val="2133"/>
              </a:spcAft>
              <a:buClr>
                <a:schemeClr val="dk1"/>
              </a:buClr>
              <a:buSzPts val="1400"/>
              <a:buNone/>
              <a:defRPr b="1">
                <a:solidFill>
                  <a:schemeClr val="dk1"/>
                </a:solidFill>
              </a:defRPr>
            </a:lvl9pPr>
          </a:lstStyle>
          <a:p>
            <a:endParaRPr/>
          </a:p>
        </p:txBody>
      </p:sp>
      <p:sp>
        <p:nvSpPr>
          <p:cNvPr id="167" name="Google Shape;167;p30"/>
          <p:cNvSpPr txBox="1">
            <a:spLocks noGrp="1"/>
          </p:cNvSpPr>
          <p:nvPr>
            <p:ph type="body" idx="2"/>
          </p:nvPr>
        </p:nvSpPr>
        <p:spPr>
          <a:xfrm>
            <a:off x="5549200" y="2955533"/>
            <a:ext cx="5667200" cy="1176400"/>
          </a:xfrm>
          <a:prstGeom prst="rect">
            <a:avLst/>
          </a:prstGeom>
        </p:spPr>
        <p:txBody>
          <a:bodyPr spcFirstLastPara="1" wrap="square" lIns="91425" tIns="91425" rIns="91425" bIns="91425" anchor="ctr" anchorCtr="0">
            <a:noAutofit/>
          </a:bodyPr>
          <a:lstStyle>
            <a:lvl1pPr marL="609585" lvl="0" indent="-440256">
              <a:lnSpc>
                <a:spcPct val="100000"/>
              </a:lnSpc>
              <a:spcBef>
                <a:spcPts val="0"/>
              </a:spcBef>
              <a:spcAft>
                <a:spcPts val="0"/>
              </a:spcAft>
              <a:buSzPts val="1600"/>
              <a:buChar char="●"/>
              <a:defRPr sz="2133"/>
            </a:lvl1pPr>
            <a:lvl2pPr marL="1219170" lvl="1" indent="-440256">
              <a:lnSpc>
                <a:spcPct val="100000"/>
              </a:lnSpc>
              <a:spcBef>
                <a:spcPts val="0"/>
              </a:spcBef>
              <a:spcAft>
                <a:spcPts val="0"/>
              </a:spcAft>
              <a:buSzPts val="1600"/>
              <a:buChar char="○"/>
              <a:defRPr sz="2133"/>
            </a:lvl2pPr>
            <a:lvl3pPr marL="1828754" lvl="2" indent="-440256">
              <a:lnSpc>
                <a:spcPct val="100000"/>
              </a:lnSpc>
              <a:spcBef>
                <a:spcPts val="0"/>
              </a:spcBef>
              <a:spcAft>
                <a:spcPts val="0"/>
              </a:spcAft>
              <a:buSzPts val="1600"/>
              <a:buChar char="■"/>
              <a:defRPr sz="2133"/>
            </a:lvl3pPr>
            <a:lvl4pPr marL="2438339" lvl="3" indent="-440256">
              <a:lnSpc>
                <a:spcPct val="100000"/>
              </a:lnSpc>
              <a:spcBef>
                <a:spcPts val="0"/>
              </a:spcBef>
              <a:spcAft>
                <a:spcPts val="0"/>
              </a:spcAft>
              <a:buSzPts val="1600"/>
              <a:buChar char="●"/>
              <a:defRPr sz="2133"/>
            </a:lvl4pPr>
            <a:lvl5pPr marL="3047924" lvl="4" indent="-440256">
              <a:lnSpc>
                <a:spcPct val="100000"/>
              </a:lnSpc>
              <a:spcBef>
                <a:spcPts val="0"/>
              </a:spcBef>
              <a:spcAft>
                <a:spcPts val="0"/>
              </a:spcAft>
              <a:buSzPts val="1600"/>
              <a:buChar char="○"/>
              <a:defRPr sz="2133"/>
            </a:lvl5pPr>
            <a:lvl6pPr marL="3657509" lvl="5" indent="-440256">
              <a:lnSpc>
                <a:spcPct val="100000"/>
              </a:lnSpc>
              <a:spcBef>
                <a:spcPts val="0"/>
              </a:spcBef>
              <a:spcAft>
                <a:spcPts val="0"/>
              </a:spcAft>
              <a:buSzPts val="1600"/>
              <a:buChar char="■"/>
              <a:defRPr sz="2133"/>
            </a:lvl6pPr>
            <a:lvl7pPr marL="4267093" lvl="6" indent="-440256">
              <a:lnSpc>
                <a:spcPct val="100000"/>
              </a:lnSpc>
              <a:spcBef>
                <a:spcPts val="0"/>
              </a:spcBef>
              <a:spcAft>
                <a:spcPts val="0"/>
              </a:spcAft>
              <a:buSzPts val="1600"/>
              <a:buChar char="●"/>
              <a:defRPr sz="2133"/>
            </a:lvl7pPr>
            <a:lvl8pPr marL="4876678" lvl="7" indent="-440256">
              <a:lnSpc>
                <a:spcPct val="100000"/>
              </a:lnSpc>
              <a:spcBef>
                <a:spcPts val="0"/>
              </a:spcBef>
              <a:spcAft>
                <a:spcPts val="0"/>
              </a:spcAft>
              <a:buSzPts val="1600"/>
              <a:buChar char="○"/>
              <a:defRPr sz="2133"/>
            </a:lvl8pPr>
            <a:lvl9pPr marL="5486263" lvl="8" indent="-440256">
              <a:lnSpc>
                <a:spcPct val="100000"/>
              </a:lnSpc>
              <a:spcBef>
                <a:spcPts val="0"/>
              </a:spcBef>
              <a:spcAft>
                <a:spcPts val="0"/>
              </a:spcAft>
              <a:buSzPts val="1600"/>
              <a:buChar char="■"/>
              <a:defRPr sz="2133"/>
            </a:lvl9pPr>
          </a:lstStyle>
          <a:p>
            <a:endParaRPr/>
          </a:p>
        </p:txBody>
      </p:sp>
      <p:sp>
        <p:nvSpPr>
          <p:cNvPr id="168" name="Google Shape;168;p30"/>
          <p:cNvSpPr txBox="1"/>
          <p:nvPr/>
        </p:nvSpPr>
        <p:spPr>
          <a:xfrm>
            <a:off x="5549200" y="4597133"/>
            <a:ext cx="5667200" cy="1018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600" b="1">
                <a:solidFill>
                  <a:schemeClr val="dk1"/>
                </a:solidFill>
                <a:latin typeface="Raleway"/>
                <a:ea typeface="Raleway"/>
                <a:cs typeface="Raleway"/>
                <a:sym typeface="Raleway"/>
              </a:rPr>
              <a:t>CREDITS:</a:t>
            </a:r>
            <a:r>
              <a:rPr lang="en" sz="1600">
                <a:solidFill>
                  <a:schemeClr val="dk1"/>
                </a:solidFill>
                <a:latin typeface="Raleway"/>
                <a:ea typeface="Raleway"/>
                <a:cs typeface="Raleway"/>
                <a:sym typeface="Raleway"/>
              </a:rPr>
              <a:t> </a:t>
            </a:r>
            <a:r>
              <a:rPr lang="en" sz="1600">
                <a:solidFill>
                  <a:schemeClr val="dk2"/>
                </a:solidFill>
                <a:latin typeface="Raleway"/>
                <a:ea typeface="Raleway"/>
                <a:cs typeface="Raleway"/>
                <a:sym typeface="Raleway"/>
              </a:rPr>
              <a:t>This presentation template was created by Slidesgo, including icons by Flaticon, and infographics &amp; images by Freepik and illustrations by Stories</a:t>
            </a:r>
            <a:endParaRPr sz="1600">
              <a:solidFill>
                <a:schemeClr val="dk2"/>
              </a:solidFill>
              <a:latin typeface="Raleway"/>
              <a:ea typeface="Raleway"/>
              <a:cs typeface="Raleway"/>
              <a:sym typeface="Raleway"/>
            </a:endParaRPr>
          </a:p>
        </p:txBody>
      </p:sp>
    </p:spTree>
    <p:extLst>
      <p:ext uri="{BB962C8B-B14F-4D97-AF65-F5344CB8AC3E}">
        <p14:creationId xmlns:p14="http://schemas.microsoft.com/office/powerpoint/2010/main" val="2654237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
  <p:cSld name="Background 2 ">
    <p:bg>
      <p:bgPr>
        <a:solidFill>
          <a:schemeClr val="accent1"/>
        </a:solidFill>
        <a:effectLst/>
      </p:bgPr>
    </p:bg>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77051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5"/>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918400" y="4341367"/>
            <a:ext cx="2887600" cy="1242400"/>
          </a:xfrm>
          <a:prstGeom prst="rect">
            <a:avLst/>
          </a:prstGeom>
        </p:spPr>
        <p:txBody>
          <a:bodyPr spcFirstLastPara="1" wrap="square" lIns="91425" tIns="91425" rIns="91425" bIns="91425" anchor="ctr"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0"/>
              </a:spcBef>
              <a:spcAft>
                <a:spcPts val="0"/>
              </a:spcAft>
              <a:buSzPts val="1400"/>
              <a:buChar char="○"/>
              <a:defRPr/>
            </a:lvl2pPr>
            <a:lvl3pPr marL="1828754" lvl="2" indent="-423323" algn="ctr">
              <a:lnSpc>
                <a:spcPct val="100000"/>
              </a:lnSpc>
              <a:spcBef>
                <a:spcPts val="0"/>
              </a:spcBef>
              <a:spcAft>
                <a:spcPts val="0"/>
              </a:spcAft>
              <a:buSzPts val="1400"/>
              <a:buChar char="■"/>
              <a:defRPr/>
            </a:lvl3pPr>
            <a:lvl4pPr marL="2438339" lvl="3" indent="-423323" algn="ctr">
              <a:lnSpc>
                <a:spcPct val="100000"/>
              </a:lnSpc>
              <a:spcBef>
                <a:spcPts val="0"/>
              </a:spcBef>
              <a:spcAft>
                <a:spcPts val="0"/>
              </a:spcAft>
              <a:buSzPts val="1400"/>
              <a:buChar char="●"/>
              <a:defRPr/>
            </a:lvl4pPr>
            <a:lvl5pPr marL="3047924" lvl="4" indent="-423323" algn="ctr">
              <a:lnSpc>
                <a:spcPct val="100000"/>
              </a:lnSpc>
              <a:spcBef>
                <a:spcPts val="0"/>
              </a:spcBef>
              <a:spcAft>
                <a:spcPts val="0"/>
              </a:spcAft>
              <a:buSzPts val="1400"/>
              <a:buChar char="○"/>
              <a:defRPr/>
            </a:lvl5pPr>
            <a:lvl6pPr marL="3657509" lvl="5" indent="-423323" algn="ctr">
              <a:lnSpc>
                <a:spcPct val="100000"/>
              </a:lnSpc>
              <a:spcBef>
                <a:spcPts val="0"/>
              </a:spcBef>
              <a:spcAft>
                <a:spcPts val="0"/>
              </a:spcAft>
              <a:buSzPts val="1400"/>
              <a:buChar char="■"/>
              <a:defRPr/>
            </a:lvl6pPr>
            <a:lvl7pPr marL="4267093" lvl="6" indent="-423323" algn="ctr">
              <a:lnSpc>
                <a:spcPct val="100000"/>
              </a:lnSpc>
              <a:spcBef>
                <a:spcPts val="0"/>
              </a:spcBef>
              <a:spcAft>
                <a:spcPts val="0"/>
              </a:spcAft>
              <a:buSzPts val="1400"/>
              <a:buChar char="●"/>
              <a:defRPr/>
            </a:lvl7pPr>
            <a:lvl8pPr marL="4876678" lvl="7" indent="-423323" algn="ctr">
              <a:lnSpc>
                <a:spcPct val="100000"/>
              </a:lnSpc>
              <a:spcBef>
                <a:spcPts val="0"/>
              </a:spcBef>
              <a:spcAft>
                <a:spcPts val="0"/>
              </a:spcAft>
              <a:buSzPts val="1400"/>
              <a:buChar char="○"/>
              <a:defRPr/>
            </a:lvl8pPr>
            <a:lvl9pPr marL="5486263" lvl="8" indent="-423323" algn="ctr">
              <a:lnSpc>
                <a:spcPct val="100000"/>
              </a:lnSpc>
              <a:spcBef>
                <a:spcPts val="0"/>
              </a:spcBef>
              <a:spcAft>
                <a:spcPts val="0"/>
              </a:spcAft>
              <a:buSzPts val="1400"/>
              <a:buChar char="■"/>
              <a:defRPr/>
            </a:lvl9pPr>
          </a:lstStyle>
          <a:p>
            <a:endParaRPr/>
          </a:p>
        </p:txBody>
      </p:sp>
      <p:sp>
        <p:nvSpPr>
          <p:cNvPr id="23" name="Google Shape;23;p5"/>
          <p:cNvSpPr txBox="1">
            <a:spLocks noGrp="1"/>
          </p:cNvSpPr>
          <p:nvPr>
            <p:ph type="body" idx="2"/>
          </p:nvPr>
        </p:nvSpPr>
        <p:spPr>
          <a:xfrm>
            <a:off x="7386000" y="4341367"/>
            <a:ext cx="2887600" cy="1242400"/>
          </a:xfrm>
          <a:prstGeom prst="rect">
            <a:avLst/>
          </a:prstGeom>
        </p:spPr>
        <p:txBody>
          <a:bodyPr spcFirstLastPara="1" wrap="square" lIns="91425" tIns="91425" rIns="91425" bIns="91425" anchor="ctr"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0"/>
              </a:spcBef>
              <a:spcAft>
                <a:spcPts val="0"/>
              </a:spcAft>
              <a:buSzPts val="1400"/>
              <a:buChar char="○"/>
              <a:defRPr/>
            </a:lvl2pPr>
            <a:lvl3pPr marL="1828754" lvl="2" indent="-423323" algn="ctr">
              <a:lnSpc>
                <a:spcPct val="100000"/>
              </a:lnSpc>
              <a:spcBef>
                <a:spcPts val="0"/>
              </a:spcBef>
              <a:spcAft>
                <a:spcPts val="0"/>
              </a:spcAft>
              <a:buSzPts val="1400"/>
              <a:buChar char="■"/>
              <a:defRPr/>
            </a:lvl3pPr>
            <a:lvl4pPr marL="2438339" lvl="3" indent="-423323" algn="ctr">
              <a:lnSpc>
                <a:spcPct val="100000"/>
              </a:lnSpc>
              <a:spcBef>
                <a:spcPts val="0"/>
              </a:spcBef>
              <a:spcAft>
                <a:spcPts val="0"/>
              </a:spcAft>
              <a:buSzPts val="1400"/>
              <a:buChar char="●"/>
              <a:defRPr/>
            </a:lvl4pPr>
            <a:lvl5pPr marL="3047924" lvl="4" indent="-423323" algn="ctr">
              <a:lnSpc>
                <a:spcPct val="100000"/>
              </a:lnSpc>
              <a:spcBef>
                <a:spcPts val="0"/>
              </a:spcBef>
              <a:spcAft>
                <a:spcPts val="0"/>
              </a:spcAft>
              <a:buSzPts val="1400"/>
              <a:buChar char="○"/>
              <a:defRPr/>
            </a:lvl5pPr>
            <a:lvl6pPr marL="3657509" lvl="5" indent="-423323" algn="ctr">
              <a:lnSpc>
                <a:spcPct val="100000"/>
              </a:lnSpc>
              <a:spcBef>
                <a:spcPts val="0"/>
              </a:spcBef>
              <a:spcAft>
                <a:spcPts val="0"/>
              </a:spcAft>
              <a:buSzPts val="1400"/>
              <a:buChar char="■"/>
              <a:defRPr/>
            </a:lvl6pPr>
            <a:lvl7pPr marL="4267093" lvl="6" indent="-423323" algn="ctr">
              <a:lnSpc>
                <a:spcPct val="100000"/>
              </a:lnSpc>
              <a:spcBef>
                <a:spcPts val="0"/>
              </a:spcBef>
              <a:spcAft>
                <a:spcPts val="0"/>
              </a:spcAft>
              <a:buSzPts val="1400"/>
              <a:buChar char="●"/>
              <a:defRPr/>
            </a:lvl7pPr>
            <a:lvl8pPr marL="4876678" lvl="7" indent="-423323" algn="ctr">
              <a:lnSpc>
                <a:spcPct val="100000"/>
              </a:lnSpc>
              <a:spcBef>
                <a:spcPts val="0"/>
              </a:spcBef>
              <a:spcAft>
                <a:spcPts val="0"/>
              </a:spcAft>
              <a:buSzPts val="1400"/>
              <a:buChar char="○"/>
              <a:defRPr/>
            </a:lvl8pPr>
            <a:lvl9pPr marL="5486263" lvl="8" indent="-423323" algn="ctr">
              <a:lnSpc>
                <a:spcPct val="100000"/>
              </a:lnSpc>
              <a:spcBef>
                <a:spcPts val="0"/>
              </a:spcBef>
              <a:spcAft>
                <a:spcPts val="0"/>
              </a:spcAft>
              <a:buSzPts val="1400"/>
              <a:buChar char="■"/>
              <a:defRPr/>
            </a:lvl9pPr>
          </a:lstStyle>
          <a:p>
            <a:endParaRPr/>
          </a:p>
        </p:txBody>
      </p:sp>
      <p:sp>
        <p:nvSpPr>
          <p:cNvPr id="24" name="Google Shape;24;p5"/>
          <p:cNvSpPr txBox="1">
            <a:spLocks noGrp="1"/>
          </p:cNvSpPr>
          <p:nvPr>
            <p:ph type="subTitle" idx="3"/>
          </p:nvPr>
        </p:nvSpPr>
        <p:spPr>
          <a:xfrm>
            <a:off x="1918400" y="3526833"/>
            <a:ext cx="2887600" cy="80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a:spcBef>
                <a:spcPts val="0"/>
              </a:spcBef>
              <a:spcAft>
                <a:spcPts val="0"/>
              </a:spcAft>
              <a:buSzPts val="1800"/>
              <a:buNone/>
              <a:defRPr sz="2400"/>
            </a:lvl2pPr>
            <a:lvl3pPr lvl="2" algn="ctr">
              <a:spcBef>
                <a:spcPts val="2133"/>
              </a:spcBef>
              <a:spcAft>
                <a:spcPts val="0"/>
              </a:spcAft>
              <a:buSzPts val="1800"/>
              <a:buNone/>
              <a:defRPr sz="2400"/>
            </a:lvl3pPr>
            <a:lvl4pPr lvl="3" algn="ctr">
              <a:spcBef>
                <a:spcPts val="2133"/>
              </a:spcBef>
              <a:spcAft>
                <a:spcPts val="0"/>
              </a:spcAft>
              <a:buSzPts val="1800"/>
              <a:buNone/>
              <a:defRPr sz="2400"/>
            </a:lvl4pPr>
            <a:lvl5pPr lvl="4" algn="ctr">
              <a:spcBef>
                <a:spcPts val="2133"/>
              </a:spcBef>
              <a:spcAft>
                <a:spcPts val="0"/>
              </a:spcAft>
              <a:buSzPts val="1800"/>
              <a:buNone/>
              <a:defRPr sz="2400"/>
            </a:lvl5pPr>
            <a:lvl6pPr lvl="5" algn="ctr">
              <a:spcBef>
                <a:spcPts val="2133"/>
              </a:spcBef>
              <a:spcAft>
                <a:spcPts val="0"/>
              </a:spcAft>
              <a:buSzPts val="1800"/>
              <a:buNone/>
              <a:defRPr sz="2400"/>
            </a:lvl6pPr>
            <a:lvl7pPr lvl="6" algn="ctr">
              <a:spcBef>
                <a:spcPts val="2133"/>
              </a:spcBef>
              <a:spcAft>
                <a:spcPts val="0"/>
              </a:spcAft>
              <a:buSzPts val="1800"/>
              <a:buNone/>
              <a:defRPr sz="2400"/>
            </a:lvl7pPr>
            <a:lvl8pPr lvl="7" algn="ctr">
              <a:spcBef>
                <a:spcPts val="2133"/>
              </a:spcBef>
              <a:spcAft>
                <a:spcPts val="0"/>
              </a:spcAft>
              <a:buSzPts val="1800"/>
              <a:buNone/>
              <a:defRPr sz="2400"/>
            </a:lvl8pPr>
            <a:lvl9pPr lvl="8" algn="ctr">
              <a:spcBef>
                <a:spcPts val="2133"/>
              </a:spcBef>
              <a:spcAft>
                <a:spcPts val="2133"/>
              </a:spcAft>
              <a:buSzPts val="1800"/>
              <a:buNone/>
              <a:defRPr sz="2400"/>
            </a:lvl9pPr>
          </a:lstStyle>
          <a:p>
            <a:endParaRPr/>
          </a:p>
        </p:txBody>
      </p:sp>
      <p:sp>
        <p:nvSpPr>
          <p:cNvPr id="25" name="Google Shape;25;p5"/>
          <p:cNvSpPr txBox="1">
            <a:spLocks noGrp="1"/>
          </p:cNvSpPr>
          <p:nvPr>
            <p:ph type="subTitle" idx="4"/>
          </p:nvPr>
        </p:nvSpPr>
        <p:spPr>
          <a:xfrm>
            <a:off x="7386000" y="3526833"/>
            <a:ext cx="2887600" cy="8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spcBef>
                <a:spcPts val="0"/>
              </a:spcBef>
              <a:spcAft>
                <a:spcPts val="0"/>
              </a:spcAft>
              <a:buSzPts val="1800"/>
              <a:buNone/>
              <a:defRPr sz="2400"/>
            </a:lvl2pPr>
            <a:lvl3pPr lvl="2" algn="ctr" rtl="0">
              <a:spcBef>
                <a:spcPts val="2133"/>
              </a:spcBef>
              <a:spcAft>
                <a:spcPts val="0"/>
              </a:spcAft>
              <a:buSzPts val="1800"/>
              <a:buNone/>
              <a:defRPr sz="2400"/>
            </a:lvl3pPr>
            <a:lvl4pPr lvl="3" algn="ctr" rtl="0">
              <a:spcBef>
                <a:spcPts val="2133"/>
              </a:spcBef>
              <a:spcAft>
                <a:spcPts val="0"/>
              </a:spcAft>
              <a:buSzPts val="1800"/>
              <a:buNone/>
              <a:defRPr sz="2400"/>
            </a:lvl4pPr>
            <a:lvl5pPr lvl="4" algn="ctr" rtl="0">
              <a:spcBef>
                <a:spcPts val="2133"/>
              </a:spcBef>
              <a:spcAft>
                <a:spcPts val="0"/>
              </a:spcAft>
              <a:buSzPts val="1800"/>
              <a:buNone/>
              <a:defRPr sz="2400"/>
            </a:lvl5pPr>
            <a:lvl6pPr lvl="5" algn="ctr" rtl="0">
              <a:spcBef>
                <a:spcPts val="2133"/>
              </a:spcBef>
              <a:spcAft>
                <a:spcPts val="0"/>
              </a:spcAft>
              <a:buSzPts val="1800"/>
              <a:buNone/>
              <a:defRPr sz="2400"/>
            </a:lvl6pPr>
            <a:lvl7pPr lvl="6" algn="ctr" rtl="0">
              <a:spcBef>
                <a:spcPts val="2133"/>
              </a:spcBef>
              <a:spcAft>
                <a:spcPts val="0"/>
              </a:spcAft>
              <a:buSzPts val="1800"/>
              <a:buNone/>
              <a:defRPr sz="2400"/>
            </a:lvl7pPr>
            <a:lvl8pPr lvl="7" algn="ctr" rtl="0">
              <a:spcBef>
                <a:spcPts val="2133"/>
              </a:spcBef>
              <a:spcAft>
                <a:spcPts val="0"/>
              </a:spcAft>
              <a:buSzPts val="1800"/>
              <a:buNone/>
              <a:defRPr sz="2400"/>
            </a:lvl8pPr>
            <a:lvl9pPr lvl="8" algn="ctr" rtl="0">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805270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2205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7"/>
        <p:cNvGrpSpPr/>
        <p:nvPr/>
      </p:nvGrpSpPr>
      <p:grpSpPr>
        <a:xfrm>
          <a:off x="0" y="0"/>
          <a:ext cx="0" cy="0"/>
          <a:chOff x="0" y="0"/>
          <a:chExt cx="0" cy="0"/>
        </a:xfrm>
      </p:grpSpPr>
      <p:grpSp>
        <p:nvGrpSpPr>
          <p:cNvPr id="708" name="Google Shape;708;p6"/>
          <p:cNvGrpSpPr/>
          <p:nvPr/>
        </p:nvGrpSpPr>
        <p:grpSpPr>
          <a:xfrm>
            <a:off x="-87266" y="330497"/>
            <a:ext cx="12550225" cy="6981196"/>
            <a:chOff x="-65450" y="247872"/>
            <a:chExt cx="9412669" cy="5235897"/>
          </a:xfrm>
        </p:grpSpPr>
        <p:sp>
          <p:nvSpPr>
            <p:cNvPr id="709" name="Google Shape;709;p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1" name="Google Shape;711;p6"/>
            <p:cNvGrpSpPr/>
            <p:nvPr/>
          </p:nvGrpSpPr>
          <p:grpSpPr>
            <a:xfrm>
              <a:off x="7731244" y="2914021"/>
              <a:ext cx="1615975" cy="2569748"/>
              <a:chOff x="7731244" y="2914021"/>
              <a:chExt cx="1615975" cy="2569748"/>
            </a:xfrm>
          </p:grpSpPr>
          <p:grpSp>
            <p:nvGrpSpPr>
              <p:cNvPr id="712" name="Google Shape;712;p6"/>
              <p:cNvGrpSpPr/>
              <p:nvPr/>
            </p:nvGrpSpPr>
            <p:grpSpPr>
              <a:xfrm>
                <a:off x="8169825" y="3982041"/>
                <a:ext cx="664598" cy="652358"/>
                <a:chOff x="5672100" y="3575250"/>
                <a:chExt cx="1054750" cy="1035325"/>
              </a:xfrm>
            </p:grpSpPr>
            <p:sp>
              <p:nvSpPr>
                <p:cNvPr id="713" name="Google Shape;713;p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6"/>
              <p:cNvGrpSpPr/>
              <p:nvPr/>
            </p:nvGrpSpPr>
            <p:grpSpPr>
              <a:xfrm>
                <a:off x="8761521" y="2914021"/>
                <a:ext cx="361614" cy="2013485"/>
                <a:chOff x="6611150" y="1880250"/>
                <a:chExt cx="573900" cy="3195500"/>
              </a:xfrm>
            </p:grpSpPr>
            <p:sp>
              <p:nvSpPr>
                <p:cNvPr id="722" name="Google Shape;722;p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6"/>
              <p:cNvGrpSpPr/>
              <p:nvPr/>
            </p:nvGrpSpPr>
            <p:grpSpPr>
              <a:xfrm>
                <a:off x="7731244" y="4634998"/>
                <a:ext cx="1049085" cy="537460"/>
                <a:chOff x="4976050" y="4611525"/>
                <a:chExt cx="1664950" cy="852975"/>
              </a:xfrm>
            </p:grpSpPr>
            <p:sp>
              <p:nvSpPr>
                <p:cNvPr id="776" name="Google Shape;776;p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6"/>
              <p:cNvGrpSpPr/>
              <p:nvPr/>
            </p:nvGrpSpPr>
            <p:grpSpPr>
              <a:xfrm>
                <a:off x="8298132" y="4406267"/>
                <a:ext cx="1049087" cy="1077502"/>
                <a:chOff x="582350" y="682150"/>
                <a:chExt cx="1350350" cy="1386925"/>
              </a:xfrm>
            </p:grpSpPr>
            <p:sp>
              <p:nvSpPr>
                <p:cNvPr id="779" name="Google Shape;779;p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07" name="Google Shape;807;p6"/>
            <p:cNvSpPr/>
            <p:nvPr/>
          </p:nvSpPr>
          <p:spPr>
            <a:xfrm flipH="1">
              <a:off x="790584" y="247872"/>
              <a:ext cx="592193" cy="292133"/>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6"/>
            <p:cNvSpPr/>
            <p:nvPr/>
          </p:nvSpPr>
          <p:spPr>
            <a:xfrm>
              <a:off x="8551799" y="1051784"/>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6"/>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0" name="Google Shape;810;p6"/>
            <p:cNvGrpSpPr/>
            <p:nvPr/>
          </p:nvGrpSpPr>
          <p:grpSpPr>
            <a:xfrm>
              <a:off x="88300" y="2474350"/>
              <a:ext cx="752650" cy="753525"/>
              <a:chOff x="1200675" y="4314750"/>
              <a:chExt cx="752650" cy="753525"/>
            </a:xfrm>
          </p:grpSpPr>
          <p:sp>
            <p:nvSpPr>
              <p:cNvPr id="811" name="Google Shape;811;p6"/>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6"/>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3" name="Google Shape;813;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029273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11922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02"/>
        <p:cNvGrpSpPr/>
        <p:nvPr/>
      </p:nvGrpSpPr>
      <p:grpSpPr>
        <a:xfrm>
          <a:off x="0" y="0"/>
          <a:ext cx="0" cy="0"/>
          <a:chOff x="0" y="0"/>
          <a:chExt cx="0" cy="0"/>
        </a:xfrm>
      </p:grpSpPr>
      <p:grpSp>
        <p:nvGrpSpPr>
          <p:cNvPr id="1003" name="Google Shape;1003;p8"/>
          <p:cNvGrpSpPr/>
          <p:nvPr/>
        </p:nvGrpSpPr>
        <p:grpSpPr>
          <a:xfrm>
            <a:off x="-215332" y="254833"/>
            <a:ext cx="12442947" cy="7383683"/>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2" name="Google Shape;1302;p8"/>
          <p:cNvSpPr txBox="1">
            <a:spLocks noGrp="1"/>
          </p:cNvSpPr>
          <p:nvPr>
            <p:ph type="title"/>
          </p:nvPr>
        </p:nvSpPr>
        <p:spPr>
          <a:xfrm>
            <a:off x="2660400" y="1757567"/>
            <a:ext cx="6871200" cy="2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grpSp>
        <p:nvGrpSpPr>
          <p:cNvPr id="1303" name="Google Shape;1303;p8"/>
          <p:cNvGrpSpPr/>
          <p:nvPr/>
        </p:nvGrpSpPr>
        <p:grpSpPr>
          <a:xfrm>
            <a:off x="10023312" y="4734951"/>
            <a:ext cx="498547" cy="497275"/>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65074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18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491017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973984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609014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35"/>
        <p:cNvGrpSpPr/>
        <p:nvPr/>
      </p:nvGrpSpPr>
      <p:grpSpPr>
        <a:xfrm>
          <a:off x="0" y="0"/>
          <a:ext cx="0" cy="0"/>
          <a:chOff x="0" y="0"/>
          <a:chExt cx="0" cy="0"/>
        </a:xfrm>
      </p:grpSpPr>
      <p:grpSp>
        <p:nvGrpSpPr>
          <p:cNvPr id="1936" name="Google Shape;1936;p13"/>
          <p:cNvGrpSpPr/>
          <p:nvPr/>
        </p:nvGrpSpPr>
        <p:grpSpPr>
          <a:xfrm>
            <a:off x="-223357" y="275339"/>
            <a:ext cx="12859160" cy="6921327"/>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2" name="Google Shape;2112;p13"/>
          <p:cNvSpPr txBox="1">
            <a:spLocks noGrp="1"/>
          </p:cNvSpPr>
          <p:nvPr>
            <p:ph type="title"/>
          </p:nvPr>
        </p:nvSpPr>
        <p:spPr>
          <a:xfrm>
            <a:off x="45368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3" name="Google Shape;2113;p13"/>
          <p:cNvSpPr txBox="1">
            <a:spLocks noGrp="1"/>
          </p:cNvSpPr>
          <p:nvPr>
            <p:ph type="title" idx="2" hasCustomPrompt="1"/>
          </p:nvPr>
        </p:nvSpPr>
        <p:spPr>
          <a:xfrm>
            <a:off x="45368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4" name="Google Shape;2114;p13"/>
          <p:cNvSpPr txBox="1">
            <a:spLocks noGrp="1"/>
          </p:cNvSpPr>
          <p:nvPr>
            <p:ph type="subTitle" idx="1"/>
          </p:nvPr>
        </p:nvSpPr>
        <p:spPr>
          <a:xfrm>
            <a:off x="45368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81152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6" name="Google Shape;2116;p13"/>
          <p:cNvSpPr txBox="1">
            <a:spLocks noGrp="1"/>
          </p:cNvSpPr>
          <p:nvPr>
            <p:ph type="title" idx="4" hasCustomPrompt="1"/>
          </p:nvPr>
        </p:nvSpPr>
        <p:spPr>
          <a:xfrm>
            <a:off x="81152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7" name="Google Shape;2117;p13"/>
          <p:cNvSpPr txBox="1">
            <a:spLocks noGrp="1"/>
          </p:cNvSpPr>
          <p:nvPr>
            <p:ph type="subTitle" idx="5"/>
          </p:nvPr>
        </p:nvSpPr>
        <p:spPr>
          <a:xfrm>
            <a:off x="81152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45368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9" name="Google Shape;2119;p13"/>
          <p:cNvSpPr txBox="1">
            <a:spLocks noGrp="1"/>
          </p:cNvSpPr>
          <p:nvPr>
            <p:ph type="title" idx="7" hasCustomPrompt="1"/>
          </p:nvPr>
        </p:nvSpPr>
        <p:spPr>
          <a:xfrm>
            <a:off x="45368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0" name="Google Shape;2120;p13"/>
          <p:cNvSpPr txBox="1">
            <a:spLocks noGrp="1"/>
          </p:cNvSpPr>
          <p:nvPr>
            <p:ph type="subTitle" idx="8"/>
          </p:nvPr>
        </p:nvSpPr>
        <p:spPr>
          <a:xfrm>
            <a:off x="45368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81152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22" name="Google Shape;2122;p13"/>
          <p:cNvSpPr txBox="1">
            <a:spLocks noGrp="1"/>
          </p:cNvSpPr>
          <p:nvPr>
            <p:ph type="title" idx="13" hasCustomPrompt="1"/>
          </p:nvPr>
        </p:nvSpPr>
        <p:spPr>
          <a:xfrm>
            <a:off x="81152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3" name="Google Shape;2123;p13"/>
          <p:cNvSpPr txBox="1">
            <a:spLocks noGrp="1"/>
          </p:cNvSpPr>
          <p:nvPr>
            <p:ph type="subTitle" idx="14"/>
          </p:nvPr>
        </p:nvSpPr>
        <p:spPr>
          <a:xfrm>
            <a:off x="81152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960000" y="1126400"/>
            <a:ext cx="3015600" cy="219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93486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2416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6"/>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97479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18"/>
        <p:cNvGrpSpPr/>
        <p:nvPr/>
      </p:nvGrpSpPr>
      <p:grpSpPr>
        <a:xfrm>
          <a:off x="0" y="0"/>
          <a:ext cx="0" cy="0"/>
          <a:chOff x="0" y="0"/>
          <a:chExt cx="0" cy="0"/>
        </a:xfrm>
      </p:grpSpPr>
      <p:grpSp>
        <p:nvGrpSpPr>
          <p:cNvPr id="2419" name="Google Shape;2419;p15"/>
          <p:cNvGrpSpPr/>
          <p:nvPr/>
        </p:nvGrpSpPr>
        <p:grpSpPr>
          <a:xfrm>
            <a:off x="-261733" y="329534"/>
            <a:ext cx="12489348" cy="6580335"/>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5" name="Google Shape;2575;p15"/>
          <p:cNvSpPr txBox="1">
            <a:spLocks noGrp="1"/>
          </p:cNvSpPr>
          <p:nvPr>
            <p:ph type="title"/>
          </p:nvPr>
        </p:nvSpPr>
        <p:spPr>
          <a:xfrm>
            <a:off x="1232967" y="3368267"/>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76" name="Google Shape;2576;p15"/>
          <p:cNvSpPr txBox="1">
            <a:spLocks noGrp="1"/>
          </p:cNvSpPr>
          <p:nvPr>
            <p:ph type="subTitle" idx="1"/>
          </p:nvPr>
        </p:nvSpPr>
        <p:spPr>
          <a:xfrm>
            <a:off x="1232967" y="1349700"/>
            <a:ext cx="7408000" cy="19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2970648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24606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96"/>
        <p:cNvGrpSpPr/>
        <p:nvPr/>
      </p:nvGrpSpPr>
      <p:grpSpPr>
        <a:xfrm>
          <a:off x="0" y="0"/>
          <a:ext cx="0" cy="0"/>
          <a:chOff x="0" y="0"/>
          <a:chExt cx="0" cy="0"/>
        </a:xfrm>
      </p:grpSpPr>
      <p:grpSp>
        <p:nvGrpSpPr>
          <p:cNvPr id="2697" name="Google Shape;2697;p17"/>
          <p:cNvGrpSpPr/>
          <p:nvPr/>
        </p:nvGrpSpPr>
        <p:grpSpPr>
          <a:xfrm>
            <a:off x="-430208" y="345700"/>
            <a:ext cx="12866045" cy="6844192"/>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4" name="Google Shape;2924;p17"/>
          <p:cNvSpPr txBox="1">
            <a:spLocks noGrp="1"/>
          </p:cNvSpPr>
          <p:nvPr>
            <p:ph type="title"/>
          </p:nvPr>
        </p:nvSpPr>
        <p:spPr>
          <a:xfrm>
            <a:off x="968567" y="1610433"/>
            <a:ext cx="4759200" cy="1274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968567" y="2885324"/>
            <a:ext cx="36892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65065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365722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810485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146"/>
        <p:cNvGrpSpPr/>
        <p:nvPr/>
      </p:nvGrpSpPr>
      <p:grpSpPr>
        <a:xfrm>
          <a:off x="0" y="0"/>
          <a:ext cx="0" cy="0"/>
          <a:chOff x="0" y="0"/>
          <a:chExt cx="0" cy="0"/>
        </a:xfrm>
      </p:grpSpPr>
      <p:grpSp>
        <p:nvGrpSpPr>
          <p:cNvPr id="3147" name="Google Shape;3147;p20"/>
          <p:cNvGrpSpPr/>
          <p:nvPr/>
        </p:nvGrpSpPr>
        <p:grpSpPr>
          <a:xfrm>
            <a:off x="-600267" y="151203"/>
            <a:ext cx="13138484" cy="7042335"/>
            <a:chOff x="-450201" y="113402"/>
            <a:chExt cx="9853863" cy="5281751"/>
          </a:xfrm>
        </p:grpSpPr>
        <p:grpSp>
          <p:nvGrpSpPr>
            <p:cNvPr id="3148" name="Google Shape;3148;p20"/>
            <p:cNvGrpSpPr/>
            <p:nvPr/>
          </p:nvGrpSpPr>
          <p:grpSpPr>
            <a:xfrm>
              <a:off x="-450201" y="117555"/>
              <a:ext cx="9853863" cy="5277599"/>
              <a:chOff x="-450201" y="117555"/>
              <a:chExt cx="9853863" cy="5277599"/>
            </a:xfrm>
          </p:grpSpPr>
          <p:grpSp>
            <p:nvGrpSpPr>
              <p:cNvPr id="3149" name="Google Shape;3149;p20"/>
              <p:cNvGrpSpPr/>
              <p:nvPr/>
            </p:nvGrpSpPr>
            <p:grpSpPr>
              <a:xfrm rot="-1164110" flipH="1">
                <a:off x="101306" y="2907693"/>
                <a:ext cx="864923" cy="1572976"/>
                <a:chOff x="5641475" y="2674000"/>
                <a:chExt cx="1142425" cy="2077650"/>
              </a:xfrm>
            </p:grpSpPr>
            <p:sp>
              <p:nvSpPr>
                <p:cNvPr id="3150" name="Google Shape;3150;p20"/>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0"/>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0"/>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0"/>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0"/>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0"/>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0"/>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0"/>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0"/>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0"/>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0"/>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0"/>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0"/>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0"/>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0"/>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0"/>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0"/>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0"/>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0"/>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0"/>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0"/>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0"/>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0"/>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0"/>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0"/>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0"/>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0"/>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0"/>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0"/>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20"/>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0"/>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0"/>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0"/>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20"/>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20"/>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0"/>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0"/>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0"/>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0"/>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0"/>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0"/>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0"/>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0"/>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0"/>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0"/>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0"/>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0"/>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0"/>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0"/>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0"/>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20"/>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0"/>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0"/>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3" name="Google Shape;3203;p20"/>
              <p:cNvGrpSpPr/>
              <p:nvPr/>
            </p:nvGrpSpPr>
            <p:grpSpPr>
              <a:xfrm>
                <a:off x="-65450" y="4354895"/>
                <a:ext cx="9236161" cy="827616"/>
                <a:chOff x="-65450" y="4354895"/>
                <a:chExt cx="9236161" cy="827616"/>
              </a:xfrm>
            </p:grpSpPr>
            <p:sp>
              <p:nvSpPr>
                <p:cNvPr id="3204" name="Google Shape;3204;p20"/>
                <p:cNvSpPr/>
                <p:nvPr/>
              </p:nvSpPr>
              <p:spPr>
                <a:xfrm flipH="1">
                  <a:off x="-65450"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0"/>
                <p:cNvSpPr/>
                <p:nvPr/>
              </p:nvSpPr>
              <p:spPr>
                <a:xfrm flipH="1">
                  <a:off x="-38772"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6" name="Google Shape;3206;p20"/>
              <p:cNvGrpSpPr/>
              <p:nvPr/>
            </p:nvGrpSpPr>
            <p:grpSpPr>
              <a:xfrm>
                <a:off x="8319791" y="3108357"/>
                <a:ext cx="1083850" cy="1919243"/>
                <a:chOff x="207725" y="2276150"/>
                <a:chExt cx="1299425" cy="2300975"/>
              </a:xfrm>
            </p:grpSpPr>
            <p:sp>
              <p:nvSpPr>
                <p:cNvPr id="3207" name="Google Shape;3207;p2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08" name="Google Shape;3208;p20"/>
                <p:cNvGrpSpPr/>
                <p:nvPr/>
              </p:nvGrpSpPr>
              <p:grpSpPr>
                <a:xfrm>
                  <a:off x="207725" y="2276150"/>
                  <a:ext cx="1299425" cy="2300975"/>
                  <a:chOff x="207725" y="2276150"/>
                  <a:chExt cx="1299425" cy="2300975"/>
                </a:xfrm>
              </p:grpSpPr>
              <p:sp>
                <p:nvSpPr>
                  <p:cNvPr id="3209" name="Google Shape;3209;p2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2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2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2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2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2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2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2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2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2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222" name="Google Shape;3222;p20"/>
              <p:cNvGrpSpPr/>
              <p:nvPr/>
            </p:nvGrpSpPr>
            <p:grpSpPr>
              <a:xfrm rot="-1719346" flipH="1">
                <a:off x="7526270" y="3744829"/>
                <a:ext cx="889403" cy="1363591"/>
                <a:chOff x="2235100" y="548200"/>
                <a:chExt cx="759725" cy="1164775"/>
              </a:xfrm>
            </p:grpSpPr>
            <p:sp>
              <p:nvSpPr>
                <p:cNvPr id="3223" name="Google Shape;3223;p2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2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2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2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2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2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2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2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2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2" name="Google Shape;3232;p20"/>
              <p:cNvGrpSpPr/>
              <p:nvPr/>
            </p:nvGrpSpPr>
            <p:grpSpPr>
              <a:xfrm rot="1031996">
                <a:off x="8305135" y="4373982"/>
                <a:ext cx="988287" cy="895065"/>
                <a:chOff x="4048900" y="1919750"/>
                <a:chExt cx="1060775" cy="960715"/>
              </a:xfrm>
            </p:grpSpPr>
            <p:sp>
              <p:nvSpPr>
                <p:cNvPr id="3233" name="Google Shape;3233;p2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2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2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2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2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2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2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2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2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2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2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2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2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2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2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2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2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2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2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2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2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2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2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6" name="Google Shape;3256;p20"/>
              <p:cNvGrpSpPr/>
              <p:nvPr/>
            </p:nvGrpSpPr>
            <p:grpSpPr>
              <a:xfrm>
                <a:off x="7301543" y="4488178"/>
                <a:ext cx="1122458" cy="906968"/>
                <a:chOff x="6257975" y="4377525"/>
                <a:chExt cx="1482575" cy="1197950"/>
              </a:xfrm>
            </p:grpSpPr>
            <p:sp>
              <p:nvSpPr>
                <p:cNvPr id="3257" name="Google Shape;3257;p20"/>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0"/>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0"/>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0"/>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0"/>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0"/>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0"/>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64" name="Google Shape;3264;p20"/>
              <p:cNvGrpSpPr/>
              <p:nvPr/>
            </p:nvGrpSpPr>
            <p:grpSpPr>
              <a:xfrm rot="-1734738" flipH="1">
                <a:off x="200009" y="3387317"/>
                <a:ext cx="1428294" cy="1064074"/>
                <a:chOff x="5065700" y="3436875"/>
                <a:chExt cx="1984875" cy="1478725"/>
              </a:xfrm>
            </p:grpSpPr>
            <p:sp>
              <p:nvSpPr>
                <p:cNvPr id="3265" name="Google Shape;3265;p2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4" name="Google Shape;3274;p20"/>
              <p:cNvGrpSpPr/>
              <p:nvPr/>
            </p:nvGrpSpPr>
            <p:grpSpPr>
              <a:xfrm>
                <a:off x="-71193" y="3795825"/>
                <a:ext cx="798551" cy="783845"/>
                <a:chOff x="5672100" y="3575250"/>
                <a:chExt cx="1054750" cy="1035325"/>
              </a:xfrm>
            </p:grpSpPr>
            <p:sp>
              <p:nvSpPr>
                <p:cNvPr id="3275" name="Google Shape;3275;p2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2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2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3" name="Google Shape;3283;p20"/>
              <p:cNvGrpSpPr/>
              <p:nvPr/>
            </p:nvGrpSpPr>
            <p:grpSpPr>
              <a:xfrm rot="2164417">
                <a:off x="-384355" y="4330532"/>
                <a:ext cx="1198047" cy="613775"/>
                <a:chOff x="4976050" y="4611525"/>
                <a:chExt cx="1664950" cy="852975"/>
              </a:xfrm>
            </p:grpSpPr>
            <p:sp>
              <p:nvSpPr>
                <p:cNvPr id="3284" name="Google Shape;3284;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6" name="Google Shape;3286;p20"/>
              <p:cNvGrpSpPr/>
              <p:nvPr/>
            </p:nvGrpSpPr>
            <p:grpSpPr>
              <a:xfrm rot="-1202750" flipH="1">
                <a:off x="557254" y="4276198"/>
                <a:ext cx="1260473" cy="645757"/>
                <a:chOff x="4976050" y="4611525"/>
                <a:chExt cx="1664950" cy="852975"/>
              </a:xfrm>
            </p:grpSpPr>
            <p:sp>
              <p:nvSpPr>
                <p:cNvPr id="3287" name="Google Shape;3287;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9" name="Google Shape;3289;p20"/>
              <p:cNvGrpSpPr/>
              <p:nvPr/>
            </p:nvGrpSpPr>
            <p:grpSpPr>
              <a:xfrm>
                <a:off x="248771" y="4347484"/>
                <a:ext cx="954154" cy="975956"/>
                <a:chOff x="1356975" y="1865675"/>
                <a:chExt cx="1024100" cy="1047500"/>
              </a:xfrm>
            </p:grpSpPr>
            <p:sp>
              <p:nvSpPr>
                <p:cNvPr id="3290" name="Google Shape;3290;p2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2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2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2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2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2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2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2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2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8" name="Google Shape;3318;p20"/>
              <p:cNvGrpSpPr/>
              <p:nvPr/>
            </p:nvGrpSpPr>
            <p:grpSpPr>
              <a:xfrm>
                <a:off x="238100" y="1672375"/>
                <a:ext cx="1089225" cy="1358863"/>
                <a:chOff x="780200" y="3796825"/>
                <a:chExt cx="1089225" cy="1358863"/>
              </a:xfrm>
            </p:grpSpPr>
            <p:sp>
              <p:nvSpPr>
                <p:cNvPr id="3319" name="Google Shape;3319;p20"/>
                <p:cNvSpPr/>
                <p:nvPr/>
              </p:nvSpPr>
              <p:spPr>
                <a:xfrm>
                  <a:off x="780200" y="379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20"/>
                <p:cNvSpPr/>
                <p:nvPr/>
              </p:nvSpPr>
              <p:spPr>
                <a:xfrm>
                  <a:off x="1593725" y="4907863"/>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1" name="Google Shape;3321;p20"/>
              <p:cNvSpPr/>
              <p:nvPr/>
            </p:nvSpPr>
            <p:spPr>
              <a:xfrm>
                <a:off x="7983079" y="889942"/>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0"/>
              <p:cNvSpPr/>
              <p:nvPr/>
            </p:nvSpPr>
            <p:spPr>
              <a:xfrm>
                <a:off x="7487975" y="2411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3" name="Google Shape;3323;p20"/>
              <p:cNvGrpSpPr/>
              <p:nvPr/>
            </p:nvGrpSpPr>
            <p:grpSpPr>
              <a:xfrm rot="9161430" flipH="1">
                <a:off x="7647605" y="515229"/>
                <a:ext cx="180968" cy="237722"/>
                <a:chOff x="4906125" y="1207000"/>
                <a:chExt cx="520550" cy="683800"/>
              </a:xfrm>
            </p:grpSpPr>
            <p:sp>
              <p:nvSpPr>
                <p:cNvPr id="3324" name="Google Shape;3324;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9" name="Google Shape;3369;p20"/>
              <p:cNvGrpSpPr/>
              <p:nvPr/>
            </p:nvGrpSpPr>
            <p:grpSpPr>
              <a:xfrm rot="10229289" flipH="1">
                <a:off x="7275911" y="139417"/>
                <a:ext cx="297050" cy="390207"/>
                <a:chOff x="4906125" y="1207000"/>
                <a:chExt cx="520550" cy="683800"/>
              </a:xfrm>
            </p:grpSpPr>
            <p:sp>
              <p:nvSpPr>
                <p:cNvPr id="3370" name="Google Shape;3370;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5" name="Google Shape;3415;p20"/>
              <p:cNvGrpSpPr/>
              <p:nvPr/>
            </p:nvGrpSpPr>
            <p:grpSpPr>
              <a:xfrm>
                <a:off x="7792975" y="3207875"/>
                <a:ext cx="555650" cy="488825"/>
                <a:chOff x="4897100" y="6562875"/>
                <a:chExt cx="555650" cy="488825"/>
              </a:xfrm>
            </p:grpSpPr>
            <p:sp>
              <p:nvSpPr>
                <p:cNvPr id="3416" name="Google Shape;3416;p20"/>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20"/>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20"/>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20"/>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20"/>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20"/>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20"/>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20"/>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20"/>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20"/>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426" name="Google Shape;3426;p20"/>
            <p:cNvSpPr/>
            <p:nvPr/>
          </p:nvSpPr>
          <p:spPr>
            <a:xfrm>
              <a:off x="543401" y="1134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7" name="Google Shape;3427;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8" name="Google Shape;3428;p20"/>
          <p:cNvSpPr txBox="1">
            <a:spLocks noGrp="1"/>
          </p:cNvSpPr>
          <p:nvPr>
            <p:ph type="title" idx="2"/>
          </p:nvPr>
        </p:nvSpPr>
        <p:spPr>
          <a:xfrm>
            <a:off x="3890200" y="1600200"/>
            <a:ext cx="4411600" cy="4304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sp>
        <p:nvSpPr>
          <p:cNvPr id="3429" name="Google Shape;3429;p20"/>
          <p:cNvSpPr txBox="1">
            <a:spLocks noGrp="1"/>
          </p:cNvSpPr>
          <p:nvPr>
            <p:ph type="subTitle" idx="1"/>
          </p:nvPr>
        </p:nvSpPr>
        <p:spPr>
          <a:xfrm>
            <a:off x="2658800" y="4339900"/>
            <a:ext cx="6874400" cy="430400"/>
          </a:xfrm>
          <a:prstGeom prst="rect">
            <a:avLst/>
          </a:prstGeom>
        </p:spPr>
        <p:txBody>
          <a:bodyPr spcFirstLastPara="1" wrap="square" lIns="91425" tIns="91425" rIns="91425" bIns="91425" anchor="t" anchorCtr="0">
            <a:noAutofit/>
          </a:bodyPr>
          <a:lstStyle>
            <a:lvl1pPr marR="50799" lvl="0" algn="ctr" rtl="0">
              <a:lnSpc>
                <a:spcPct val="128571"/>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99860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430"/>
        <p:cNvGrpSpPr/>
        <p:nvPr/>
      </p:nvGrpSpPr>
      <p:grpSpPr>
        <a:xfrm>
          <a:off x="0" y="0"/>
          <a:ext cx="0" cy="0"/>
          <a:chOff x="0" y="0"/>
          <a:chExt cx="0" cy="0"/>
        </a:xfrm>
      </p:grpSpPr>
      <p:grpSp>
        <p:nvGrpSpPr>
          <p:cNvPr id="3431" name="Google Shape;3431;p21"/>
          <p:cNvGrpSpPr/>
          <p:nvPr/>
        </p:nvGrpSpPr>
        <p:grpSpPr>
          <a:xfrm>
            <a:off x="-418633" y="144023"/>
            <a:ext cx="12937184" cy="7126749"/>
            <a:chOff x="-313975" y="108017"/>
            <a:chExt cx="9702888" cy="5345062"/>
          </a:xfrm>
        </p:grpSpPr>
        <p:sp>
          <p:nvSpPr>
            <p:cNvPr id="3432" name="Google Shape;3432;p2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2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4" name="Google Shape;3434;p21"/>
            <p:cNvGrpSpPr/>
            <p:nvPr/>
          </p:nvGrpSpPr>
          <p:grpSpPr>
            <a:xfrm>
              <a:off x="-313975" y="3014909"/>
              <a:ext cx="2025620" cy="2293491"/>
              <a:chOff x="-313975" y="3014909"/>
              <a:chExt cx="2025620" cy="2293491"/>
            </a:xfrm>
          </p:grpSpPr>
          <p:grpSp>
            <p:nvGrpSpPr>
              <p:cNvPr id="3435" name="Google Shape;3435;p21"/>
              <p:cNvGrpSpPr/>
              <p:nvPr/>
            </p:nvGrpSpPr>
            <p:grpSpPr>
              <a:xfrm rot="-1164110" flipH="1">
                <a:off x="-77269" y="3113905"/>
                <a:ext cx="864923" cy="1572976"/>
                <a:chOff x="5641475" y="2674000"/>
                <a:chExt cx="1142425" cy="2077650"/>
              </a:xfrm>
            </p:grpSpPr>
            <p:sp>
              <p:nvSpPr>
                <p:cNvPr id="3436" name="Google Shape;3436;p21"/>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21"/>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21"/>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21"/>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21"/>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21"/>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21"/>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21"/>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21"/>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21"/>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21"/>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21"/>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21"/>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21"/>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21"/>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21"/>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21"/>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21"/>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21"/>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21"/>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21"/>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21"/>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21"/>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21"/>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21"/>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21"/>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21"/>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21"/>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21"/>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21"/>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21"/>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21"/>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21"/>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21"/>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21"/>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21"/>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21"/>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21"/>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21"/>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21"/>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21"/>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21"/>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21"/>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21"/>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21"/>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21"/>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21"/>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21"/>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21"/>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21"/>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21"/>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21"/>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21"/>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9" name="Google Shape;3489;p21"/>
              <p:cNvGrpSpPr/>
              <p:nvPr/>
            </p:nvGrpSpPr>
            <p:grpSpPr>
              <a:xfrm rot="-1202750" flipH="1">
                <a:off x="378679" y="4335148"/>
                <a:ext cx="1260473" cy="645757"/>
                <a:chOff x="4976050" y="4611525"/>
                <a:chExt cx="1664950" cy="852975"/>
              </a:xfrm>
            </p:grpSpPr>
            <p:sp>
              <p:nvSpPr>
                <p:cNvPr id="3490" name="Google Shape;3490;p2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2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2" name="Google Shape;3492;p21"/>
              <p:cNvGrpSpPr/>
              <p:nvPr/>
            </p:nvGrpSpPr>
            <p:grpSpPr>
              <a:xfrm>
                <a:off x="-144100" y="4296675"/>
                <a:ext cx="1024075" cy="1011725"/>
                <a:chOff x="2649575" y="3055425"/>
                <a:chExt cx="1024075" cy="1011725"/>
              </a:xfrm>
            </p:grpSpPr>
            <p:sp>
              <p:nvSpPr>
                <p:cNvPr id="3493" name="Google Shape;3493;p21"/>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21"/>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21"/>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21"/>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21"/>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21"/>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21"/>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21"/>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21"/>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21"/>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21"/>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21"/>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21"/>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21"/>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21"/>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21"/>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21"/>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21"/>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21"/>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21"/>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21"/>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21"/>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21"/>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21"/>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21"/>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21"/>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9" name="Google Shape;3519;p21"/>
              <p:cNvGrpSpPr/>
              <p:nvPr/>
            </p:nvGrpSpPr>
            <p:grpSpPr>
              <a:xfrm>
                <a:off x="275119" y="3862077"/>
                <a:ext cx="397219" cy="390007"/>
                <a:chOff x="5672100" y="3575250"/>
                <a:chExt cx="1054750" cy="1035325"/>
              </a:xfrm>
            </p:grpSpPr>
            <p:sp>
              <p:nvSpPr>
                <p:cNvPr id="3520" name="Google Shape;3520;p21"/>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21"/>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21"/>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21"/>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21"/>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21"/>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21"/>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21"/>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28" name="Google Shape;3528;p21"/>
            <p:cNvGrpSpPr/>
            <p:nvPr/>
          </p:nvGrpSpPr>
          <p:grpSpPr>
            <a:xfrm rot="1067620">
              <a:off x="8313264" y="1726754"/>
              <a:ext cx="180904" cy="237637"/>
              <a:chOff x="4906125" y="1207000"/>
              <a:chExt cx="520550" cy="683800"/>
            </a:xfrm>
          </p:grpSpPr>
          <p:sp>
            <p:nvSpPr>
              <p:cNvPr id="3529" name="Google Shape;3529;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4" name="Google Shape;3574;p21"/>
            <p:cNvGrpSpPr/>
            <p:nvPr/>
          </p:nvGrpSpPr>
          <p:grpSpPr>
            <a:xfrm>
              <a:off x="8388584" y="1200146"/>
              <a:ext cx="297026" cy="390176"/>
              <a:chOff x="4906125" y="1207000"/>
              <a:chExt cx="520550" cy="683800"/>
            </a:xfrm>
          </p:grpSpPr>
          <p:sp>
            <p:nvSpPr>
              <p:cNvPr id="3575" name="Google Shape;3575;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0" name="Google Shape;3620;p21"/>
            <p:cNvGrpSpPr/>
            <p:nvPr/>
          </p:nvGrpSpPr>
          <p:grpSpPr>
            <a:xfrm rot="-1031996" flipH="1">
              <a:off x="8290386" y="4431907"/>
              <a:ext cx="988287" cy="895065"/>
              <a:chOff x="4048900" y="1919750"/>
              <a:chExt cx="1060775" cy="960715"/>
            </a:xfrm>
          </p:grpSpPr>
          <p:sp>
            <p:nvSpPr>
              <p:cNvPr id="3621" name="Google Shape;3621;p2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2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2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2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2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2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2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2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2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2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2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2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2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2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2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2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2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2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2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2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2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2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2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4" name="Google Shape;3644;p21"/>
            <p:cNvGrpSpPr/>
            <p:nvPr/>
          </p:nvGrpSpPr>
          <p:grpSpPr>
            <a:xfrm flipH="1">
              <a:off x="7833533" y="2906400"/>
              <a:ext cx="959275" cy="2148325"/>
              <a:chOff x="6907275" y="5188300"/>
              <a:chExt cx="959275" cy="2148325"/>
            </a:xfrm>
          </p:grpSpPr>
          <p:sp>
            <p:nvSpPr>
              <p:cNvPr id="3645" name="Google Shape;3645;p21"/>
              <p:cNvSpPr/>
              <p:nvPr/>
            </p:nvSpPr>
            <p:spPr>
              <a:xfrm>
                <a:off x="6907275" y="5188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21"/>
              <p:cNvSpPr/>
              <p:nvPr/>
            </p:nvSpPr>
            <p:spPr>
              <a:xfrm>
                <a:off x="7590850" y="7088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7" name="Google Shape;3647;p21"/>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21"/>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21"/>
            <p:cNvSpPr/>
            <p:nvPr/>
          </p:nvSpPr>
          <p:spPr>
            <a:xfrm>
              <a:off x="-218825" y="238943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0" name="Google Shape;3650;p21"/>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1" name="Google Shape;3651;p21"/>
          <p:cNvSpPr txBox="1">
            <a:spLocks noGrp="1"/>
          </p:cNvSpPr>
          <p:nvPr>
            <p:ph type="title" idx="2"/>
          </p:nvPr>
        </p:nvSpPr>
        <p:spPr>
          <a:xfrm>
            <a:off x="3890200" y="1600200"/>
            <a:ext cx="4411600" cy="4220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grpSp>
        <p:nvGrpSpPr>
          <p:cNvPr id="3652" name="Google Shape;3652;p21"/>
          <p:cNvGrpSpPr/>
          <p:nvPr/>
        </p:nvGrpSpPr>
        <p:grpSpPr>
          <a:xfrm rot="-1342695">
            <a:off x="10859790" y="5002883"/>
            <a:ext cx="1275309" cy="1833253"/>
            <a:chOff x="-281361" y="3012568"/>
            <a:chExt cx="1154935" cy="1660217"/>
          </a:xfrm>
        </p:grpSpPr>
        <p:sp>
          <p:nvSpPr>
            <p:cNvPr id="3653" name="Google Shape;3653;p21"/>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54" name="Google Shape;3654;p21"/>
            <p:cNvGrpSpPr/>
            <p:nvPr/>
          </p:nvGrpSpPr>
          <p:grpSpPr>
            <a:xfrm rot="-730137">
              <a:off x="-131395" y="3085674"/>
              <a:ext cx="855002" cy="1514006"/>
              <a:chOff x="207725" y="2276150"/>
              <a:chExt cx="1299425" cy="2300975"/>
            </a:xfrm>
          </p:grpSpPr>
          <p:sp>
            <p:nvSpPr>
              <p:cNvPr id="3655" name="Google Shape;3655;p2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2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2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2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2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2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2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2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2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2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2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2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2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68" name="Google Shape;3668;p21"/>
          <p:cNvGrpSpPr/>
          <p:nvPr/>
        </p:nvGrpSpPr>
        <p:grpSpPr>
          <a:xfrm>
            <a:off x="11723733" y="4512217"/>
            <a:ext cx="770600" cy="2434267"/>
            <a:chOff x="5612500" y="3325575"/>
            <a:chExt cx="577950" cy="1825700"/>
          </a:xfrm>
        </p:grpSpPr>
        <p:sp>
          <p:nvSpPr>
            <p:cNvPr id="3669" name="Google Shape;3669;p21"/>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21"/>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21"/>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21"/>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21"/>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21"/>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21"/>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21"/>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21"/>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21"/>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21"/>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21"/>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21"/>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21"/>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21"/>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21"/>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21"/>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21"/>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00133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687"/>
        <p:cNvGrpSpPr/>
        <p:nvPr/>
      </p:nvGrpSpPr>
      <p:grpSpPr>
        <a:xfrm>
          <a:off x="0" y="0"/>
          <a:ext cx="0" cy="0"/>
          <a:chOff x="0" y="0"/>
          <a:chExt cx="0" cy="0"/>
        </a:xfrm>
      </p:grpSpPr>
      <p:grpSp>
        <p:nvGrpSpPr>
          <p:cNvPr id="3688" name="Google Shape;3688;p22"/>
          <p:cNvGrpSpPr/>
          <p:nvPr/>
        </p:nvGrpSpPr>
        <p:grpSpPr>
          <a:xfrm>
            <a:off x="-350900" y="194230"/>
            <a:ext cx="12578515" cy="6715785"/>
            <a:chOff x="-263175" y="145672"/>
            <a:chExt cx="9433886" cy="5036839"/>
          </a:xfrm>
        </p:grpSpPr>
        <p:sp>
          <p:nvSpPr>
            <p:cNvPr id="3689" name="Google Shape;3689;p22"/>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22"/>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22"/>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22"/>
            <p:cNvSpPr/>
            <p:nvPr/>
          </p:nvSpPr>
          <p:spPr>
            <a:xfrm>
              <a:off x="-263175" y="9758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22"/>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4" name="Google Shape;3694;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5" name="Google Shape;3695;p22"/>
          <p:cNvSpPr txBox="1">
            <a:spLocks noGrp="1"/>
          </p:cNvSpPr>
          <p:nvPr>
            <p:ph type="body" idx="1"/>
          </p:nvPr>
        </p:nvSpPr>
        <p:spPr>
          <a:xfrm>
            <a:off x="960000" y="1536633"/>
            <a:ext cx="5097600" cy="84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87988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96"/>
        <p:cNvGrpSpPr/>
        <p:nvPr/>
      </p:nvGrpSpPr>
      <p:grpSpPr>
        <a:xfrm>
          <a:off x="0" y="0"/>
          <a:ext cx="0" cy="0"/>
          <a:chOff x="0" y="0"/>
          <a:chExt cx="0" cy="0"/>
        </a:xfrm>
      </p:grpSpPr>
      <p:grpSp>
        <p:nvGrpSpPr>
          <p:cNvPr id="3697" name="Google Shape;3697;p23"/>
          <p:cNvGrpSpPr/>
          <p:nvPr/>
        </p:nvGrpSpPr>
        <p:grpSpPr>
          <a:xfrm>
            <a:off x="-87266" y="5806527"/>
            <a:ext cx="12314881" cy="1103488"/>
            <a:chOff x="-65450" y="4354895"/>
            <a:chExt cx="9236161" cy="827616"/>
          </a:xfrm>
        </p:grpSpPr>
        <p:sp>
          <p:nvSpPr>
            <p:cNvPr id="3698" name="Google Shape;3698;p2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2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0" name="Google Shape;3700;p23"/>
          <p:cNvGrpSpPr/>
          <p:nvPr/>
        </p:nvGrpSpPr>
        <p:grpSpPr>
          <a:xfrm>
            <a:off x="-270387" y="144023"/>
            <a:ext cx="12920123" cy="7059111"/>
            <a:chOff x="-202790" y="108017"/>
            <a:chExt cx="9690092" cy="5294333"/>
          </a:xfrm>
        </p:grpSpPr>
        <p:grpSp>
          <p:nvGrpSpPr>
            <p:cNvPr id="3701" name="Google Shape;3701;p23"/>
            <p:cNvGrpSpPr/>
            <p:nvPr/>
          </p:nvGrpSpPr>
          <p:grpSpPr>
            <a:xfrm rot="-284619">
              <a:off x="8566373" y="2688813"/>
              <a:ext cx="468712" cy="2019851"/>
              <a:chOff x="4856975" y="3196900"/>
              <a:chExt cx="468700" cy="2019800"/>
            </a:xfrm>
          </p:grpSpPr>
          <p:sp>
            <p:nvSpPr>
              <p:cNvPr id="3702" name="Google Shape;3702;p23"/>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23"/>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23"/>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23"/>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23"/>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23"/>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23"/>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23"/>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23"/>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23"/>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23"/>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23"/>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23"/>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23"/>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16" name="Google Shape;3716;p23"/>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23"/>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23"/>
            <p:cNvSpPr/>
            <p:nvPr/>
          </p:nvSpPr>
          <p:spPr>
            <a:xfrm>
              <a:off x="8725075" y="1196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19" name="Google Shape;3719;p23"/>
            <p:cNvGrpSpPr/>
            <p:nvPr/>
          </p:nvGrpSpPr>
          <p:grpSpPr>
            <a:xfrm>
              <a:off x="7033800" y="4497475"/>
              <a:ext cx="1664950" cy="852975"/>
              <a:chOff x="4976050" y="4611525"/>
              <a:chExt cx="1664950" cy="852975"/>
            </a:xfrm>
          </p:grpSpPr>
          <p:sp>
            <p:nvSpPr>
              <p:cNvPr id="3720" name="Google Shape;3720;p2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2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2" name="Google Shape;3722;p23"/>
            <p:cNvGrpSpPr/>
            <p:nvPr/>
          </p:nvGrpSpPr>
          <p:grpSpPr>
            <a:xfrm>
              <a:off x="8002975" y="4015425"/>
              <a:ext cx="1350350" cy="1386925"/>
              <a:chOff x="582350" y="682150"/>
              <a:chExt cx="1350350" cy="1386925"/>
            </a:xfrm>
          </p:grpSpPr>
          <p:sp>
            <p:nvSpPr>
              <p:cNvPr id="3723" name="Google Shape;3723;p2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2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2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2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2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2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2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2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2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2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2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2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2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2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2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2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2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2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2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2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2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2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2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2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2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2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2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2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1" name="Google Shape;3751;p23"/>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23"/>
            <p:cNvSpPr/>
            <p:nvPr/>
          </p:nvSpPr>
          <p:spPr>
            <a:xfrm>
              <a:off x="6433900" y="48000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53" name="Google Shape;3753;p23"/>
            <p:cNvGrpSpPr/>
            <p:nvPr/>
          </p:nvGrpSpPr>
          <p:grpSpPr>
            <a:xfrm rot="-514848">
              <a:off x="20852" y="3526580"/>
              <a:ext cx="677147" cy="1645542"/>
              <a:chOff x="1535425" y="492925"/>
              <a:chExt cx="524575" cy="1274775"/>
            </a:xfrm>
          </p:grpSpPr>
          <p:sp>
            <p:nvSpPr>
              <p:cNvPr id="3754" name="Google Shape;3754;p23"/>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23"/>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23"/>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23"/>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23"/>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23"/>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23"/>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23"/>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23"/>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23"/>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23"/>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23"/>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23"/>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23"/>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23"/>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23"/>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0" name="Google Shape;3770;p23"/>
            <p:cNvGrpSpPr/>
            <p:nvPr/>
          </p:nvGrpSpPr>
          <p:grpSpPr>
            <a:xfrm>
              <a:off x="369600" y="4293125"/>
              <a:ext cx="1024100" cy="1047500"/>
              <a:chOff x="1356975" y="1865675"/>
              <a:chExt cx="1024100" cy="1047500"/>
            </a:xfrm>
          </p:grpSpPr>
          <p:sp>
            <p:nvSpPr>
              <p:cNvPr id="3771" name="Google Shape;3771;p23"/>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23"/>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23"/>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23"/>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23"/>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23"/>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23"/>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23"/>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23"/>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23"/>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23"/>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23"/>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23"/>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23"/>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23"/>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23"/>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23"/>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23"/>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23"/>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23"/>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23"/>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23"/>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23"/>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23"/>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23"/>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23"/>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23"/>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23"/>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9" name="Google Shape;3799;p23"/>
            <p:cNvGrpSpPr/>
            <p:nvPr/>
          </p:nvGrpSpPr>
          <p:grpSpPr>
            <a:xfrm>
              <a:off x="-202790" y="4525674"/>
              <a:ext cx="824892" cy="814944"/>
              <a:chOff x="2649575" y="3055425"/>
              <a:chExt cx="1024075" cy="1011725"/>
            </a:xfrm>
          </p:grpSpPr>
          <p:sp>
            <p:nvSpPr>
              <p:cNvPr id="3800" name="Google Shape;3800;p23"/>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23"/>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23"/>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23"/>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23"/>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23"/>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23"/>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23"/>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23"/>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23"/>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23"/>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23"/>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23"/>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23"/>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23"/>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23"/>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23"/>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23"/>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23"/>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23"/>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23"/>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23"/>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23"/>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23"/>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23"/>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23"/>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6" name="Google Shape;382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27" name="Google Shape;3827;p23"/>
          <p:cNvSpPr txBox="1">
            <a:spLocks noGrp="1"/>
          </p:cNvSpPr>
          <p:nvPr>
            <p:ph type="body" idx="1"/>
          </p:nvPr>
        </p:nvSpPr>
        <p:spPr>
          <a:xfrm>
            <a:off x="960000" y="1536633"/>
            <a:ext cx="5136000" cy="418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Anaheim"/>
              <a:buChar char="●"/>
              <a:defRPr/>
            </a:lvl1pPr>
            <a:lvl2pPr marL="1219170" lvl="1" indent="-423323" rtl="0">
              <a:spcBef>
                <a:spcPts val="0"/>
              </a:spcBef>
              <a:spcAft>
                <a:spcPts val="0"/>
              </a:spcAft>
              <a:buSzPts val="1400"/>
              <a:buFont typeface="Anaheim"/>
              <a:buChar char="○"/>
              <a:defRPr/>
            </a:lvl2pPr>
            <a:lvl3pPr marL="1828754" lvl="2" indent="-423323" rtl="0">
              <a:spcBef>
                <a:spcPts val="0"/>
              </a:spcBef>
              <a:spcAft>
                <a:spcPts val="0"/>
              </a:spcAft>
              <a:buSzPts val="1400"/>
              <a:buFont typeface="Anaheim"/>
              <a:buChar char="■"/>
              <a:defRPr/>
            </a:lvl3pPr>
            <a:lvl4pPr marL="2438339" lvl="3" indent="-423323" rtl="0">
              <a:spcBef>
                <a:spcPts val="0"/>
              </a:spcBef>
              <a:spcAft>
                <a:spcPts val="0"/>
              </a:spcAft>
              <a:buSzPts val="1400"/>
              <a:buFont typeface="Anaheim"/>
              <a:buChar char="●"/>
              <a:defRPr/>
            </a:lvl4pPr>
            <a:lvl5pPr marL="3047924" lvl="4" indent="-423323" rtl="0">
              <a:spcBef>
                <a:spcPts val="0"/>
              </a:spcBef>
              <a:spcAft>
                <a:spcPts val="0"/>
              </a:spcAft>
              <a:buSzPts val="1400"/>
              <a:buFont typeface="Anaheim"/>
              <a:buChar char="○"/>
              <a:defRPr/>
            </a:lvl5pPr>
            <a:lvl6pPr marL="3657509" lvl="5" indent="-423323" rtl="0">
              <a:spcBef>
                <a:spcPts val="0"/>
              </a:spcBef>
              <a:spcAft>
                <a:spcPts val="0"/>
              </a:spcAft>
              <a:buSzPts val="1400"/>
              <a:buFont typeface="Anaheim"/>
              <a:buChar char="■"/>
              <a:defRPr/>
            </a:lvl6pPr>
            <a:lvl7pPr marL="4267093" lvl="6" indent="-423323" rtl="0">
              <a:spcBef>
                <a:spcPts val="0"/>
              </a:spcBef>
              <a:spcAft>
                <a:spcPts val="0"/>
              </a:spcAft>
              <a:buSzPts val="1400"/>
              <a:buFont typeface="Anaheim"/>
              <a:buChar char="●"/>
              <a:defRPr/>
            </a:lvl7pPr>
            <a:lvl8pPr marL="4876678" lvl="7" indent="-423323" rtl="0">
              <a:spcBef>
                <a:spcPts val="0"/>
              </a:spcBef>
              <a:spcAft>
                <a:spcPts val="0"/>
              </a:spcAft>
              <a:buSzPts val="1400"/>
              <a:buFont typeface="Anaheim"/>
              <a:buChar char="○"/>
              <a:defRPr/>
            </a:lvl8pPr>
            <a:lvl9pPr marL="5486263" lvl="8" indent="-423323" rtl="0">
              <a:spcBef>
                <a:spcPts val="0"/>
              </a:spcBef>
              <a:spcAft>
                <a:spcPts val="0"/>
              </a:spcAft>
              <a:buSzPts val="1400"/>
              <a:buFont typeface="Anaheim"/>
              <a:buChar char="■"/>
              <a:defRPr/>
            </a:lvl9pPr>
          </a:lstStyle>
          <a:p>
            <a:endParaRPr/>
          </a:p>
        </p:txBody>
      </p:sp>
      <p:sp>
        <p:nvSpPr>
          <p:cNvPr id="3828" name="Google Shape;3828;p23"/>
          <p:cNvSpPr txBox="1">
            <a:spLocks noGrp="1"/>
          </p:cNvSpPr>
          <p:nvPr>
            <p:ph type="body" idx="2"/>
          </p:nvPr>
        </p:nvSpPr>
        <p:spPr>
          <a:xfrm>
            <a:off x="6096000" y="2385033"/>
            <a:ext cx="5136000" cy="3332800"/>
          </a:xfrm>
          <a:prstGeom prst="rect">
            <a:avLst/>
          </a:prstGeom>
        </p:spPr>
        <p:txBody>
          <a:bodyPr spcFirstLastPara="1" wrap="square" lIns="91425" tIns="91425" rIns="91425" bIns="91425" anchor="t" anchorCtr="0">
            <a:noAutofit/>
          </a:bodyPr>
          <a:lstStyle>
            <a:lvl1pPr marL="609585" marR="67732"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863610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58"/>
        <p:cNvGrpSpPr/>
        <p:nvPr/>
      </p:nvGrpSpPr>
      <p:grpSpPr>
        <a:xfrm>
          <a:off x="0" y="0"/>
          <a:ext cx="0" cy="0"/>
          <a:chOff x="0" y="0"/>
          <a:chExt cx="0" cy="0"/>
        </a:xfrm>
      </p:grpSpPr>
      <p:grpSp>
        <p:nvGrpSpPr>
          <p:cNvPr id="3959" name="Google Shape;3959;p25"/>
          <p:cNvGrpSpPr/>
          <p:nvPr/>
        </p:nvGrpSpPr>
        <p:grpSpPr>
          <a:xfrm>
            <a:off x="-464337" y="179200"/>
            <a:ext cx="12875484" cy="8573657"/>
            <a:chOff x="-348253" y="134399"/>
            <a:chExt cx="9656613" cy="6430243"/>
          </a:xfrm>
        </p:grpSpPr>
        <p:sp>
          <p:nvSpPr>
            <p:cNvPr id="3960" name="Google Shape;3960;p25"/>
            <p:cNvSpPr/>
            <p:nvPr/>
          </p:nvSpPr>
          <p:spPr>
            <a:xfrm flipH="1">
              <a:off x="-65450"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5"/>
            <p:cNvSpPr/>
            <p:nvPr/>
          </p:nvSpPr>
          <p:spPr>
            <a:xfrm flipH="1">
              <a:off x="-38772"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2" name="Google Shape;3962;p25"/>
            <p:cNvGrpSpPr/>
            <p:nvPr/>
          </p:nvGrpSpPr>
          <p:grpSpPr>
            <a:xfrm rot="531513">
              <a:off x="-221149" y="3115813"/>
              <a:ext cx="1054876" cy="1732454"/>
              <a:chOff x="8230874" y="3254663"/>
              <a:chExt cx="1054846" cy="1732404"/>
            </a:xfrm>
          </p:grpSpPr>
          <p:sp>
            <p:nvSpPr>
              <p:cNvPr id="3963" name="Google Shape;3963;p25"/>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4" name="Google Shape;3964;p25"/>
              <p:cNvGrpSpPr/>
              <p:nvPr/>
            </p:nvGrpSpPr>
            <p:grpSpPr>
              <a:xfrm flipH="1">
                <a:off x="8307383" y="3254663"/>
                <a:ext cx="978337" cy="1732404"/>
                <a:chOff x="207725" y="2276150"/>
                <a:chExt cx="1299425" cy="2300975"/>
              </a:xfrm>
            </p:grpSpPr>
            <p:sp>
              <p:nvSpPr>
                <p:cNvPr id="3965" name="Google Shape;3965;p2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78" name="Google Shape;3978;p25"/>
            <p:cNvGrpSpPr/>
            <p:nvPr/>
          </p:nvGrpSpPr>
          <p:grpSpPr>
            <a:xfrm>
              <a:off x="662662" y="4395773"/>
              <a:ext cx="774936" cy="847100"/>
              <a:chOff x="747000" y="4488650"/>
              <a:chExt cx="666325" cy="728375"/>
            </a:xfrm>
          </p:grpSpPr>
          <p:sp>
            <p:nvSpPr>
              <p:cNvPr id="3979" name="Google Shape;3979;p25"/>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5"/>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5"/>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5"/>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5"/>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5"/>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5"/>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5"/>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5"/>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5"/>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5"/>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5"/>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5"/>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25"/>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25"/>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5"/>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5"/>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5"/>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5"/>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5"/>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5"/>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5"/>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25"/>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25"/>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5"/>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5"/>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5"/>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5"/>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5"/>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5"/>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5"/>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5"/>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25"/>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25"/>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5"/>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25"/>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25"/>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25"/>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5"/>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5"/>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5"/>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5"/>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5"/>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5"/>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3" name="Google Shape;4023;p25"/>
            <p:cNvGrpSpPr/>
            <p:nvPr/>
          </p:nvGrpSpPr>
          <p:grpSpPr>
            <a:xfrm>
              <a:off x="-43905" y="4374866"/>
              <a:ext cx="447011" cy="642232"/>
              <a:chOff x="178250" y="4721325"/>
              <a:chExt cx="244375" cy="351100"/>
            </a:xfrm>
          </p:grpSpPr>
          <p:sp>
            <p:nvSpPr>
              <p:cNvPr id="4024" name="Google Shape;4024;p25"/>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5"/>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5"/>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5"/>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5"/>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5"/>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5"/>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5"/>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5"/>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5"/>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4" name="Google Shape;4034;p25"/>
            <p:cNvGrpSpPr/>
            <p:nvPr/>
          </p:nvGrpSpPr>
          <p:grpSpPr>
            <a:xfrm rot="-1738930">
              <a:off x="336560" y="4289725"/>
              <a:ext cx="907394" cy="2192358"/>
              <a:chOff x="1456975" y="2715100"/>
              <a:chExt cx="1205225" cy="2911950"/>
            </a:xfrm>
          </p:grpSpPr>
          <p:sp>
            <p:nvSpPr>
              <p:cNvPr id="4035" name="Google Shape;4035;p25"/>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25"/>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25"/>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25"/>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25"/>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25"/>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25"/>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25"/>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5"/>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4" name="Google Shape;4044;p25"/>
            <p:cNvGrpSpPr/>
            <p:nvPr/>
          </p:nvGrpSpPr>
          <p:grpSpPr>
            <a:xfrm rot="-1032307">
              <a:off x="7531525" y="4389011"/>
              <a:ext cx="918413" cy="885493"/>
              <a:chOff x="-142600" y="4343675"/>
              <a:chExt cx="1219850" cy="1176125"/>
            </a:xfrm>
          </p:grpSpPr>
          <p:sp>
            <p:nvSpPr>
              <p:cNvPr id="4045" name="Google Shape;4045;p25"/>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5"/>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5"/>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5"/>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5"/>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5"/>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51" name="Google Shape;4051;p25"/>
            <p:cNvGrpSpPr/>
            <p:nvPr/>
          </p:nvGrpSpPr>
          <p:grpSpPr>
            <a:xfrm>
              <a:off x="8516150" y="3417163"/>
              <a:ext cx="577950" cy="1825700"/>
              <a:chOff x="5612500" y="3325575"/>
              <a:chExt cx="577950" cy="1825700"/>
            </a:xfrm>
          </p:grpSpPr>
          <p:sp>
            <p:nvSpPr>
              <p:cNvPr id="4052" name="Google Shape;4052;p25"/>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5"/>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5"/>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5"/>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5"/>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5"/>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5"/>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5"/>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5"/>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5"/>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5"/>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5"/>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5"/>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5"/>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5"/>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5"/>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5"/>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5"/>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0" name="Google Shape;4070;p25"/>
            <p:cNvGrpSpPr/>
            <p:nvPr/>
          </p:nvGrpSpPr>
          <p:grpSpPr>
            <a:xfrm flipH="1">
              <a:off x="8012882" y="4439093"/>
              <a:ext cx="1295477" cy="951421"/>
              <a:chOff x="446100" y="4200250"/>
              <a:chExt cx="1720650" cy="1263675"/>
            </a:xfrm>
          </p:grpSpPr>
          <p:sp>
            <p:nvSpPr>
              <p:cNvPr id="4071" name="Google Shape;4071;p25"/>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5"/>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5"/>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5"/>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5"/>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5"/>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5"/>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5"/>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25"/>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25"/>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5"/>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5"/>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5"/>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5"/>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5"/>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5"/>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5"/>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25"/>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25"/>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5"/>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5"/>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5"/>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5"/>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5"/>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5"/>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5"/>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5"/>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25"/>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25"/>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25"/>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5"/>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25"/>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03" name="Google Shape;4103;p25"/>
            <p:cNvSpPr/>
            <p:nvPr/>
          </p:nvSpPr>
          <p:spPr>
            <a:xfrm>
              <a:off x="1147249" y="1724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5"/>
            <p:cNvSpPr/>
            <p:nvPr/>
          </p:nvSpPr>
          <p:spPr>
            <a:xfrm>
              <a:off x="801287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5"/>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6" name="Google Shape;4106;p25"/>
            <p:cNvGrpSpPr/>
            <p:nvPr/>
          </p:nvGrpSpPr>
          <p:grpSpPr>
            <a:xfrm>
              <a:off x="118531" y="2311480"/>
              <a:ext cx="420882" cy="419807"/>
              <a:chOff x="779925" y="724750"/>
              <a:chExt cx="930125" cy="927750"/>
            </a:xfrm>
          </p:grpSpPr>
          <p:sp>
            <p:nvSpPr>
              <p:cNvPr id="4107" name="Google Shape;4107;p25"/>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5"/>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5"/>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5"/>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5"/>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25"/>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25"/>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25"/>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25"/>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25"/>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25"/>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25"/>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25"/>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25"/>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25"/>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25"/>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25"/>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25"/>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25"/>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25"/>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25"/>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25"/>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25"/>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25"/>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25"/>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25"/>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25"/>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34" name="Google Shape;4134;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5" name="Google Shape;4135;p25"/>
          <p:cNvSpPr txBox="1">
            <a:spLocks noGrp="1"/>
          </p:cNvSpPr>
          <p:nvPr>
            <p:ph type="title" idx="2"/>
          </p:nvPr>
        </p:nvSpPr>
        <p:spPr>
          <a:xfrm>
            <a:off x="9600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6" name="Google Shape;4136;p25"/>
          <p:cNvSpPr txBox="1">
            <a:spLocks noGrp="1"/>
          </p:cNvSpPr>
          <p:nvPr>
            <p:ph type="subTitle" idx="1"/>
          </p:nvPr>
        </p:nvSpPr>
        <p:spPr>
          <a:xfrm>
            <a:off x="9600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7" name="Google Shape;4137;p25"/>
          <p:cNvSpPr txBox="1">
            <a:spLocks noGrp="1"/>
          </p:cNvSpPr>
          <p:nvPr>
            <p:ph type="title" idx="3"/>
          </p:nvPr>
        </p:nvSpPr>
        <p:spPr>
          <a:xfrm>
            <a:off x="45384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8" name="Google Shape;4138;p25"/>
          <p:cNvSpPr txBox="1">
            <a:spLocks noGrp="1"/>
          </p:cNvSpPr>
          <p:nvPr>
            <p:ph type="subTitle" idx="4"/>
          </p:nvPr>
        </p:nvSpPr>
        <p:spPr>
          <a:xfrm>
            <a:off x="45384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9" name="Google Shape;4139;p25"/>
          <p:cNvSpPr txBox="1">
            <a:spLocks noGrp="1"/>
          </p:cNvSpPr>
          <p:nvPr>
            <p:ph type="title" idx="5"/>
          </p:nvPr>
        </p:nvSpPr>
        <p:spPr>
          <a:xfrm>
            <a:off x="81168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40" name="Google Shape;4140;p25"/>
          <p:cNvSpPr txBox="1">
            <a:spLocks noGrp="1"/>
          </p:cNvSpPr>
          <p:nvPr>
            <p:ph type="subTitle" idx="6"/>
          </p:nvPr>
        </p:nvSpPr>
        <p:spPr>
          <a:xfrm>
            <a:off x="81168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2330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7"/>
          <p:cNvSpPr txBox="1">
            <a:spLocks noGrp="1"/>
          </p:cNvSpPr>
          <p:nvPr>
            <p:ph type="body" idx="1"/>
          </p:nvPr>
        </p:nvSpPr>
        <p:spPr>
          <a:xfrm>
            <a:off x="975600" y="1692800"/>
            <a:ext cx="4872400" cy="26432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SzPts val="1400"/>
              <a:buChar char="●"/>
              <a:defRPr sz="1867"/>
            </a:lvl1pPr>
            <a:lvl2pPr marL="1219170" lvl="1" indent="-423323">
              <a:lnSpc>
                <a:spcPct val="100000"/>
              </a:lnSpc>
              <a:spcBef>
                <a:spcPts val="0"/>
              </a:spcBef>
              <a:spcAft>
                <a:spcPts val="0"/>
              </a:spcAft>
              <a:buSzPts val="1400"/>
              <a:buChar char="○"/>
              <a:defRPr/>
            </a:lvl2pPr>
            <a:lvl3pPr marL="1828754" lvl="2" indent="-423323">
              <a:lnSpc>
                <a:spcPct val="100000"/>
              </a:lnSpc>
              <a:spcBef>
                <a:spcPts val="0"/>
              </a:spcBef>
              <a:spcAft>
                <a:spcPts val="0"/>
              </a:spcAft>
              <a:buSzPts val="1400"/>
              <a:buChar char="■"/>
              <a:defRPr/>
            </a:lvl3pPr>
            <a:lvl4pPr marL="2438339" lvl="3" indent="-423323">
              <a:lnSpc>
                <a:spcPct val="100000"/>
              </a:lnSpc>
              <a:spcBef>
                <a:spcPts val="0"/>
              </a:spcBef>
              <a:spcAft>
                <a:spcPts val="0"/>
              </a:spcAft>
              <a:buSzPts val="1400"/>
              <a:buChar char="●"/>
              <a:defRPr/>
            </a:lvl4pPr>
            <a:lvl5pPr marL="3047924" lvl="4" indent="-423323">
              <a:lnSpc>
                <a:spcPct val="100000"/>
              </a:lnSpc>
              <a:spcBef>
                <a:spcPts val="0"/>
              </a:spcBef>
              <a:spcAft>
                <a:spcPts val="0"/>
              </a:spcAft>
              <a:buSzPts val="1400"/>
              <a:buChar char="○"/>
              <a:defRPr/>
            </a:lvl5pPr>
            <a:lvl6pPr marL="3657509" lvl="5" indent="-423323">
              <a:lnSpc>
                <a:spcPct val="100000"/>
              </a:lnSpc>
              <a:spcBef>
                <a:spcPts val="0"/>
              </a:spcBef>
              <a:spcAft>
                <a:spcPts val="0"/>
              </a:spcAft>
              <a:buSzPts val="1400"/>
              <a:buChar char="■"/>
              <a:defRPr/>
            </a:lvl6pPr>
            <a:lvl7pPr marL="4267093" lvl="6" indent="-423323">
              <a:lnSpc>
                <a:spcPct val="100000"/>
              </a:lnSpc>
              <a:spcBef>
                <a:spcPts val="0"/>
              </a:spcBef>
              <a:spcAft>
                <a:spcPts val="0"/>
              </a:spcAft>
              <a:buSzPts val="1400"/>
              <a:buChar char="●"/>
              <a:defRPr/>
            </a:lvl7pPr>
            <a:lvl8pPr marL="4876678" lvl="7" indent="-423323">
              <a:lnSpc>
                <a:spcPct val="100000"/>
              </a:lnSpc>
              <a:spcBef>
                <a:spcPts val="0"/>
              </a:spcBef>
              <a:spcAft>
                <a:spcPts val="0"/>
              </a:spcAft>
              <a:buSzPts val="1400"/>
              <a:buChar char="○"/>
              <a:defRPr/>
            </a:lvl8pPr>
            <a:lvl9pPr marL="5486263" lvl="8" indent="-423323">
              <a:lnSpc>
                <a:spcPct val="100000"/>
              </a:lnSpc>
              <a:spcBef>
                <a:spcPts val="0"/>
              </a:spcBef>
              <a:spcAft>
                <a:spcPts val="0"/>
              </a:spcAft>
              <a:buSzPts val="1400"/>
              <a:buChar char="■"/>
              <a:defRPr/>
            </a:lvl9pPr>
          </a:lstStyle>
          <a:p>
            <a:endParaRPr/>
          </a:p>
        </p:txBody>
      </p:sp>
      <p:sp>
        <p:nvSpPr>
          <p:cNvPr id="32" name="Google Shape;32;p7"/>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704635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141"/>
        <p:cNvGrpSpPr/>
        <p:nvPr/>
      </p:nvGrpSpPr>
      <p:grpSpPr>
        <a:xfrm>
          <a:off x="0" y="0"/>
          <a:ext cx="0" cy="0"/>
          <a:chOff x="0" y="0"/>
          <a:chExt cx="0" cy="0"/>
        </a:xfrm>
      </p:grpSpPr>
      <p:grpSp>
        <p:nvGrpSpPr>
          <p:cNvPr id="4142" name="Google Shape;4142;p26"/>
          <p:cNvGrpSpPr/>
          <p:nvPr/>
        </p:nvGrpSpPr>
        <p:grpSpPr>
          <a:xfrm>
            <a:off x="-305199" y="260067"/>
            <a:ext cx="12849124" cy="7041728"/>
            <a:chOff x="-228900" y="195050"/>
            <a:chExt cx="9636843" cy="5281296"/>
          </a:xfrm>
        </p:grpSpPr>
        <p:sp>
          <p:nvSpPr>
            <p:cNvPr id="4143" name="Google Shape;4143;p26"/>
            <p:cNvSpPr/>
            <p:nvPr/>
          </p:nvSpPr>
          <p:spPr>
            <a:xfrm>
              <a:off x="7137129" y="19505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6"/>
            <p:cNvSpPr/>
            <p:nvPr/>
          </p:nvSpPr>
          <p:spPr>
            <a:xfrm>
              <a:off x="-228900" y="1819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6"/>
            <p:cNvSpPr/>
            <p:nvPr/>
          </p:nvSpPr>
          <p:spPr>
            <a:xfrm>
              <a:off x="8688499" y="38065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8" name="Google Shape;4148;p26"/>
            <p:cNvGrpSpPr/>
            <p:nvPr/>
          </p:nvGrpSpPr>
          <p:grpSpPr>
            <a:xfrm rot="3518121">
              <a:off x="462781" y="4266442"/>
              <a:ext cx="759750" cy="1164813"/>
              <a:chOff x="2235100" y="548200"/>
              <a:chExt cx="759725" cy="1164775"/>
            </a:xfrm>
          </p:grpSpPr>
          <p:sp>
            <p:nvSpPr>
              <p:cNvPr id="4149" name="Google Shape;4149;p2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8" name="Google Shape;4158;p26"/>
            <p:cNvGrpSpPr/>
            <p:nvPr/>
          </p:nvGrpSpPr>
          <p:grpSpPr>
            <a:xfrm rot="2347399">
              <a:off x="8619810" y="4199976"/>
              <a:ext cx="522882" cy="1026539"/>
              <a:chOff x="3245000" y="616925"/>
              <a:chExt cx="522875" cy="1026525"/>
            </a:xfrm>
          </p:grpSpPr>
          <p:sp>
            <p:nvSpPr>
              <p:cNvPr id="4159" name="Google Shape;4159;p26"/>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6"/>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6"/>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6"/>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6"/>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6"/>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5" name="Google Shape;4165;p26"/>
            <p:cNvGrpSpPr/>
            <p:nvPr/>
          </p:nvGrpSpPr>
          <p:grpSpPr>
            <a:xfrm>
              <a:off x="-108800" y="4269275"/>
              <a:ext cx="1024100" cy="1047500"/>
              <a:chOff x="1356975" y="1865675"/>
              <a:chExt cx="1024100" cy="1047500"/>
            </a:xfrm>
          </p:grpSpPr>
          <p:sp>
            <p:nvSpPr>
              <p:cNvPr id="4166" name="Google Shape;4166;p2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4" name="Google Shape;4194;p26"/>
            <p:cNvGrpSpPr/>
            <p:nvPr/>
          </p:nvGrpSpPr>
          <p:grpSpPr>
            <a:xfrm>
              <a:off x="8063250" y="4470825"/>
              <a:ext cx="983225" cy="756050"/>
              <a:chOff x="1378650" y="3186550"/>
              <a:chExt cx="983225" cy="756050"/>
            </a:xfrm>
          </p:grpSpPr>
          <p:sp>
            <p:nvSpPr>
              <p:cNvPr id="4195" name="Google Shape;4195;p26"/>
              <p:cNvSpPr/>
              <p:nvPr/>
            </p:nvSpPr>
            <p:spPr>
              <a:xfrm>
                <a:off x="1485400" y="3486850"/>
                <a:ext cx="876475" cy="455750"/>
              </a:xfrm>
              <a:custGeom>
                <a:avLst/>
                <a:gdLst/>
                <a:ahLst/>
                <a:cxnLst/>
                <a:rect l="l" t="t" r="r" b="b"/>
                <a:pathLst>
                  <a:path w="35059" h="18230" extrusionOk="0">
                    <a:moveTo>
                      <a:pt x="30626" y="1"/>
                    </a:moveTo>
                    <a:cubicBezTo>
                      <a:pt x="30467" y="1"/>
                      <a:pt x="30309" y="4"/>
                      <a:pt x="30155" y="11"/>
                    </a:cubicBezTo>
                    <a:cubicBezTo>
                      <a:pt x="23384" y="244"/>
                      <a:pt x="15745" y="845"/>
                      <a:pt x="9140" y="6349"/>
                    </a:cubicBezTo>
                    <a:cubicBezTo>
                      <a:pt x="7239" y="7916"/>
                      <a:pt x="4871" y="8750"/>
                      <a:pt x="3036" y="10318"/>
                    </a:cubicBezTo>
                    <a:cubicBezTo>
                      <a:pt x="1201" y="11919"/>
                      <a:pt x="0" y="14755"/>
                      <a:pt x="1368" y="16723"/>
                    </a:cubicBezTo>
                    <a:cubicBezTo>
                      <a:pt x="2111" y="17781"/>
                      <a:pt x="3360" y="18229"/>
                      <a:pt x="4666" y="18229"/>
                    </a:cubicBezTo>
                    <a:cubicBezTo>
                      <a:pt x="5707" y="18229"/>
                      <a:pt x="6785" y="17945"/>
                      <a:pt x="7673" y="17457"/>
                    </a:cubicBezTo>
                    <a:cubicBezTo>
                      <a:pt x="9707" y="16322"/>
                      <a:pt x="11208" y="14488"/>
                      <a:pt x="13076" y="13120"/>
                    </a:cubicBezTo>
                    <a:cubicBezTo>
                      <a:pt x="13684" y="15949"/>
                      <a:pt x="16576" y="18002"/>
                      <a:pt x="19443" y="18002"/>
                    </a:cubicBezTo>
                    <a:cubicBezTo>
                      <a:pt x="20194" y="18002"/>
                      <a:pt x="20943" y="17861"/>
                      <a:pt x="21649" y="17557"/>
                    </a:cubicBezTo>
                    <a:cubicBezTo>
                      <a:pt x="25018" y="16156"/>
                      <a:pt x="26419" y="11386"/>
                      <a:pt x="24385" y="8317"/>
                    </a:cubicBezTo>
                    <a:lnTo>
                      <a:pt x="24385" y="8317"/>
                    </a:lnTo>
                    <a:cubicBezTo>
                      <a:pt x="24949" y="8420"/>
                      <a:pt x="25522" y="8470"/>
                      <a:pt x="26096" y="8470"/>
                    </a:cubicBezTo>
                    <a:cubicBezTo>
                      <a:pt x="28675" y="8470"/>
                      <a:pt x="31262" y="7455"/>
                      <a:pt x="33091" y="5681"/>
                    </a:cubicBezTo>
                    <a:cubicBezTo>
                      <a:pt x="34192" y="4647"/>
                      <a:pt x="35059" y="3046"/>
                      <a:pt x="34425" y="1679"/>
                    </a:cubicBezTo>
                    <a:cubicBezTo>
                      <a:pt x="33792" y="322"/>
                      <a:pt x="32123" y="1"/>
                      <a:pt x="30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6"/>
              <p:cNvSpPr/>
              <p:nvPr/>
            </p:nvSpPr>
            <p:spPr>
              <a:xfrm>
                <a:off x="1378650" y="3186550"/>
                <a:ext cx="883150" cy="681475"/>
              </a:xfrm>
              <a:custGeom>
                <a:avLst/>
                <a:gdLst/>
                <a:ahLst/>
                <a:cxnLst/>
                <a:rect l="l" t="t" r="r" b="b"/>
                <a:pathLst>
                  <a:path w="35326" h="27259" extrusionOk="0">
                    <a:moveTo>
                      <a:pt x="24409" y="1"/>
                    </a:moveTo>
                    <a:cubicBezTo>
                      <a:pt x="23127" y="1"/>
                      <a:pt x="21699" y="127"/>
                      <a:pt x="20115" y="314"/>
                    </a:cubicBezTo>
                    <a:cubicBezTo>
                      <a:pt x="14144" y="1082"/>
                      <a:pt x="8373" y="3683"/>
                      <a:pt x="3970" y="7786"/>
                    </a:cubicBezTo>
                    <a:cubicBezTo>
                      <a:pt x="2202" y="9387"/>
                      <a:pt x="601" y="11356"/>
                      <a:pt x="301" y="13691"/>
                    </a:cubicBezTo>
                    <a:cubicBezTo>
                      <a:pt x="1" y="16059"/>
                      <a:pt x="1535" y="18761"/>
                      <a:pt x="3937" y="18961"/>
                    </a:cubicBezTo>
                    <a:cubicBezTo>
                      <a:pt x="2603" y="19195"/>
                      <a:pt x="2002" y="20996"/>
                      <a:pt x="2503" y="22263"/>
                    </a:cubicBezTo>
                    <a:cubicBezTo>
                      <a:pt x="3003" y="23498"/>
                      <a:pt x="4270" y="24332"/>
                      <a:pt x="5471" y="24965"/>
                    </a:cubicBezTo>
                    <a:cubicBezTo>
                      <a:pt x="8466" y="26482"/>
                      <a:pt x="11819" y="27259"/>
                      <a:pt x="15172" y="27259"/>
                    </a:cubicBezTo>
                    <a:cubicBezTo>
                      <a:pt x="17423" y="27259"/>
                      <a:pt x="19673" y="26909"/>
                      <a:pt x="21816" y="26200"/>
                    </a:cubicBezTo>
                    <a:cubicBezTo>
                      <a:pt x="27153" y="24465"/>
                      <a:pt x="31690" y="20495"/>
                      <a:pt x="34192" y="15492"/>
                    </a:cubicBezTo>
                    <a:cubicBezTo>
                      <a:pt x="34826" y="14291"/>
                      <a:pt x="35326" y="12857"/>
                      <a:pt x="34959" y="11522"/>
                    </a:cubicBezTo>
                    <a:cubicBezTo>
                      <a:pt x="34695" y="10465"/>
                      <a:pt x="33635" y="9596"/>
                      <a:pt x="32608" y="9596"/>
                    </a:cubicBezTo>
                    <a:cubicBezTo>
                      <a:pt x="32340" y="9596"/>
                      <a:pt x="32073" y="9656"/>
                      <a:pt x="31823" y="9788"/>
                    </a:cubicBezTo>
                    <a:cubicBezTo>
                      <a:pt x="32924" y="7086"/>
                      <a:pt x="32190" y="3683"/>
                      <a:pt x="30089" y="1682"/>
                    </a:cubicBezTo>
                    <a:cubicBezTo>
                      <a:pt x="28640" y="428"/>
                      <a:pt x="26771" y="1"/>
                      <a:pt x="24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6"/>
              <p:cNvSpPr/>
              <p:nvPr/>
            </p:nvSpPr>
            <p:spPr>
              <a:xfrm>
                <a:off x="1604650" y="3299725"/>
                <a:ext cx="419500" cy="226200"/>
              </a:xfrm>
              <a:custGeom>
                <a:avLst/>
                <a:gdLst/>
                <a:ahLst/>
                <a:cxnLst/>
                <a:rect l="l" t="t" r="r" b="b"/>
                <a:pathLst>
                  <a:path w="16780" h="9048" extrusionOk="0">
                    <a:moveTo>
                      <a:pt x="12594" y="0"/>
                    </a:moveTo>
                    <a:cubicBezTo>
                      <a:pt x="8673" y="0"/>
                      <a:pt x="4750" y="1571"/>
                      <a:pt x="1935" y="4327"/>
                    </a:cubicBezTo>
                    <a:cubicBezTo>
                      <a:pt x="935" y="5327"/>
                      <a:pt x="1" y="6895"/>
                      <a:pt x="768" y="8096"/>
                    </a:cubicBezTo>
                    <a:cubicBezTo>
                      <a:pt x="1237" y="8834"/>
                      <a:pt x="2127" y="9047"/>
                      <a:pt x="3055" y="9047"/>
                    </a:cubicBezTo>
                    <a:cubicBezTo>
                      <a:pt x="3510" y="9047"/>
                      <a:pt x="3975" y="8996"/>
                      <a:pt x="4404" y="8930"/>
                    </a:cubicBezTo>
                    <a:cubicBezTo>
                      <a:pt x="8206" y="8296"/>
                      <a:pt x="12109" y="7362"/>
                      <a:pt x="15078" y="4927"/>
                    </a:cubicBezTo>
                    <a:cubicBezTo>
                      <a:pt x="15912" y="4260"/>
                      <a:pt x="16712" y="3326"/>
                      <a:pt x="16746" y="2259"/>
                    </a:cubicBezTo>
                    <a:cubicBezTo>
                      <a:pt x="16779" y="1158"/>
                      <a:pt x="15612" y="257"/>
                      <a:pt x="14211" y="90"/>
                    </a:cubicBezTo>
                    <a:cubicBezTo>
                      <a:pt x="13674" y="30"/>
                      <a:pt x="13134" y="0"/>
                      <a:pt x="125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6"/>
              <p:cNvSpPr/>
              <p:nvPr/>
            </p:nvSpPr>
            <p:spPr>
              <a:xfrm>
                <a:off x="1602975" y="3298050"/>
                <a:ext cx="422000" cy="227450"/>
              </a:xfrm>
              <a:custGeom>
                <a:avLst/>
                <a:gdLst/>
                <a:ahLst/>
                <a:cxnLst/>
                <a:rect l="l" t="t" r="r" b="b"/>
                <a:pathLst>
                  <a:path w="16880" h="9098" extrusionOk="0">
                    <a:moveTo>
                      <a:pt x="12677" y="124"/>
                    </a:moveTo>
                    <a:cubicBezTo>
                      <a:pt x="13210" y="124"/>
                      <a:pt x="13711" y="124"/>
                      <a:pt x="14311" y="191"/>
                    </a:cubicBezTo>
                    <a:cubicBezTo>
                      <a:pt x="15679" y="358"/>
                      <a:pt x="16846" y="1325"/>
                      <a:pt x="16813" y="2326"/>
                    </a:cubicBezTo>
                    <a:cubicBezTo>
                      <a:pt x="16813" y="3193"/>
                      <a:pt x="16246" y="4060"/>
                      <a:pt x="15178" y="4927"/>
                    </a:cubicBezTo>
                    <a:cubicBezTo>
                      <a:pt x="12176" y="7396"/>
                      <a:pt x="8307" y="8330"/>
                      <a:pt x="4504" y="8964"/>
                    </a:cubicBezTo>
                    <a:cubicBezTo>
                      <a:pt x="4022" y="9033"/>
                      <a:pt x="3587" y="9068"/>
                      <a:pt x="3198" y="9068"/>
                    </a:cubicBezTo>
                    <a:cubicBezTo>
                      <a:pt x="2076" y="9068"/>
                      <a:pt x="1331" y="8773"/>
                      <a:pt x="935" y="8130"/>
                    </a:cubicBezTo>
                    <a:cubicBezTo>
                      <a:pt x="201" y="6962"/>
                      <a:pt x="1102" y="5361"/>
                      <a:pt x="2102" y="4394"/>
                    </a:cubicBezTo>
                    <a:cubicBezTo>
                      <a:pt x="4871" y="1658"/>
                      <a:pt x="8774" y="124"/>
                      <a:pt x="12677" y="124"/>
                    </a:cubicBezTo>
                    <a:close/>
                    <a:moveTo>
                      <a:pt x="12643" y="0"/>
                    </a:moveTo>
                    <a:cubicBezTo>
                      <a:pt x="8682" y="0"/>
                      <a:pt x="4784" y="1575"/>
                      <a:pt x="1969" y="4360"/>
                    </a:cubicBezTo>
                    <a:cubicBezTo>
                      <a:pt x="935" y="5361"/>
                      <a:pt x="1" y="6962"/>
                      <a:pt x="801" y="8163"/>
                    </a:cubicBezTo>
                    <a:cubicBezTo>
                      <a:pt x="1268" y="8764"/>
                      <a:pt x="2002" y="9097"/>
                      <a:pt x="3136" y="9097"/>
                    </a:cubicBezTo>
                    <a:cubicBezTo>
                      <a:pt x="3537" y="9097"/>
                      <a:pt x="4004" y="9064"/>
                      <a:pt x="4471" y="9030"/>
                    </a:cubicBezTo>
                    <a:cubicBezTo>
                      <a:pt x="8273" y="8397"/>
                      <a:pt x="12176" y="7496"/>
                      <a:pt x="15178" y="5028"/>
                    </a:cubicBezTo>
                    <a:cubicBezTo>
                      <a:pt x="16246" y="4094"/>
                      <a:pt x="16846" y="3226"/>
                      <a:pt x="16846" y="2326"/>
                    </a:cubicBezTo>
                    <a:cubicBezTo>
                      <a:pt x="16880" y="1225"/>
                      <a:pt x="15712" y="257"/>
                      <a:pt x="14278" y="91"/>
                    </a:cubicBezTo>
                    <a:cubicBezTo>
                      <a:pt x="13733" y="30"/>
                      <a:pt x="13187" y="0"/>
                      <a:pt x="12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6"/>
              <p:cNvSpPr/>
              <p:nvPr/>
            </p:nvSpPr>
            <p:spPr>
              <a:xfrm>
                <a:off x="1506250" y="3432900"/>
                <a:ext cx="572925" cy="245700"/>
              </a:xfrm>
              <a:custGeom>
                <a:avLst/>
                <a:gdLst/>
                <a:ahLst/>
                <a:cxnLst/>
                <a:rect l="l" t="t" r="r" b="b"/>
                <a:pathLst>
                  <a:path w="22917" h="9828" extrusionOk="0">
                    <a:moveTo>
                      <a:pt x="22917" y="0"/>
                    </a:moveTo>
                    <a:cubicBezTo>
                      <a:pt x="18980" y="4310"/>
                      <a:pt x="13163" y="6838"/>
                      <a:pt x="7320" y="6838"/>
                    </a:cubicBezTo>
                    <a:cubicBezTo>
                      <a:pt x="6379" y="6838"/>
                      <a:pt x="5438" y="6773"/>
                      <a:pt x="4504" y="6639"/>
                    </a:cubicBezTo>
                    <a:cubicBezTo>
                      <a:pt x="3736" y="6505"/>
                      <a:pt x="3003" y="6372"/>
                      <a:pt x="2369" y="5971"/>
                    </a:cubicBezTo>
                    <a:cubicBezTo>
                      <a:pt x="1735" y="5538"/>
                      <a:pt x="1268" y="4804"/>
                      <a:pt x="1401" y="4037"/>
                    </a:cubicBezTo>
                    <a:lnTo>
                      <a:pt x="1401" y="4037"/>
                    </a:lnTo>
                    <a:cubicBezTo>
                      <a:pt x="0" y="4604"/>
                      <a:pt x="0" y="6939"/>
                      <a:pt x="934" y="8040"/>
                    </a:cubicBezTo>
                    <a:cubicBezTo>
                      <a:pt x="1902" y="9174"/>
                      <a:pt x="3503" y="9574"/>
                      <a:pt x="5004" y="9707"/>
                    </a:cubicBezTo>
                    <a:cubicBezTo>
                      <a:pt x="5735" y="9787"/>
                      <a:pt x="6469" y="9827"/>
                      <a:pt x="7202" y="9827"/>
                    </a:cubicBezTo>
                    <a:cubicBezTo>
                      <a:pt x="10145" y="9827"/>
                      <a:pt x="13068" y="9181"/>
                      <a:pt x="15712" y="7873"/>
                    </a:cubicBezTo>
                    <a:cubicBezTo>
                      <a:pt x="19014" y="6272"/>
                      <a:pt x="21482" y="3403"/>
                      <a:pt x="22917"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6"/>
              <p:cNvSpPr/>
              <p:nvPr/>
            </p:nvSpPr>
            <p:spPr>
              <a:xfrm>
                <a:off x="1523750" y="3328500"/>
                <a:ext cx="181825" cy="168625"/>
              </a:xfrm>
              <a:custGeom>
                <a:avLst/>
                <a:gdLst/>
                <a:ahLst/>
                <a:cxnLst/>
                <a:rect l="l" t="t" r="r" b="b"/>
                <a:pathLst>
                  <a:path w="7273" h="6745" extrusionOk="0">
                    <a:moveTo>
                      <a:pt x="6188" y="0"/>
                    </a:moveTo>
                    <a:cubicBezTo>
                      <a:pt x="4640" y="0"/>
                      <a:pt x="2894" y="583"/>
                      <a:pt x="1902" y="1575"/>
                    </a:cubicBezTo>
                    <a:cubicBezTo>
                      <a:pt x="635" y="2775"/>
                      <a:pt x="1" y="5010"/>
                      <a:pt x="368" y="6745"/>
                    </a:cubicBezTo>
                    <a:cubicBezTo>
                      <a:pt x="1135" y="3443"/>
                      <a:pt x="3937" y="741"/>
                      <a:pt x="7273" y="107"/>
                    </a:cubicBezTo>
                    <a:cubicBezTo>
                      <a:pt x="6932" y="35"/>
                      <a:pt x="6566" y="0"/>
                      <a:pt x="6188"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6"/>
              <p:cNvSpPr/>
              <p:nvPr/>
            </p:nvSpPr>
            <p:spPr>
              <a:xfrm>
                <a:off x="1848150" y="3218975"/>
                <a:ext cx="260225" cy="147225"/>
              </a:xfrm>
              <a:custGeom>
                <a:avLst/>
                <a:gdLst/>
                <a:ahLst/>
                <a:cxnLst/>
                <a:rect l="l" t="t" r="r" b="b"/>
                <a:pathLst>
                  <a:path w="10409" h="5889" extrusionOk="0">
                    <a:moveTo>
                      <a:pt x="5503" y="0"/>
                    </a:moveTo>
                    <a:cubicBezTo>
                      <a:pt x="5224" y="0"/>
                      <a:pt x="4946" y="18"/>
                      <a:pt x="4671" y="51"/>
                    </a:cubicBezTo>
                    <a:cubicBezTo>
                      <a:pt x="3003" y="285"/>
                      <a:pt x="1435" y="1219"/>
                      <a:pt x="1" y="1986"/>
                    </a:cubicBezTo>
                    <a:cubicBezTo>
                      <a:pt x="1302" y="1686"/>
                      <a:pt x="2536" y="1386"/>
                      <a:pt x="3870" y="1386"/>
                    </a:cubicBezTo>
                    <a:cubicBezTo>
                      <a:pt x="5171" y="1386"/>
                      <a:pt x="6539" y="1686"/>
                      <a:pt x="7573" y="2486"/>
                    </a:cubicBezTo>
                    <a:cubicBezTo>
                      <a:pt x="8640" y="3287"/>
                      <a:pt x="9307" y="4621"/>
                      <a:pt x="9074" y="5889"/>
                    </a:cubicBezTo>
                    <a:cubicBezTo>
                      <a:pt x="10408" y="4888"/>
                      <a:pt x="10241" y="2687"/>
                      <a:pt x="9174" y="1486"/>
                    </a:cubicBezTo>
                    <a:cubicBezTo>
                      <a:pt x="8258" y="431"/>
                      <a:pt x="6881" y="0"/>
                      <a:pt x="5503"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6"/>
              <p:cNvSpPr/>
              <p:nvPr/>
            </p:nvSpPr>
            <p:spPr>
              <a:xfrm>
                <a:off x="1732250" y="3491275"/>
                <a:ext cx="403650" cy="277725"/>
              </a:xfrm>
              <a:custGeom>
                <a:avLst/>
                <a:gdLst/>
                <a:ahLst/>
                <a:cxnLst/>
                <a:rect l="l" t="t" r="r" b="b"/>
                <a:pathLst>
                  <a:path w="16146" h="11109" extrusionOk="0">
                    <a:moveTo>
                      <a:pt x="16145" y="0"/>
                    </a:moveTo>
                    <a:lnTo>
                      <a:pt x="16145" y="0"/>
                    </a:lnTo>
                    <a:cubicBezTo>
                      <a:pt x="14844" y="3169"/>
                      <a:pt x="12609" y="5905"/>
                      <a:pt x="9707" y="7739"/>
                    </a:cubicBezTo>
                    <a:cubicBezTo>
                      <a:pt x="7095" y="9349"/>
                      <a:pt x="3984" y="10268"/>
                      <a:pt x="905" y="10268"/>
                    </a:cubicBezTo>
                    <a:cubicBezTo>
                      <a:pt x="603" y="10268"/>
                      <a:pt x="301" y="10259"/>
                      <a:pt x="0" y="10241"/>
                    </a:cubicBezTo>
                    <a:lnTo>
                      <a:pt x="0" y="10241"/>
                    </a:lnTo>
                    <a:cubicBezTo>
                      <a:pt x="1514" y="10812"/>
                      <a:pt x="3138" y="11109"/>
                      <a:pt x="4759" y="11109"/>
                    </a:cubicBezTo>
                    <a:cubicBezTo>
                      <a:pt x="6925" y="11109"/>
                      <a:pt x="9086" y="10580"/>
                      <a:pt x="10975" y="9474"/>
                    </a:cubicBezTo>
                    <a:cubicBezTo>
                      <a:pt x="14210" y="7573"/>
                      <a:pt x="15545" y="3770"/>
                      <a:pt x="16145"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3" name="Google Shape;4203;p26"/>
            <p:cNvGrpSpPr/>
            <p:nvPr/>
          </p:nvGrpSpPr>
          <p:grpSpPr>
            <a:xfrm>
              <a:off x="7825225" y="4150100"/>
              <a:ext cx="555650" cy="488825"/>
              <a:chOff x="4897100" y="6562875"/>
              <a:chExt cx="555650" cy="488825"/>
            </a:xfrm>
          </p:grpSpPr>
          <p:sp>
            <p:nvSpPr>
              <p:cNvPr id="4204" name="Google Shape;4204;p26"/>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6"/>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6"/>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6"/>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6"/>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6"/>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6"/>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6"/>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6"/>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6"/>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4" name="Google Shape;4214;p26"/>
            <p:cNvGrpSpPr/>
            <p:nvPr/>
          </p:nvGrpSpPr>
          <p:grpSpPr>
            <a:xfrm>
              <a:off x="6355197" y="308188"/>
              <a:ext cx="1337578" cy="606537"/>
              <a:chOff x="6355197" y="308188"/>
              <a:chExt cx="1337578" cy="606537"/>
            </a:xfrm>
          </p:grpSpPr>
          <p:grpSp>
            <p:nvGrpSpPr>
              <p:cNvPr id="4215" name="Google Shape;4215;p26"/>
              <p:cNvGrpSpPr/>
              <p:nvPr/>
            </p:nvGrpSpPr>
            <p:grpSpPr>
              <a:xfrm>
                <a:off x="6355197" y="308188"/>
                <a:ext cx="387858" cy="371597"/>
                <a:chOff x="5680900" y="7125375"/>
                <a:chExt cx="636250" cy="609575"/>
              </a:xfrm>
            </p:grpSpPr>
            <p:sp>
              <p:nvSpPr>
                <p:cNvPr id="4216" name="Google Shape;4216;p26"/>
                <p:cNvSpPr/>
                <p:nvPr/>
              </p:nvSpPr>
              <p:spPr>
                <a:xfrm>
                  <a:off x="5800850" y="72861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6"/>
                <p:cNvSpPr/>
                <p:nvPr/>
              </p:nvSpPr>
              <p:spPr>
                <a:xfrm>
                  <a:off x="5879650" y="72109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6"/>
                <p:cNvSpPr/>
                <p:nvPr/>
              </p:nvSpPr>
              <p:spPr>
                <a:xfrm>
                  <a:off x="5680900" y="73442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6"/>
                <p:cNvSpPr/>
                <p:nvPr/>
              </p:nvSpPr>
              <p:spPr>
                <a:xfrm>
                  <a:off x="5998750" y="76036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6"/>
                <p:cNvSpPr/>
                <p:nvPr/>
              </p:nvSpPr>
              <p:spPr>
                <a:xfrm>
                  <a:off x="5757100" y="74034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6"/>
                <p:cNvSpPr/>
                <p:nvPr/>
              </p:nvSpPr>
              <p:spPr>
                <a:xfrm>
                  <a:off x="5938525" y="71253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6"/>
                <p:cNvSpPr/>
                <p:nvPr/>
              </p:nvSpPr>
              <p:spPr>
                <a:xfrm>
                  <a:off x="6160000" y="74496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6"/>
                <p:cNvSpPr/>
                <p:nvPr/>
              </p:nvSpPr>
              <p:spPr>
                <a:xfrm>
                  <a:off x="5983825" y="71819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6"/>
                <p:cNvSpPr/>
                <p:nvPr/>
              </p:nvSpPr>
              <p:spPr>
                <a:xfrm>
                  <a:off x="5895700" y="73047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5" name="Google Shape;4225;p26"/>
              <p:cNvSpPr/>
              <p:nvPr/>
            </p:nvSpPr>
            <p:spPr>
              <a:xfrm>
                <a:off x="6691050" y="603600"/>
                <a:ext cx="1001725" cy="311125"/>
              </a:xfrm>
              <a:custGeom>
                <a:avLst/>
                <a:gdLst/>
                <a:ahLst/>
                <a:cxnLst/>
                <a:rect l="l" t="t" r="r" b="b"/>
                <a:pathLst>
                  <a:path w="40069" h="12445" extrusionOk="0">
                    <a:moveTo>
                      <a:pt x="0" y="0"/>
                    </a:moveTo>
                    <a:cubicBezTo>
                      <a:pt x="4716" y="3540"/>
                      <a:pt x="10057" y="7119"/>
                      <a:pt x="15925" y="7706"/>
                    </a:cubicBezTo>
                    <a:cubicBezTo>
                      <a:pt x="17648" y="7878"/>
                      <a:pt x="19980" y="8287"/>
                      <a:pt x="21062" y="6935"/>
                    </a:cubicBezTo>
                    <a:cubicBezTo>
                      <a:pt x="21672" y="6173"/>
                      <a:pt x="20227" y="4784"/>
                      <a:pt x="19264" y="4624"/>
                    </a:cubicBezTo>
                    <a:cubicBezTo>
                      <a:pt x="17686" y="4362"/>
                      <a:pt x="16679" y="8317"/>
                      <a:pt x="17980" y="9247"/>
                    </a:cubicBezTo>
                    <a:cubicBezTo>
                      <a:pt x="24019" y="13563"/>
                      <a:pt x="32646" y="12072"/>
                      <a:pt x="40069" y="12072"/>
                    </a:cubicBezTo>
                  </a:path>
                </a:pathLst>
              </a:custGeom>
              <a:noFill/>
              <a:ln w="9525" cap="flat" cmpd="sng">
                <a:solidFill>
                  <a:schemeClr val="dk1"/>
                </a:solidFill>
                <a:prstDash val="dot"/>
                <a:round/>
                <a:headEnd type="none" w="med" len="med"/>
                <a:tailEnd type="none" w="med" len="med"/>
              </a:ln>
            </p:spPr>
          </p:sp>
        </p:grpSp>
        <p:sp>
          <p:nvSpPr>
            <p:cNvPr id="4226" name="Google Shape;4226;p26"/>
            <p:cNvSpPr/>
            <p:nvPr/>
          </p:nvSpPr>
          <p:spPr>
            <a:xfrm>
              <a:off x="82725" y="3352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6"/>
            <p:cNvSpPr/>
            <p:nvPr/>
          </p:nvSpPr>
          <p:spPr>
            <a:xfrm>
              <a:off x="358425" y="38065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8" name="Google Shape;4228;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9" name="Google Shape;4229;p26"/>
          <p:cNvSpPr txBox="1">
            <a:spLocks noGrp="1"/>
          </p:cNvSpPr>
          <p:nvPr>
            <p:ph type="title" idx="2"/>
          </p:nvPr>
        </p:nvSpPr>
        <p:spPr>
          <a:xfrm>
            <a:off x="3575017"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0" name="Google Shape;4230;p26"/>
          <p:cNvSpPr txBox="1">
            <a:spLocks noGrp="1"/>
          </p:cNvSpPr>
          <p:nvPr>
            <p:ph type="subTitle" idx="1"/>
          </p:nvPr>
        </p:nvSpPr>
        <p:spPr>
          <a:xfrm>
            <a:off x="3575017"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1" name="Google Shape;4231;p26"/>
          <p:cNvSpPr txBox="1">
            <a:spLocks noGrp="1"/>
          </p:cNvSpPr>
          <p:nvPr>
            <p:ph type="title" idx="3"/>
          </p:nvPr>
        </p:nvSpPr>
        <p:spPr>
          <a:xfrm>
            <a:off x="6189100"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2" name="Google Shape;4232;p26"/>
          <p:cNvSpPr txBox="1">
            <a:spLocks noGrp="1"/>
          </p:cNvSpPr>
          <p:nvPr>
            <p:ph type="subTitle" idx="4"/>
          </p:nvPr>
        </p:nvSpPr>
        <p:spPr>
          <a:xfrm>
            <a:off x="6189100"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3" name="Google Shape;4233;p26"/>
          <p:cNvSpPr txBox="1">
            <a:spLocks noGrp="1"/>
          </p:cNvSpPr>
          <p:nvPr>
            <p:ph type="title" idx="5"/>
          </p:nvPr>
        </p:nvSpPr>
        <p:spPr>
          <a:xfrm>
            <a:off x="960935"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4" name="Google Shape;4234;p26"/>
          <p:cNvSpPr txBox="1">
            <a:spLocks noGrp="1"/>
          </p:cNvSpPr>
          <p:nvPr>
            <p:ph type="subTitle" idx="6"/>
          </p:nvPr>
        </p:nvSpPr>
        <p:spPr>
          <a:xfrm>
            <a:off x="960935"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5" name="Google Shape;4235;p26"/>
          <p:cNvSpPr txBox="1">
            <a:spLocks noGrp="1"/>
          </p:cNvSpPr>
          <p:nvPr>
            <p:ph type="title" idx="7"/>
          </p:nvPr>
        </p:nvSpPr>
        <p:spPr>
          <a:xfrm>
            <a:off x="8803184"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6" name="Google Shape;4236;p26"/>
          <p:cNvSpPr txBox="1">
            <a:spLocks noGrp="1"/>
          </p:cNvSpPr>
          <p:nvPr>
            <p:ph type="subTitle" idx="8"/>
          </p:nvPr>
        </p:nvSpPr>
        <p:spPr>
          <a:xfrm>
            <a:off x="8803184"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81429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237"/>
        <p:cNvGrpSpPr/>
        <p:nvPr/>
      </p:nvGrpSpPr>
      <p:grpSpPr>
        <a:xfrm>
          <a:off x="0" y="0"/>
          <a:ext cx="0" cy="0"/>
          <a:chOff x="0" y="0"/>
          <a:chExt cx="0" cy="0"/>
        </a:xfrm>
      </p:grpSpPr>
      <p:grpSp>
        <p:nvGrpSpPr>
          <p:cNvPr id="4238" name="Google Shape;4238;p27"/>
          <p:cNvGrpSpPr/>
          <p:nvPr/>
        </p:nvGrpSpPr>
        <p:grpSpPr>
          <a:xfrm>
            <a:off x="-621447" y="179199"/>
            <a:ext cx="13111035" cy="7334839"/>
            <a:chOff x="-466085" y="134399"/>
            <a:chExt cx="9833276" cy="5501129"/>
          </a:xfrm>
        </p:grpSpPr>
        <p:grpSp>
          <p:nvGrpSpPr>
            <p:cNvPr id="4239" name="Google Shape;4239;p27"/>
            <p:cNvGrpSpPr/>
            <p:nvPr/>
          </p:nvGrpSpPr>
          <p:grpSpPr>
            <a:xfrm>
              <a:off x="-65450" y="4357527"/>
              <a:ext cx="9236161" cy="824931"/>
              <a:chOff x="-65450" y="4357527"/>
              <a:chExt cx="9236161" cy="824931"/>
            </a:xfrm>
          </p:grpSpPr>
          <p:sp>
            <p:nvSpPr>
              <p:cNvPr id="4240" name="Google Shape;4240;p27"/>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27"/>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2" name="Google Shape;4242;p27"/>
            <p:cNvGrpSpPr/>
            <p:nvPr/>
          </p:nvGrpSpPr>
          <p:grpSpPr>
            <a:xfrm>
              <a:off x="-466085" y="3016801"/>
              <a:ext cx="2142579" cy="2618727"/>
              <a:chOff x="-466085" y="3016801"/>
              <a:chExt cx="2142579" cy="2618727"/>
            </a:xfrm>
          </p:grpSpPr>
          <p:grpSp>
            <p:nvGrpSpPr>
              <p:cNvPr id="4243" name="Google Shape;4243;p27"/>
              <p:cNvGrpSpPr/>
              <p:nvPr/>
            </p:nvGrpSpPr>
            <p:grpSpPr>
              <a:xfrm>
                <a:off x="523205" y="3016801"/>
                <a:ext cx="590152" cy="2371267"/>
                <a:chOff x="5161950" y="1889450"/>
                <a:chExt cx="926600" cy="4128250"/>
              </a:xfrm>
            </p:grpSpPr>
            <p:sp>
              <p:nvSpPr>
                <p:cNvPr id="4244" name="Google Shape;4244;p27"/>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27"/>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27"/>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27"/>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27"/>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27"/>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27"/>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27"/>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27"/>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27"/>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27"/>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27"/>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27"/>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27"/>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27"/>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27"/>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27"/>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27"/>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27"/>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27"/>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4" name="Google Shape;4264;p27"/>
              <p:cNvGrpSpPr/>
              <p:nvPr/>
            </p:nvGrpSpPr>
            <p:grpSpPr>
              <a:xfrm flipH="1">
                <a:off x="356102" y="3845124"/>
                <a:ext cx="592242" cy="581335"/>
                <a:chOff x="5672100" y="3575250"/>
                <a:chExt cx="1054750" cy="1035325"/>
              </a:xfrm>
            </p:grpSpPr>
            <p:sp>
              <p:nvSpPr>
                <p:cNvPr id="4265" name="Google Shape;4265;p2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2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2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2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2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2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2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2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3" name="Google Shape;4273;p27"/>
              <p:cNvGrpSpPr/>
              <p:nvPr/>
            </p:nvGrpSpPr>
            <p:grpSpPr>
              <a:xfrm rot="749415" flipH="1">
                <a:off x="946768" y="3811851"/>
                <a:ext cx="583337" cy="1417573"/>
                <a:chOff x="1535425" y="492925"/>
                <a:chExt cx="524575" cy="1274775"/>
              </a:xfrm>
            </p:grpSpPr>
            <p:sp>
              <p:nvSpPr>
                <p:cNvPr id="4274" name="Google Shape;4274;p2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2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2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2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2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2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2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2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2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2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2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2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2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2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2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2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0" name="Google Shape;4290;p27"/>
              <p:cNvGrpSpPr/>
              <p:nvPr/>
            </p:nvGrpSpPr>
            <p:grpSpPr>
              <a:xfrm flipH="1">
                <a:off x="-16389" y="3184173"/>
                <a:ext cx="494643" cy="2036537"/>
                <a:chOff x="6248875" y="1941050"/>
                <a:chExt cx="827300" cy="3406150"/>
              </a:xfrm>
            </p:grpSpPr>
            <p:sp>
              <p:nvSpPr>
                <p:cNvPr id="4291" name="Google Shape;4291;p27"/>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27"/>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27"/>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27"/>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27"/>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27"/>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27"/>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27"/>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27"/>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27"/>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27"/>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27"/>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27"/>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27"/>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27"/>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27"/>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27"/>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27"/>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27"/>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27"/>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27"/>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27"/>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27"/>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27"/>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7"/>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7"/>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7"/>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7"/>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7"/>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7"/>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1" name="Google Shape;4321;p27"/>
              <p:cNvGrpSpPr/>
              <p:nvPr/>
            </p:nvGrpSpPr>
            <p:grpSpPr>
              <a:xfrm rot="-1719346" flipH="1">
                <a:off x="-193601" y="4142192"/>
                <a:ext cx="889403" cy="1363591"/>
                <a:chOff x="2235100" y="548200"/>
                <a:chExt cx="759725" cy="1164775"/>
              </a:xfrm>
            </p:grpSpPr>
            <p:sp>
              <p:nvSpPr>
                <p:cNvPr id="4322" name="Google Shape;4322;p27"/>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27"/>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27"/>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7"/>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27"/>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27"/>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7"/>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27"/>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27"/>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1" name="Google Shape;4331;p27"/>
              <p:cNvGrpSpPr/>
              <p:nvPr/>
            </p:nvGrpSpPr>
            <p:grpSpPr>
              <a:xfrm flipH="1">
                <a:off x="105776" y="4409391"/>
                <a:ext cx="250313" cy="312391"/>
                <a:chOff x="5920600" y="4383325"/>
                <a:chExt cx="334375" cy="417300"/>
              </a:xfrm>
            </p:grpSpPr>
            <p:sp>
              <p:nvSpPr>
                <p:cNvPr id="4332" name="Google Shape;4332;p27"/>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27"/>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7"/>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7"/>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7"/>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27"/>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27"/>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7"/>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7"/>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7"/>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7"/>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7"/>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7"/>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7"/>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7"/>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7"/>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7"/>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7"/>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7"/>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7"/>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2" name="Google Shape;4352;p27"/>
              <p:cNvGrpSpPr/>
              <p:nvPr/>
            </p:nvGrpSpPr>
            <p:grpSpPr>
              <a:xfrm flipH="1">
                <a:off x="446323" y="4426453"/>
                <a:ext cx="988324" cy="895098"/>
                <a:chOff x="4048900" y="1919750"/>
                <a:chExt cx="1060775" cy="960715"/>
              </a:xfrm>
            </p:grpSpPr>
            <p:sp>
              <p:nvSpPr>
                <p:cNvPr id="4353" name="Google Shape;4353;p27"/>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7"/>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7"/>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7"/>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7"/>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7"/>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7"/>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7"/>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7"/>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7"/>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7"/>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7"/>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27"/>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27"/>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7"/>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7"/>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7"/>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7"/>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7"/>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7"/>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7"/>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7"/>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7"/>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76" name="Google Shape;4376;p27"/>
            <p:cNvSpPr/>
            <p:nvPr/>
          </p:nvSpPr>
          <p:spPr>
            <a:xfrm>
              <a:off x="8597600" y="2269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7"/>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7"/>
            <p:cNvSpPr/>
            <p:nvPr/>
          </p:nvSpPr>
          <p:spPr>
            <a:xfrm>
              <a:off x="706822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7"/>
            <p:cNvSpPr/>
            <p:nvPr/>
          </p:nvSpPr>
          <p:spPr>
            <a:xfrm>
              <a:off x="117850" y="5400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80" name="Google Shape;4380;p27"/>
            <p:cNvGrpSpPr/>
            <p:nvPr/>
          </p:nvGrpSpPr>
          <p:grpSpPr>
            <a:xfrm>
              <a:off x="7843351" y="3761580"/>
              <a:ext cx="1523840" cy="1608783"/>
              <a:chOff x="7843351" y="3761580"/>
              <a:chExt cx="1523840" cy="1608783"/>
            </a:xfrm>
          </p:grpSpPr>
          <p:grpSp>
            <p:nvGrpSpPr>
              <p:cNvPr id="4381" name="Google Shape;4381;p27"/>
              <p:cNvGrpSpPr/>
              <p:nvPr/>
            </p:nvGrpSpPr>
            <p:grpSpPr>
              <a:xfrm flipH="1">
                <a:off x="7843351" y="4457213"/>
                <a:ext cx="774936" cy="847100"/>
                <a:chOff x="747000" y="4488650"/>
                <a:chExt cx="666325" cy="728375"/>
              </a:xfrm>
            </p:grpSpPr>
            <p:sp>
              <p:nvSpPr>
                <p:cNvPr id="4382" name="Google Shape;4382;p27"/>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7"/>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7"/>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7"/>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7"/>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7"/>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7"/>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7"/>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7"/>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7"/>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7"/>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7"/>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7"/>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7"/>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7"/>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7"/>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7"/>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7"/>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7"/>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7"/>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7"/>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7"/>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27"/>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27"/>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27"/>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27"/>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7"/>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7"/>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7"/>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7"/>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7"/>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7"/>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7"/>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7"/>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7"/>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7"/>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7"/>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7"/>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7"/>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7"/>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7"/>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7"/>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7"/>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7"/>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6" name="Google Shape;4426;p27"/>
              <p:cNvGrpSpPr/>
              <p:nvPr/>
            </p:nvGrpSpPr>
            <p:grpSpPr>
              <a:xfrm flipH="1">
                <a:off x="8563430" y="3761580"/>
                <a:ext cx="668020" cy="1064893"/>
                <a:chOff x="60675" y="3495450"/>
                <a:chExt cx="509550" cy="812275"/>
              </a:xfrm>
            </p:grpSpPr>
            <p:sp>
              <p:nvSpPr>
                <p:cNvPr id="4427" name="Google Shape;4427;p27"/>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7"/>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7"/>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7"/>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7"/>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7"/>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7"/>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7"/>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7"/>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7"/>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27"/>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27"/>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27"/>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7"/>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7"/>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7"/>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7"/>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7"/>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7"/>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7"/>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7"/>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7"/>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7"/>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7"/>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7"/>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7"/>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7"/>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7"/>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7"/>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7"/>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7"/>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7"/>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7"/>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7"/>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7"/>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7"/>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7"/>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7"/>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7"/>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7"/>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7"/>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7"/>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7"/>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7"/>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7"/>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7"/>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7"/>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7"/>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7"/>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6" name="Google Shape;4476;p27"/>
              <p:cNvGrpSpPr/>
              <p:nvPr/>
            </p:nvGrpSpPr>
            <p:grpSpPr>
              <a:xfrm flipH="1">
                <a:off x="8920181" y="4488630"/>
                <a:ext cx="447011" cy="642232"/>
                <a:chOff x="178250" y="4721325"/>
                <a:chExt cx="244375" cy="351100"/>
              </a:xfrm>
            </p:grpSpPr>
            <p:sp>
              <p:nvSpPr>
                <p:cNvPr id="4477" name="Google Shape;4477;p27"/>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7"/>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7"/>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7"/>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7"/>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7"/>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7"/>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7"/>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7"/>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7"/>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87" name="Google Shape;4487;p27"/>
              <p:cNvGrpSpPr/>
              <p:nvPr/>
            </p:nvGrpSpPr>
            <p:grpSpPr>
              <a:xfrm flipH="1">
                <a:off x="8399121" y="4488632"/>
                <a:ext cx="681767" cy="881731"/>
                <a:chOff x="373400" y="4372750"/>
                <a:chExt cx="548750" cy="709700"/>
              </a:xfrm>
            </p:grpSpPr>
            <p:sp>
              <p:nvSpPr>
                <p:cNvPr id="4488" name="Google Shape;4488;p27"/>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7"/>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7"/>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7"/>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7"/>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7"/>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7"/>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7"/>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7"/>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7"/>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7"/>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7"/>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7"/>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27"/>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27"/>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27"/>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27"/>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505" name="Google Shape;4505;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06" name="Google Shape;4506;p27"/>
          <p:cNvSpPr txBox="1">
            <a:spLocks noGrp="1"/>
          </p:cNvSpPr>
          <p:nvPr>
            <p:ph type="title" idx="2"/>
          </p:nvPr>
        </p:nvSpPr>
        <p:spPr>
          <a:xfrm>
            <a:off x="2221488"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7" name="Google Shape;4507;p27"/>
          <p:cNvSpPr txBox="1">
            <a:spLocks noGrp="1"/>
          </p:cNvSpPr>
          <p:nvPr>
            <p:ph type="subTitle" idx="1"/>
          </p:nvPr>
        </p:nvSpPr>
        <p:spPr>
          <a:xfrm>
            <a:off x="2221488"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8" name="Google Shape;4508;p27"/>
          <p:cNvSpPr txBox="1">
            <a:spLocks noGrp="1"/>
          </p:cNvSpPr>
          <p:nvPr>
            <p:ph type="title" idx="3"/>
          </p:nvPr>
        </p:nvSpPr>
        <p:spPr>
          <a:xfrm>
            <a:off x="4867647" y="22438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9" name="Google Shape;4509;p27"/>
          <p:cNvSpPr txBox="1">
            <a:spLocks noGrp="1"/>
          </p:cNvSpPr>
          <p:nvPr>
            <p:ph type="subTitle" idx="4"/>
          </p:nvPr>
        </p:nvSpPr>
        <p:spPr>
          <a:xfrm>
            <a:off x="4871236" y="30258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0" name="Google Shape;4510;p27"/>
          <p:cNvSpPr txBox="1">
            <a:spLocks noGrp="1"/>
          </p:cNvSpPr>
          <p:nvPr>
            <p:ph type="title" idx="5"/>
          </p:nvPr>
        </p:nvSpPr>
        <p:spPr>
          <a:xfrm>
            <a:off x="2221488"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1" name="Google Shape;4511;p27"/>
          <p:cNvSpPr txBox="1">
            <a:spLocks noGrp="1"/>
          </p:cNvSpPr>
          <p:nvPr>
            <p:ph type="subTitle" idx="6"/>
          </p:nvPr>
        </p:nvSpPr>
        <p:spPr>
          <a:xfrm>
            <a:off x="2221488"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2" name="Google Shape;4512;p27"/>
          <p:cNvSpPr txBox="1">
            <a:spLocks noGrp="1"/>
          </p:cNvSpPr>
          <p:nvPr>
            <p:ph type="title" idx="7"/>
          </p:nvPr>
        </p:nvSpPr>
        <p:spPr>
          <a:xfrm>
            <a:off x="4871236" y="41550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3" name="Google Shape;4513;p27"/>
          <p:cNvSpPr txBox="1">
            <a:spLocks noGrp="1"/>
          </p:cNvSpPr>
          <p:nvPr>
            <p:ph type="subTitle" idx="8"/>
          </p:nvPr>
        </p:nvSpPr>
        <p:spPr>
          <a:xfrm>
            <a:off x="4871236" y="49370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4" name="Google Shape;4514;p27"/>
          <p:cNvSpPr txBox="1">
            <a:spLocks noGrp="1"/>
          </p:cNvSpPr>
          <p:nvPr>
            <p:ph type="title" idx="9"/>
          </p:nvPr>
        </p:nvSpPr>
        <p:spPr>
          <a:xfrm>
            <a:off x="7513004"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5" name="Google Shape;4515;p27"/>
          <p:cNvSpPr txBox="1">
            <a:spLocks noGrp="1"/>
          </p:cNvSpPr>
          <p:nvPr>
            <p:ph type="subTitle" idx="13"/>
          </p:nvPr>
        </p:nvSpPr>
        <p:spPr>
          <a:xfrm>
            <a:off x="7513004"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6" name="Google Shape;4516;p27"/>
          <p:cNvSpPr txBox="1">
            <a:spLocks noGrp="1"/>
          </p:cNvSpPr>
          <p:nvPr>
            <p:ph type="title" idx="14"/>
          </p:nvPr>
        </p:nvSpPr>
        <p:spPr>
          <a:xfrm>
            <a:off x="7513004"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7" name="Google Shape;4517;p27"/>
          <p:cNvSpPr txBox="1">
            <a:spLocks noGrp="1"/>
          </p:cNvSpPr>
          <p:nvPr>
            <p:ph type="subTitle" idx="15"/>
          </p:nvPr>
        </p:nvSpPr>
        <p:spPr>
          <a:xfrm>
            <a:off x="7513004"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8" name="Google Shape;4518;p27"/>
          <p:cNvSpPr/>
          <p:nvPr/>
        </p:nvSpPr>
        <p:spPr>
          <a:xfrm>
            <a:off x="157133" y="2570234"/>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47115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19"/>
        <p:cNvGrpSpPr/>
        <p:nvPr/>
      </p:nvGrpSpPr>
      <p:grpSpPr>
        <a:xfrm>
          <a:off x="0" y="0"/>
          <a:ext cx="0" cy="0"/>
          <a:chOff x="0" y="0"/>
          <a:chExt cx="0" cy="0"/>
        </a:xfrm>
      </p:grpSpPr>
      <p:grpSp>
        <p:nvGrpSpPr>
          <p:cNvPr id="4520" name="Google Shape;4520;p28"/>
          <p:cNvGrpSpPr/>
          <p:nvPr/>
        </p:nvGrpSpPr>
        <p:grpSpPr>
          <a:xfrm>
            <a:off x="-496872" y="539230"/>
            <a:ext cx="12863781" cy="7025359"/>
            <a:chOff x="-372654" y="404422"/>
            <a:chExt cx="9647836" cy="5269019"/>
          </a:xfrm>
        </p:grpSpPr>
        <p:sp>
          <p:nvSpPr>
            <p:cNvPr id="4521" name="Google Shape;4521;p28"/>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23" name="Google Shape;4523;p28"/>
            <p:cNvGrpSpPr/>
            <p:nvPr/>
          </p:nvGrpSpPr>
          <p:grpSpPr>
            <a:xfrm>
              <a:off x="7840802" y="3989911"/>
              <a:ext cx="592242" cy="581335"/>
              <a:chOff x="5672100" y="3575250"/>
              <a:chExt cx="1054750" cy="1035325"/>
            </a:xfrm>
          </p:grpSpPr>
          <p:sp>
            <p:nvSpPr>
              <p:cNvPr id="4524" name="Google Shape;4524;p28"/>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2" name="Google Shape;4532;p28"/>
            <p:cNvGrpSpPr/>
            <p:nvPr/>
          </p:nvGrpSpPr>
          <p:grpSpPr>
            <a:xfrm>
              <a:off x="0" y="2911675"/>
              <a:ext cx="1299425" cy="2300975"/>
              <a:chOff x="207725" y="2276150"/>
              <a:chExt cx="1299425" cy="2300975"/>
            </a:xfrm>
          </p:grpSpPr>
          <p:sp>
            <p:nvSpPr>
              <p:cNvPr id="4533" name="Google Shape;4533;p28"/>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34" name="Google Shape;4534;p28"/>
              <p:cNvGrpSpPr/>
              <p:nvPr/>
            </p:nvGrpSpPr>
            <p:grpSpPr>
              <a:xfrm>
                <a:off x="207725" y="2276150"/>
                <a:ext cx="1299425" cy="2300975"/>
                <a:chOff x="207725" y="2276150"/>
                <a:chExt cx="1299425" cy="2300975"/>
              </a:xfrm>
            </p:grpSpPr>
            <p:sp>
              <p:nvSpPr>
                <p:cNvPr id="4535" name="Google Shape;4535;p28"/>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48" name="Google Shape;4548;p28"/>
            <p:cNvGrpSpPr/>
            <p:nvPr/>
          </p:nvGrpSpPr>
          <p:grpSpPr>
            <a:xfrm rot="1734738">
              <a:off x="-204441" y="3869617"/>
              <a:ext cx="1428294" cy="1064074"/>
              <a:chOff x="5065700" y="3436875"/>
              <a:chExt cx="1984875" cy="1478725"/>
            </a:xfrm>
          </p:grpSpPr>
          <p:sp>
            <p:nvSpPr>
              <p:cNvPr id="4549" name="Google Shape;4549;p28"/>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8" name="Google Shape;4558;p28"/>
            <p:cNvGrpSpPr/>
            <p:nvPr/>
          </p:nvGrpSpPr>
          <p:grpSpPr>
            <a:xfrm>
              <a:off x="-166336" y="4701063"/>
              <a:ext cx="1198098" cy="613801"/>
              <a:chOff x="4976050" y="4611525"/>
              <a:chExt cx="1664950" cy="852975"/>
            </a:xfrm>
          </p:grpSpPr>
          <p:sp>
            <p:nvSpPr>
              <p:cNvPr id="4559" name="Google Shape;4559;p2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1" name="Google Shape;4561;p28"/>
            <p:cNvGrpSpPr/>
            <p:nvPr/>
          </p:nvGrpSpPr>
          <p:grpSpPr>
            <a:xfrm rot="-749415">
              <a:off x="7278992" y="3849763"/>
              <a:ext cx="583337" cy="1417573"/>
              <a:chOff x="1535425" y="492925"/>
              <a:chExt cx="524575" cy="1274775"/>
            </a:xfrm>
          </p:grpSpPr>
          <p:sp>
            <p:nvSpPr>
              <p:cNvPr id="4562" name="Google Shape;4562;p2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8" name="Google Shape;4578;p28"/>
            <p:cNvGrpSpPr/>
            <p:nvPr/>
          </p:nvGrpSpPr>
          <p:grpSpPr>
            <a:xfrm>
              <a:off x="583896" y="4519984"/>
              <a:ext cx="954154" cy="975956"/>
              <a:chOff x="1356975" y="1865675"/>
              <a:chExt cx="1024100" cy="1047500"/>
            </a:xfrm>
          </p:grpSpPr>
          <p:sp>
            <p:nvSpPr>
              <p:cNvPr id="4579" name="Google Shape;4579;p2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8"/>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8"/>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8"/>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8"/>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8"/>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8"/>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8"/>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8"/>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8"/>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8"/>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7" name="Google Shape;4607;p28"/>
            <p:cNvGrpSpPr/>
            <p:nvPr/>
          </p:nvGrpSpPr>
          <p:grpSpPr>
            <a:xfrm>
              <a:off x="8330843" y="3222086"/>
              <a:ext cx="494643" cy="2036537"/>
              <a:chOff x="6248875" y="1941050"/>
              <a:chExt cx="827300" cy="3406150"/>
            </a:xfrm>
          </p:grpSpPr>
          <p:sp>
            <p:nvSpPr>
              <p:cNvPr id="4608" name="Google Shape;4608;p28"/>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8"/>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8"/>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8"/>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8"/>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8"/>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8"/>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8"/>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8"/>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8"/>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8"/>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8"/>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8"/>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8"/>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8"/>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8"/>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8"/>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8"/>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8"/>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8"/>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8"/>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8"/>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8"/>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8"/>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8"/>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8"/>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8"/>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8"/>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8"/>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8"/>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8" name="Google Shape;4638;p28"/>
            <p:cNvGrpSpPr/>
            <p:nvPr/>
          </p:nvGrpSpPr>
          <p:grpSpPr>
            <a:xfrm rot="1719346">
              <a:off x="8113295" y="4180104"/>
              <a:ext cx="889403" cy="1363591"/>
              <a:chOff x="2235100" y="548200"/>
              <a:chExt cx="759725" cy="1164775"/>
            </a:xfrm>
          </p:grpSpPr>
          <p:sp>
            <p:nvSpPr>
              <p:cNvPr id="4639" name="Google Shape;4639;p28"/>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8"/>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8"/>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8"/>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8"/>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8"/>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8"/>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8"/>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8"/>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48" name="Google Shape;4648;p28"/>
            <p:cNvGrpSpPr/>
            <p:nvPr/>
          </p:nvGrpSpPr>
          <p:grpSpPr>
            <a:xfrm>
              <a:off x="8453007" y="4447303"/>
              <a:ext cx="250313" cy="312391"/>
              <a:chOff x="5920600" y="4383325"/>
              <a:chExt cx="334375" cy="417300"/>
            </a:xfrm>
          </p:grpSpPr>
          <p:sp>
            <p:nvSpPr>
              <p:cNvPr id="4649" name="Google Shape;4649;p28"/>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8"/>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8"/>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8"/>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8"/>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8"/>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8"/>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8"/>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8"/>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8"/>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8"/>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8"/>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8"/>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8"/>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8"/>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8"/>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8"/>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8"/>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8"/>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8"/>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9" name="Google Shape;4669;p28"/>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8"/>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8"/>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2" name="Google Shape;4672;p28"/>
            <p:cNvGrpSpPr/>
            <p:nvPr/>
          </p:nvGrpSpPr>
          <p:grpSpPr>
            <a:xfrm>
              <a:off x="1200675" y="4314750"/>
              <a:ext cx="752650" cy="753525"/>
              <a:chOff x="1200675" y="4314750"/>
              <a:chExt cx="752650" cy="753525"/>
            </a:xfrm>
          </p:grpSpPr>
          <p:sp>
            <p:nvSpPr>
              <p:cNvPr id="4673" name="Google Shape;4673;p28"/>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8"/>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28"/>
            <p:cNvGrpSpPr/>
            <p:nvPr/>
          </p:nvGrpSpPr>
          <p:grpSpPr>
            <a:xfrm flipH="1">
              <a:off x="7695740" y="3054714"/>
              <a:ext cx="590152" cy="2371267"/>
              <a:chOff x="5161950" y="1889450"/>
              <a:chExt cx="926600" cy="4128250"/>
            </a:xfrm>
          </p:grpSpPr>
          <p:sp>
            <p:nvSpPr>
              <p:cNvPr id="4676" name="Google Shape;4676;p28"/>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8"/>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8"/>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8"/>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8"/>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8"/>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8"/>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8"/>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8"/>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8"/>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8"/>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8"/>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8"/>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8"/>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8"/>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8"/>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8"/>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8"/>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8"/>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8"/>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6" name="Google Shape;4696;p28"/>
            <p:cNvGrpSpPr/>
            <p:nvPr/>
          </p:nvGrpSpPr>
          <p:grpSpPr>
            <a:xfrm>
              <a:off x="7374450" y="4464366"/>
              <a:ext cx="988324" cy="895098"/>
              <a:chOff x="4048900" y="1919750"/>
              <a:chExt cx="1060775" cy="960715"/>
            </a:xfrm>
          </p:grpSpPr>
          <p:sp>
            <p:nvSpPr>
              <p:cNvPr id="4697" name="Google Shape;4697;p28"/>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8"/>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8"/>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8"/>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8"/>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8"/>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8"/>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8"/>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8"/>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8"/>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8"/>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8"/>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8"/>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8"/>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8"/>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8"/>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8"/>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8"/>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8"/>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8"/>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8"/>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8"/>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8"/>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20" name="Google Shape;4720;p28"/>
          <p:cNvSpPr txBox="1">
            <a:spLocks noGrp="1"/>
          </p:cNvSpPr>
          <p:nvPr>
            <p:ph type="title" hasCustomPrompt="1"/>
          </p:nvPr>
        </p:nvSpPr>
        <p:spPr>
          <a:xfrm>
            <a:off x="966381" y="771628"/>
            <a:ext cx="438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1" name="Google Shape;4721;p28"/>
          <p:cNvSpPr txBox="1">
            <a:spLocks noGrp="1"/>
          </p:cNvSpPr>
          <p:nvPr>
            <p:ph type="subTitle" idx="1"/>
          </p:nvPr>
        </p:nvSpPr>
        <p:spPr>
          <a:xfrm>
            <a:off x="966381" y="1781833"/>
            <a:ext cx="43840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2" name="Google Shape;4722;p28"/>
          <p:cNvSpPr txBox="1">
            <a:spLocks noGrp="1"/>
          </p:cNvSpPr>
          <p:nvPr>
            <p:ph type="title" idx="2" hasCustomPrompt="1"/>
          </p:nvPr>
        </p:nvSpPr>
        <p:spPr>
          <a:xfrm>
            <a:off x="1748391" y="2635719"/>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3" name="Google Shape;4723;p28"/>
          <p:cNvSpPr txBox="1">
            <a:spLocks noGrp="1"/>
          </p:cNvSpPr>
          <p:nvPr>
            <p:ph type="subTitle" idx="3"/>
          </p:nvPr>
        </p:nvSpPr>
        <p:spPr>
          <a:xfrm>
            <a:off x="1748391" y="3654528"/>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4" name="Google Shape;4724;p28"/>
          <p:cNvSpPr txBox="1">
            <a:spLocks noGrp="1"/>
          </p:cNvSpPr>
          <p:nvPr>
            <p:ph type="title" idx="4" hasCustomPrompt="1"/>
          </p:nvPr>
        </p:nvSpPr>
        <p:spPr>
          <a:xfrm>
            <a:off x="2931200" y="4482600"/>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5" name="Google Shape;4725;p28"/>
          <p:cNvSpPr txBox="1">
            <a:spLocks noGrp="1"/>
          </p:cNvSpPr>
          <p:nvPr>
            <p:ph type="subTitle" idx="5"/>
          </p:nvPr>
        </p:nvSpPr>
        <p:spPr>
          <a:xfrm>
            <a:off x="2931200" y="5501409"/>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05338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726"/>
        <p:cNvGrpSpPr/>
        <p:nvPr/>
      </p:nvGrpSpPr>
      <p:grpSpPr>
        <a:xfrm>
          <a:off x="0" y="0"/>
          <a:ext cx="0" cy="0"/>
          <a:chOff x="0" y="0"/>
          <a:chExt cx="0" cy="0"/>
        </a:xfrm>
      </p:grpSpPr>
      <p:grpSp>
        <p:nvGrpSpPr>
          <p:cNvPr id="4727" name="Google Shape;4727;p29"/>
          <p:cNvGrpSpPr/>
          <p:nvPr/>
        </p:nvGrpSpPr>
        <p:grpSpPr>
          <a:xfrm>
            <a:off x="-766202" y="194230"/>
            <a:ext cx="13509811" cy="7254476"/>
            <a:chOff x="-574651" y="145672"/>
            <a:chExt cx="10132358" cy="5440857"/>
          </a:xfrm>
        </p:grpSpPr>
        <p:sp>
          <p:nvSpPr>
            <p:cNvPr id="4728" name="Google Shape;4728;p29"/>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9"/>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30" name="Google Shape;4730;p29"/>
            <p:cNvGrpSpPr/>
            <p:nvPr/>
          </p:nvGrpSpPr>
          <p:grpSpPr>
            <a:xfrm rot="2083657">
              <a:off x="7586664" y="4357291"/>
              <a:ext cx="1356684" cy="695046"/>
              <a:chOff x="4976050" y="4611525"/>
              <a:chExt cx="1664950" cy="852975"/>
            </a:xfrm>
          </p:grpSpPr>
          <p:sp>
            <p:nvSpPr>
              <p:cNvPr id="4731" name="Google Shape;4731;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3" name="Google Shape;4733;p29"/>
            <p:cNvGrpSpPr/>
            <p:nvPr/>
          </p:nvGrpSpPr>
          <p:grpSpPr>
            <a:xfrm rot="-1734738" flipH="1">
              <a:off x="7911602" y="3869617"/>
              <a:ext cx="1428294" cy="1064074"/>
              <a:chOff x="5065700" y="3436875"/>
              <a:chExt cx="1984875" cy="1478725"/>
            </a:xfrm>
          </p:grpSpPr>
          <p:sp>
            <p:nvSpPr>
              <p:cNvPr id="4734" name="Google Shape;4734;p29"/>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29"/>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9"/>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9"/>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29"/>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29"/>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29"/>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9"/>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29"/>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3" name="Google Shape;4743;p29"/>
            <p:cNvGrpSpPr/>
            <p:nvPr/>
          </p:nvGrpSpPr>
          <p:grpSpPr>
            <a:xfrm rot="-2164417" flipH="1">
              <a:off x="8293813" y="4496357"/>
              <a:ext cx="1198047" cy="613775"/>
              <a:chOff x="4976050" y="4611525"/>
              <a:chExt cx="1664950" cy="852975"/>
            </a:xfrm>
          </p:grpSpPr>
          <p:sp>
            <p:nvSpPr>
              <p:cNvPr id="4744" name="Google Shape;4744;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6" name="Google Shape;4746;p29"/>
            <p:cNvGrpSpPr/>
            <p:nvPr/>
          </p:nvGrpSpPr>
          <p:grpSpPr>
            <a:xfrm rot="-749415">
              <a:off x="82252" y="3491063"/>
              <a:ext cx="583337" cy="1417573"/>
              <a:chOff x="1535425" y="492925"/>
              <a:chExt cx="524575" cy="1274775"/>
            </a:xfrm>
          </p:grpSpPr>
          <p:sp>
            <p:nvSpPr>
              <p:cNvPr id="4747" name="Google Shape;4747;p29"/>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9"/>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9"/>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9"/>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9"/>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29"/>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29"/>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29"/>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29"/>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29"/>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29"/>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29"/>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29"/>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29"/>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29"/>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29"/>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3" name="Google Shape;4763;p29"/>
            <p:cNvGrpSpPr/>
            <p:nvPr/>
          </p:nvGrpSpPr>
          <p:grpSpPr>
            <a:xfrm flipH="1">
              <a:off x="8014780" y="4552109"/>
              <a:ext cx="954154" cy="975956"/>
              <a:chOff x="1356975" y="1865675"/>
              <a:chExt cx="1024100" cy="1047500"/>
            </a:xfrm>
          </p:grpSpPr>
          <p:sp>
            <p:nvSpPr>
              <p:cNvPr id="4764" name="Google Shape;4764;p29"/>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29"/>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29"/>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29"/>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29"/>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29"/>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29"/>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29"/>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29"/>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29"/>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29"/>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29"/>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29"/>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29"/>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29"/>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29"/>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29"/>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29"/>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29"/>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29"/>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29"/>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29"/>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29"/>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29"/>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29"/>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29"/>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29"/>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29"/>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2" name="Google Shape;4792;p29"/>
            <p:cNvGrpSpPr/>
            <p:nvPr/>
          </p:nvGrpSpPr>
          <p:grpSpPr>
            <a:xfrm rot="-1719346" flipH="1">
              <a:off x="-302167" y="4093192"/>
              <a:ext cx="889403" cy="1363591"/>
              <a:chOff x="2235100" y="548200"/>
              <a:chExt cx="759725" cy="1164775"/>
            </a:xfrm>
          </p:grpSpPr>
          <p:sp>
            <p:nvSpPr>
              <p:cNvPr id="4793" name="Google Shape;4793;p29"/>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29"/>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29"/>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29"/>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29"/>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29"/>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29"/>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29"/>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29"/>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2" name="Google Shape;4802;p29"/>
            <p:cNvGrpSpPr/>
            <p:nvPr/>
          </p:nvGrpSpPr>
          <p:grpSpPr>
            <a:xfrm rot="1031996">
              <a:off x="286147" y="4355707"/>
              <a:ext cx="988287" cy="895065"/>
              <a:chOff x="4048900" y="1919750"/>
              <a:chExt cx="1060775" cy="960715"/>
            </a:xfrm>
          </p:grpSpPr>
          <p:sp>
            <p:nvSpPr>
              <p:cNvPr id="4803" name="Google Shape;4803;p29"/>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29"/>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29"/>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29"/>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29"/>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29"/>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29"/>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29"/>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29"/>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29"/>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29"/>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29"/>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29"/>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29"/>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29"/>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29"/>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29"/>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29"/>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29"/>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29"/>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29"/>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29"/>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29"/>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26" name="Google Shape;4826;p29"/>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29"/>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29"/>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9" name="Google Shape;4829;p29"/>
            <p:cNvGrpSpPr/>
            <p:nvPr/>
          </p:nvGrpSpPr>
          <p:grpSpPr>
            <a:xfrm>
              <a:off x="1607138" y="4516600"/>
              <a:ext cx="5952975" cy="317375"/>
              <a:chOff x="7687225" y="6953000"/>
              <a:chExt cx="5952975" cy="317375"/>
            </a:xfrm>
          </p:grpSpPr>
          <p:sp>
            <p:nvSpPr>
              <p:cNvPr id="4830" name="Google Shape;4830;p29"/>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29"/>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32" name="Google Shape;4832;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18086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833"/>
        <p:cNvGrpSpPr/>
        <p:nvPr/>
      </p:nvGrpSpPr>
      <p:grpSpPr>
        <a:xfrm>
          <a:off x="0" y="0"/>
          <a:ext cx="0" cy="0"/>
          <a:chOff x="0" y="0"/>
          <a:chExt cx="0" cy="0"/>
        </a:xfrm>
      </p:grpSpPr>
      <p:grpSp>
        <p:nvGrpSpPr>
          <p:cNvPr id="4834" name="Google Shape;4834;p30"/>
          <p:cNvGrpSpPr/>
          <p:nvPr/>
        </p:nvGrpSpPr>
        <p:grpSpPr>
          <a:xfrm>
            <a:off x="-286699" y="194229"/>
            <a:ext cx="12783500" cy="7221568"/>
            <a:chOff x="-215025" y="145672"/>
            <a:chExt cx="9587625" cy="5416176"/>
          </a:xfrm>
        </p:grpSpPr>
        <p:sp>
          <p:nvSpPr>
            <p:cNvPr id="4835" name="Google Shape;4835;p30"/>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30"/>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30"/>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30"/>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30"/>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0" name="Google Shape;4840;p30"/>
            <p:cNvGrpSpPr/>
            <p:nvPr/>
          </p:nvGrpSpPr>
          <p:grpSpPr>
            <a:xfrm>
              <a:off x="7548382" y="4595329"/>
              <a:ext cx="1192604" cy="610986"/>
              <a:chOff x="4976050" y="4611525"/>
              <a:chExt cx="1664950" cy="852975"/>
            </a:xfrm>
          </p:grpSpPr>
          <p:sp>
            <p:nvSpPr>
              <p:cNvPr id="4841" name="Google Shape;4841;p3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3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43" name="Google Shape;4843;p30"/>
            <p:cNvGrpSpPr/>
            <p:nvPr/>
          </p:nvGrpSpPr>
          <p:grpSpPr>
            <a:xfrm>
              <a:off x="8719604" y="2638917"/>
              <a:ext cx="411085" cy="2288937"/>
              <a:chOff x="6611150" y="1880250"/>
              <a:chExt cx="573900" cy="3195500"/>
            </a:xfrm>
          </p:grpSpPr>
          <p:sp>
            <p:nvSpPr>
              <p:cNvPr id="4844" name="Google Shape;4844;p30"/>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30"/>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30"/>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30"/>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30"/>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30"/>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30"/>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30"/>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30"/>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30"/>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30"/>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30"/>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30"/>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30"/>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30"/>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30"/>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30"/>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30"/>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30"/>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30"/>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30"/>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30"/>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30"/>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30"/>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30"/>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30"/>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30"/>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30"/>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30"/>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30"/>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30"/>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30"/>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30"/>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30"/>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30"/>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30"/>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30"/>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30"/>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30"/>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30"/>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30"/>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30"/>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30"/>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30"/>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30"/>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30"/>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30"/>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30"/>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30"/>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30"/>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30"/>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30"/>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30"/>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7" name="Google Shape;4897;p30"/>
            <p:cNvGrpSpPr/>
            <p:nvPr/>
          </p:nvGrpSpPr>
          <p:grpSpPr>
            <a:xfrm rot="2700000">
              <a:off x="397915" y="4154507"/>
              <a:ext cx="579119" cy="1102764"/>
              <a:chOff x="4648125" y="579200"/>
              <a:chExt cx="579125" cy="1102775"/>
            </a:xfrm>
          </p:grpSpPr>
          <p:sp>
            <p:nvSpPr>
              <p:cNvPr id="4898" name="Google Shape;4898;p30"/>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30"/>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0" name="Google Shape;4900;p30"/>
            <p:cNvGrpSpPr/>
            <p:nvPr/>
          </p:nvGrpSpPr>
          <p:grpSpPr>
            <a:xfrm>
              <a:off x="-215025" y="4239275"/>
              <a:ext cx="1024075" cy="1011725"/>
              <a:chOff x="2649575" y="3055425"/>
              <a:chExt cx="1024075" cy="1011725"/>
            </a:xfrm>
          </p:grpSpPr>
          <p:sp>
            <p:nvSpPr>
              <p:cNvPr id="4901" name="Google Shape;4901;p30"/>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30"/>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30"/>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30"/>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30"/>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30"/>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30"/>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30"/>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30"/>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30"/>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30"/>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30"/>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30"/>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30"/>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30"/>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30"/>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30"/>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30"/>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30"/>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30"/>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30"/>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30"/>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30"/>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30"/>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30"/>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30"/>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7" name="Google Shape;4927;p30"/>
            <p:cNvGrpSpPr/>
            <p:nvPr/>
          </p:nvGrpSpPr>
          <p:grpSpPr>
            <a:xfrm>
              <a:off x="8022250" y="4124225"/>
              <a:ext cx="1350350" cy="1386925"/>
              <a:chOff x="582350" y="682150"/>
              <a:chExt cx="1350350" cy="1386925"/>
            </a:xfrm>
          </p:grpSpPr>
          <p:sp>
            <p:nvSpPr>
              <p:cNvPr id="4928" name="Google Shape;4928;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6" name="Google Shape;4956;p30"/>
            <p:cNvGrpSpPr/>
            <p:nvPr/>
          </p:nvGrpSpPr>
          <p:grpSpPr>
            <a:xfrm>
              <a:off x="314856" y="4568394"/>
              <a:ext cx="967256" cy="993454"/>
              <a:chOff x="582350" y="682150"/>
              <a:chExt cx="1350350" cy="1386925"/>
            </a:xfrm>
          </p:grpSpPr>
          <p:sp>
            <p:nvSpPr>
              <p:cNvPr id="4957" name="Google Shape;4957;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985" name="Google Shape;4985;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700680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86"/>
        <p:cNvGrpSpPr/>
        <p:nvPr/>
      </p:nvGrpSpPr>
      <p:grpSpPr>
        <a:xfrm>
          <a:off x="0" y="0"/>
          <a:ext cx="0" cy="0"/>
          <a:chOff x="0" y="0"/>
          <a:chExt cx="0" cy="0"/>
        </a:xfrm>
      </p:grpSpPr>
      <p:sp>
        <p:nvSpPr>
          <p:cNvPr id="4987" name="Google Shape;4987;p31"/>
          <p:cNvSpPr txBox="1">
            <a:spLocks noGrp="1"/>
          </p:cNvSpPr>
          <p:nvPr>
            <p:ph type="ctrTitle"/>
          </p:nvPr>
        </p:nvSpPr>
        <p:spPr>
          <a:xfrm>
            <a:off x="3239933" y="893100"/>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988" name="Google Shape;4988;p31"/>
          <p:cNvSpPr txBox="1">
            <a:spLocks noGrp="1"/>
          </p:cNvSpPr>
          <p:nvPr>
            <p:ph type="subTitle" idx="1"/>
          </p:nvPr>
        </p:nvSpPr>
        <p:spPr>
          <a:xfrm>
            <a:off x="3233433" y="2272733"/>
            <a:ext cx="5725200" cy="13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989" name="Google Shape;4989;p31"/>
          <p:cNvSpPr txBox="1"/>
          <p:nvPr/>
        </p:nvSpPr>
        <p:spPr>
          <a:xfrm>
            <a:off x="3196433" y="5131200"/>
            <a:ext cx="5799200" cy="376400"/>
          </a:xfrm>
          <a:prstGeom prst="rect">
            <a:avLst/>
          </a:prstGeom>
          <a:noFill/>
          <a:ln>
            <a:noFill/>
          </a:ln>
        </p:spPr>
        <p:txBody>
          <a:bodyPr spcFirstLastPara="1" wrap="square" lIns="121900" tIns="0" rIns="12190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Nunito"/>
                <a:ea typeface="Nunito"/>
                <a:cs typeface="Nunito"/>
                <a:sym typeface="Nunito"/>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Nunito"/>
                <a:ea typeface="Nunito"/>
                <a:cs typeface="Nunito"/>
                <a:sym typeface="Nunito"/>
              </a:rPr>
              <a:t>, including icons by </a:t>
            </a:r>
            <a:r>
              <a:rPr lang="en"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Nunito"/>
                <a:ea typeface="Nunito"/>
                <a:cs typeface="Nunito"/>
                <a:sym typeface="Nunito"/>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xmlns="" val="tx"/>
                    </a:ext>
                  </a:extLst>
                </a:hlinkClick>
              </a:rPr>
              <a:t>Freepik</a:t>
            </a:r>
            <a:endParaRPr sz="1200" b="1">
              <a:solidFill>
                <a:schemeClr val="dk1"/>
              </a:solidFill>
              <a:latin typeface="Nunito"/>
              <a:ea typeface="Nunito"/>
              <a:cs typeface="Nunito"/>
              <a:sym typeface="Nunito"/>
            </a:endParaRPr>
          </a:p>
        </p:txBody>
      </p:sp>
      <p:sp>
        <p:nvSpPr>
          <p:cNvPr id="4990" name="Google Shape;4990;p31"/>
          <p:cNvSpPr txBox="1">
            <a:spLocks noGrp="1"/>
          </p:cNvSpPr>
          <p:nvPr>
            <p:ph type="subTitle" idx="2"/>
          </p:nvPr>
        </p:nvSpPr>
        <p:spPr>
          <a:xfrm>
            <a:off x="3196333" y="4537267"/>
            <a:ext cx="5799200" cy="5776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91" name="Google Shape;4991;p31"/>
          <p:cNvGrpSpPr/>
          <p:nvPr/>
        </p:nvGrpSpPr>
        <p:grpSpPr>
          <a:xfrm>
            <a:off x="-215085" y="453764"/>
            <a:ext cx="13020845" cy="7081745"/>
            <a:chOff x="-161314" y="340322"/>
            <a:chExt cx="9765634" cy="5311309"/>
          </a:xfrm>
        </p:grpSpPr>
        <p:sp>
          <p:nvSpPr>
            <p:cNvPr id="4992" name="Google Shape;4992;p3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3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94" name="Google Shape;4994;p31"/>
            <p:cNvGrpSpPr/>
            <p:nvPr/>
          </p:nvGrpSpPr>
          <p:grpSpPr>
            <a:xfrm>
              <a:off x="-161314" y="3022338"/>
              <a:ext cx="2744840" cy="2629293"/>
              <a:chOff x="-161314" y="3022338"/>
              <a:chExt cx="2744840" cy="2629293"/>
            </a:xfrm>
          </p:grpSpPr>
          <p:grpSp>
            <p:nvGrpSpPr>
              <p:cNvPr id="4995" name="Google Shape;4995;p31"/>
              <p:cNvGrpSpPr/>
              <p:nvPr/>
            </p:nvGrpSpPr>
            <p:grpSpPr>
              <a:xfrm>
                <a:off x="778112" y="3981404"/>
                <a:ext cx="281509" cy="259694"/>
                <a:chOff x="2493475" y="2126450"/>
                <a:chExt cx="373900" cy="344925"/>
              </a:xfrm>
            </p:grpSpPr>
            <p:sp>
              <p:nvSpPr>
                <p:cNvPr id="4996" name="Google Shape;4996;p31"/>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31"/>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31"/>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31"/>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31"/>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31"/>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31"/>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31"/>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4" name="Google Shape;5004;p31"/>
              <p:cNvGrpSpPr/>
              <p:nvPr/>
            </p:nvGrpSpPr>
            <p:grpSpPr>
              <a:xfrm rot="1738930" flipH="1">
                <a:off x="569737" y="3104900"/>
                <a:ext cx="907394" cy="2192358"/>
                <a:chOff x="1456975" y="2715100"/>
                <a:chExt cx="1205225" cy="2911950"/>
              </a:xfrm>
            </p:grpSpPr>
            <p:sp>
              <p:nvSpPr>
                <p:cNvPr id="5005" name="Google Shape;5005;p31"/>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31"/>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31"/>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31"/>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31"/>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31"/>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31"/>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31"/>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31"/>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4" name="Google Shape;5014;p31"/>
              <p:cNvGrpSpPr/>
              <p:nvPr/>
            </p:nvGrpSpPr>
            <p:grpSpPr>
              <a:xfrm flipH="1">
                <a:off x="-104604" y="3022338"/>
                <a:ext cx="1054846" cy="1732404"/>
                <a:chOff x="8230874" y="3254663"/>
                <a:chExt cx="1054846" cy="1732404"/>
              </a:xfrm>
            </p:grpSpPr>
            <p:sp>
              <p:nvSpPr>
                <p:cNvPr id="5015" name="Google Shape;5015;p31"/>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6" name="Google Shape;5016;p31"/>
                <p:cNvGrpSpPr/>
                <p:nvPr/>
              </p:nvGrpSpPr>
              <p:grpSpPr>
                <a:xfrm flipH="1">
                  <a:off x="8307383" y="3254663"/>
                  <a:ext cx="978337" cy="1732404"/>
                  <a:chOff x="207725" y="2276150"/>
                  <a:chExt cx="1299425" cy="2300975"/>
                </a:xfrm>
              </p:grpSpPr>
              <p:sp>
                <p:nvSpPr>
                  <p:cNvPr id="5017" name="Google Shape;5017;p3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3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3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3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3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3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3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3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3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3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3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3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3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030" name="Google Shape;5030;p31"/>
              <p:cNvGrpSpPr/>
              <p:nvPr/>
            </p:nvGrpSpPr>
            <p:grpSpPr>
              <a:xfrm>
                <a:off x="-161314" y="4233890"/>
                <a:ext cx="918425" cy="885505"/>
                <a:chOff x="-142600" y="4343675"/>
                <a:chExt cx="1219850" cy="1176125"/>
              </a:xfrm>
            </p:grpSpPr>
            <p:sp>
              <p:nvSpPr>
                <p:cNvPr id="5031" name="Google Shape;5031;p31"/>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31"/>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31"/>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31"/>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31"/>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31"/>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7" name="Google Shape;5037;p31"/>
              <p:cNvGrpSpPr/>
              <p:nvPr/>
            </p:nvGrpSpPr>
            <p:grpSpPr>
              <a:xfrm rot="1817260">
                <a:off x="1345852" y="3871347"/>
                <a:ext cx="875335" cy="1673783"/>
                <a:chOff x="2069450" y="3516525"/>
                <a:chExt cx="1162675" cy="2223225"/>
              </a:xfrm>
            </p:grpSpPr>
            <p:sp>
              <p:nvSpPr>
                <p:cNvPr id="5038" name="Google Shape;5038;p31"/>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31"/>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31"/>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31"/>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31"/>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31"/>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31"/>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31"/>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31"/>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31"/>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31"/>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31"/>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31"/>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31"/>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31"/>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31"/>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4" name="Google Shape;5054;p31"/>
              <p:cNvGrpSpPr/>
              <p:nvPr/>
            </p:nvGrpSpPr>
            <p:grpSpPr>
              <a:xfrm flipH="1">
                <a:off x="607125" y="4233900"/>
                <a:ext cx="1167525" cy="1167525"/>
                <a:chOff x="2244925" y="3993300"/>
                <a:chExt cx="1167525" cy="1167525"/>
              </a:xfrm>
            </p:grpSpPr>
            <p:sp>
              <p:nvSpPr>
                <p:cNvPr id="5055" name="Google Shape;5055;p31"/>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31"/>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31"/>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31"/>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31"/>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31"/>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31"/>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31"/>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31"/>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31"/>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31"/>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31"/>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31"/>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31"/>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31"/>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31"/>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31"/>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31"/>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31"/>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31"/>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31"/>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31"/>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31"/>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31"/>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31"/>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31"/>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31"/>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31"/>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31"/>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31"/>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31"/>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31"/>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31"/>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31"/>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31"/>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31"/>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31"/>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31"/>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31"/>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31"/>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31"/>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31"/>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31"/>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31"/>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31"/>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31"/>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31"/>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31"/>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31"/>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04" name="Google Shape;5104;p31"/>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31"/>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31"/>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07" name="Google Shape;5107;p31"/>
            <p:cNvGrpSpPr/>
            <p:nvPr/>
          </p:nvGrpSpPr>
          <p:grpSpPr>
            <a:xfrm flipH="1">
              <a:off x="6460119" y="2571739"/>
              <a:ext cx="3144201" cy="2844273"/>
              <a:chOff x="-58250" y="1860425"/>
              <a:chExt cx="4369374" cy="3952575"/>
            </a:xfrm>
          </p:grpSpPr>
          <p:sp>
            <p:nvSpPr>
              <p:cNvPr id="5108" name="Google Shape;5108;p31"/>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31"/>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31"/>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31"/>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31"/>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31"/>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31"/>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31"/>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31"/>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31"/>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31"/>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31"/>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31"/>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31"/>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31"/>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31"/>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31"/>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31"/>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31"/>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31"/>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31"/>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31"/>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31"/>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31"/>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2" name="Google Shape;5132;p31"/>
              <p:cNvGrpSpPr/>
              <p:nvPr/>
            </p:nvGrpSpPr>
            <p:grpSpPr>
              <a:xfrm>
                <a:off x="1518525" y="2153325"/>
                <a:ext cx="1455975" cy="3659675"/>
                <a:chOff x="1518525" y="2153325"/>
                <a:chExt cx="1455975" cy="3659675"/>
              </a:xfrm>
            </p:grpSpPr>
            <p:sp>
              <p:nvSpPr>
                <p:cNvPr id="5133" name="Google Shape;5133;p31"/>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31"/>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31"/>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31"/>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31"/>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31"/>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31"/>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31"/>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31"/>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31"/>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31"/>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31"/>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31"/>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31"/>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31"/>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31"/>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31"/>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31"/>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1" name="Google Shape;5151;p31"/>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31"/>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31"/>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31"/>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31"/>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31"/>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31"/>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31"/>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31"/>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31"/>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31"/>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31"/>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31"/>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31"/>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31"/>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31"/>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31"/>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31"/>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31"/>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31"/>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31"/>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31"/>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31"/>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31"/>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31"/>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31"/>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31"/>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31"/>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31"/>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31"/>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31"/>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31"/>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31"/>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31"/>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31"/>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31"/>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31"/>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31"/>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31"/>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31"/>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31"/>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31"/>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31"/>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31"/>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31"/>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31"/>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31"/>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31"/>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31"/>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31"/>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31"/>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31"/>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31"/>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31"/>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31"/>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31"/>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31"/>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075274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128879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5803782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5866849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1618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8"/>
          <p:cNvSpPr txBox="1">
            <a:spLocks noGrp="1"/>
          </p:cNvSpPr>
          <p:nvPr>
            <p:ph type="title"/>
          </p:nvPr>
        </p:nvSpPr>
        <p:spPr>
          <a:xfrm>
            <a:off x="5036400" y="1692800"/>
            <a:ext cx="6180000" cy="3966800"/>
          </a:xfrm>
          <a:prstGeom prst="rect">
            <a:avLst/>
          </a:prstGeom>
        </p:spPr>
        <p:txBody>
          <a:bodyPr spcFirstLastPara="1" wrap="square" lIns="91425" tIns="91425" rIns="91425" bIns="91425" anchor="ctr" anchorCtr="0">
            <a:noAutofit/>
          </a:bodyPr>
          <a:lstStyle>
            <a:lvl1pPr lvl="0" algn="r">
              <a:spcBef>
                <a:spcPts val="0"/>
              </a:spcBef>
              <a:spcAft>
                <a:spcPts val="0"/>
              </a:spcAft>
              <a:buSzPts val="7200"/>
              <a:buNone/>
              <a:defRPr sz="9600"/>
            </a:lvl1pPr>
            <a:lvl2pPr lvl="1" algn="r">
              <a:spcBef>
                <a:spcPts val="0"/>
              </a:spcBef>
              <a:spcAft>
                <a:spcPts val="0"/>
              </a:spcAft>
              <a:buSzPts val="7200"/>
              <a:buNone/>
              <a:defRPr sz="9600"/>
            </a:lvl2pPr>
            <a:lvl3pPr lvl="2" algn="r">
              <a:spcBef>
                <a:spcPts val="0"/>
              </a:spcBef>
              <a:spcAft>
                <a:spcPts val="0"/>
              </a:spcAft>
              <a:buSzPts val="7200"/>
              <a:buNone/>
              <a:defRPr sz="9600"/>
            </a:lvl3pPr>
            <a:lvl4pPr lvl="3" algn="r">
              <a:spcBef>
                <a:spcPts val="0"/>
              </a:spcBef>
              <a:spcAft>
                <a:spcPts val="0"/>
              </a:spcAft>
              <a:buSzPts val="7200"/>
              <a:buNone/>
              <a:defRPr sz="9600"/>
            </a:lvl4pPr>
            <a:lvl5pPr lvl="4" algn="r">
              <a:spcBef>
                <a:spcPts val="0"/>
              </a:spcBef>
              <a:spcAft>
                <a:spcPts val="0"/>
              </a:spcAft>
              <a:buSzPts val="7200"/>
              <a:buNone/>
              <a:defRPr sz="9600"/>
            </a:lvl5pPr>
            <a:lvl6pPr lvl="5" algn="r">
              <a:spcBef>
                <a:spcPts val="0"/>
              </a:spcBef>
              <a:spcAft>
                <a:spcPts val="0"/>
              </a:spcAft>
              <a:buSzPts val="7200"/>
              <a:buNone/>
              <a:defRPr sz="9600"/>
            </a:lvl6pPr>
            <a:lvl7pPr lvl="6" algn="r">
              <a:spcBef>
                <a:spcPts val="0"/>
              </a:spcBef>
              <a:spcAft>
                <a:spcPts val="0"/>
              </a:spcAft>
              <a:buSzPts val="7200"/>
              <a:buNone/>
              <a:defRPr sz="9600"/>
            </a:lvl7pPr>
            <a:lvl8pPr lvl="7" algn="r">
              <a:spcBef>
                <a:spcPts val="0"/>
              </a:spcBef>
              <a:spcAft>
                <a:spcPts val="0"/>
              </a:spcAft>
              <a:buSzPts val="7200"/>
              <a:buNone/>
              <a:defRPr sz="9600"/>
            </a:lvl8pPr>
            <a:lvl9pPr lvl="8" algn="r">
              <a:spcBef>
                <a:spcPts val="0"/>
              </a:spcBef>
              <a:spcAft>
                <a:spcPts val="0"/>
              </a:spcAft>
              <a:buSzPts val="7200"/>
              <a:buNone/>
              <a:defRPr sz="9600"/>
            </a:lvl9pPr>
          </a:lstStyle>
          <a:p>
            <a:endParaRPr/>
          </a:p>
        </p:txBody>
      </p:sp>
    </p:spTree>
    <p:extLst>
      <p:ext uri="{BB962C8B-B14F-4D97-AF65-F5344CB8AC3E}">
        <p14:creationId xmlns:p14="http://schemas.microsoft.com/office/powerpoint/2010/main" val="22671309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0475702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67118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259033" y="258267"/>
            <a:ext cx="11674000" cy="6327200"/>
          </a:xfrm>
          <a:prstGeom prst="roundRect">
            <a:avLst>
              <a:gd name="adj" fmla="val 8150"/>
            </a:avLst>
          </a:prstGeom>
          <a:solidFill>
            <a:srgbClr val="F2D7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9"/>
          <p:cNvSpPr txBox="1">
            <a:spLocks noGrp="1"/>
          </p:cNvSpPr>
          <p:nvPr>
            <p:ph type="title"/>
          </p:nvPr>
        </p:nvSpPr>
        <p:spPr>
          <a:xfrm>
            <a:off x="975600" y="762000"/>
            <a:ext cx="5853600" cy="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9" name="Google Shape;39;p9"/>
          <p:cNvSpPr txBox="1">
            <a:spLocks noGrp="1"/>
          </p:cNvSpPr>
          <p:nvPr>
            <p:ph type="body" idx="1"/>
          </p:nvPr>
        </p:nvSpPr>
        <p:spPr>
          <a:xfrm>
            <a:off x="975600" y="1692800"/>
            <a:ext cx="5853600" cy="30644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Clr>
                <a:srgbClr val="FE668E"/>
              </a:buClr>
              <a:buSzPts val="1400"/>
              <a:buChar char="●"/>
              <a:defRPr sz="1867"/>
            </a:lvl1pPr>
            <a:lvl2pPr marL="1219170" lvl="1" indent="-423323">
              <a:lnSpc>
                <a:spcPct val="100000"/>
              </a:lnSpc>
              <a:spcBef>
                <a:spcPts val="0"/>
              </a:spcBef>
              <a:spcAft>
                <a:spcPts val="0"/>
              </a:spcAft>
              <a:buSzPts val="1400"/>
              <a:buChar char="○"/>
              <a:defRPr/>
            </a:lvl2pPr>
            <a:lvl3pPr marL="1828754" lvl="2" indent="-423323">
              <a:lnSpc>
                <a:spcPct val="100000"/>
              </a:lnSpc>
              <a:spcBef>
                <a:spcPts val="0"/>
              </a:spcBef>
              <a:spcAft>
                <a:spcPts val="0"/>
              </a:spcAft>
              <a:buSzPts val="1400"/>
              <a:buChar char="■"/>
              <a:defRPr/>
            </a:lvl3pPr>
            <a:lvl4pPr marL="2438339" lvl="3" indent="-423323">
              <a:lnSpc>
                <a:spcPct val="100000"/>
              </a:lnSpc>
              <a:spcBef>
                <a:spcPts val="0"/>
              </a:spcBef>
              <a:spcAft>
                <a:spcPts val="0"/>
              </a:spcAft>
              <a:buSzPts val="1400"/>
              <a:buChar char="●"/>
              <a:defRPr/>
            </a:lvl4pPr>
            <a:lvl5pPr marL="3047924" lvl="4" indent="-423323">
              <a:lnSpc>
                <a:spcPct val="100000"/>
              </a:lnSpc>
              <a:spcBef>
                <a:spcPts val="0"/>
              </a:spcBef>
              <a:spcAft>
                <a:spcPts val="0"/>
              </a:spcAft>
              <a:buSzPts val="1400"/>
              <a:buChar char="○"/>
              <a:defRPr/>
            </a:lvl5pPr>
            <a:lvl6pPr marL="3657509" lvl="5" indent="-423323">
              <a:lnSpc>
                <a:spcPct val="100000"/>
              </a:lnSpc>
              <a:spcBef>
                <a:spcPts val="0"/>
              </a:spcBef>
              <a:spcAft>
                <a:spcPts val="0"/>
              </a:spcAft>
              <a:buSzPts val="1400"/>
              <a:buChar char="■"/>
              <a:defRPr/>
            </a:lvl6pPr>
            <a:lvl7pPr marL="4267093" lvl="6" indent="-423323">
              <a:lnSpc>
                <a:spcPct val="100000"/>
              </a:lnSpc>
              <a:spcBef>
                <a:spcPts val="0"/>
              </a:spcBef>
              <a:spcAft>
                <a:spcPts val="0"/>
              </a:spcAft>
              <a:buSzPts val="1400"/>
              <a:buChar char="●"/>
              <a:defRPr/>
            </a:lvl7pPr>
            <a:lvl8pPr marL="4876678" lvl="7" indent="-423323">
              <a:lnSpc>
                <a:spcPct val="100000"/>
              </a:lnSpc>
              <a:spcBef>
                <a:spcPts val="0"/>
              </a:spcBef>
              <a:spcAft>
                <a:spcPts val="0"/>
              </a:spcAft>
              <a:buSzPts val="1400"/>
              <a:buChar char="○"/>
              <a:defRPr/>
            </a:lvl8pPr>
            <a:lvl9pPr marL="5486263" lvl="8" indent="-423323">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33028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1822100" y="2836633"/>
            <a:ext cx="4906800" cy="3255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72280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11"/>
          <p:cNvSpPr txBox="1">
            <a:spLocks noGrp="1"/>
          </p:cNvSpPr>
          <p:nvPr>
            <p:ph type="title" hasCustomPrompt="1"/>
          </p:nvPr>
        </p:nvSpPr>
        <p:spPr>
          <a:xfrm>
            <a:off x="975584" y="2585067"/>
            <a:ext cx="10240800" cy="181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5" name="Google Shape;45;p11"/>
          <p:cNvSpPr txBox="1">
            <a:spLocks noGrp="1"/>
          </p:cNvSpPr>
          <p:nvPr>
            <p:ph type="body" idx="1"/>
          </p:nvPr>
        </p:nvSpPr>
        <p:spPr>
          <a:xfrm>
            <a:off x="975600" y="4399867"/>
            <a:ext cx="10240800" cy="926400"/>
          </a:xfrm>
          <a:prstGeom prst="rect">
            <a:avLst/>
          </a:prstGeom>
        </p:spPr>
        <p:txBody>
          <a:bodyPr spcFirstLastPara="1" wrap="square" lIns="91425" tIns="91425" rIns="91425" bIns="91425" anchor="ctr" anchorCtr="0">
            <a:noAutofit/>
          </a:bodyPr>
          <a:lstStyle>
            <a:lvl1pPr marL="609585" lvl="0" indent="-507987" algn="ctr">
              <a:lnSpc>
                <a:spcPct val="100000"/>
              </a:lnSpc>
              <a:spcBef>
                <a:spcPts val="0"/>
              </a:spcBef>
              <a:spcAft>
                <a:spcPts val="0"/>
              </a:spcAft>
              <a:buSzPts val="2400"/>
              <a:buChar char="●"/>
              <a:defRPr sz="3200"/>
            </a:lvl1pPr>
            <a:lvl2pPr marL="1219170" lvl="1" indent="-507987" algn="ctr">
              <a:lnSpc>
                <a:spcPct val="100000"/>
              </a:lnSpc>
              <a:spcBef>
                <a:spcPts val="0"/>
              </a:spcBef>
              <a:spcAft>
                <a:spcPts val="0"/>
              </a:spcAft>
              <a:buSzPts val="2400"/>
              <a:buChar char="○"/>
              <a:defRPr sz="3200"/>
            </a:lvl2pPr>
            <a:lvl3pPr marL="1828754" lvl="2" indent="-507987" algn="ctr">
              <a:lnSpc>
                <a:spcPct val="100000"/>
              </a:lnSpc>
              <a:spcBef>
                <a:spcPts val="0"/>
              </a:spcBef>
              <a:spcAft>
                <a:spcPts val="0"/>
              </a:spcAft>
              <a:buSzPts val="2400"/>
              <a:buChar char="■"/>
              <a:defRPr sz="3200"/>
            </a:lvl3pPr>
            <a:lvl4pPr marL="2438339" lvl="3" indent="-507987" algn="ctr">
              <a:lnSpc>
                <a:spcPct val="100000"/>
              </a:lnSpc>
              <a:spcBef>
                <a:spcPts val="0"/>
              </a:spcBef>
              <a:spcAft>
                <a:spcPts val="0"/>
              </a:spcAft>
              <a:buSzPts val="2400"/>
              <a:buChar char="●"/>
              <a:defRPr sz="3200"/>
            </a:lvl4pPr>
            <a:lvl5pPr marL="3047924" lvl="4" indent="-507987" algn="ctr">
              <a:lnSpc>
                <a:spcPct val="100000"/>
              </a:lnSpc>
              <a:spcBef>
                <a:spcPts val="0"/>
              </a:spcBef>
              <a:spcAft>
                <a:spcPts val="0"/>
              </a:spcAft>
              <a:buSzPts val="2400"/>
              <a:buChar char="○"/>
              <a:defRPr sz="3200"/>
            </a:lvl5pPr>
            <a:lvl6pPr marL="3657509" lvl="5" indent="-507987" algn="ctr">
              <a:lnSpc>
                <a:spcPct val="100000"/>
              </a:lnSpc>
              <a:spcBef>
                <a:spcPts val="0"/>
              </a:spcBef>
              <a:spcAft>
                <a:spcPts val="0"/>
              </a:spcAft>
              <a:buSzPts val="2400"/>
              <a:buChar char="■"/>
              <a:defRPr sz="3200"/>
            </a:lvl6pPr>
            <a:lvl7pPr marL="4267093" lvl="6" indent="-507987" algn="ctr">
              <a:lnSpc>
                <a:spcPct val="100000"/>
              </a:lnSpc>
              <a:spcBef>
                <a:spcPts val="0"/>
              </a:spcBef>
              <a:spcAft>
                <a:spcPts val="0"/>
              </a:spcAft>
              <a:buSzPts val="2400"/>
              <a:buChar char="●"/>
              <a:defRPr sz="3200"/>
            </a:lvl7pPr>
            <a:lvl8pPr marL="4876678" lvl="7" indent="-507987" algn="ctr">
              <a:lnSpc>
                <a:spcPct val="100000"/>
              </a:lnSpc>
              <a:spcBef>
                <a:spcPts val="0"/>
              </a:spcBef>
              <a:spcAft>
                <a:spcPts val="0"/>
              </a:spcAft>
              <a:buSzPts val="2400"/>
              <a:buChar char="○"/>
              <a:defRPr sz="3200"/>
            </a:lvl8pPr>
            <a:lvl9pPr marL="5486263" lvl="8" indent="-507987" algn="ctr">
              <a:lnSpc>
                <a:spcPct val="100000"/>
              </a:lnSpc>
              <a:spcBef>
                <a:spcPts val="0"/>
              </a:spcBef>
              <a:spcAft>
                <a:spcPts val="0"/>
              </a:spcAft>
              <a:buSzPts val="2400"/>
              <a:buChar char="■"/>
              <a:defRPr sz="3200"/>
            </a:lvl9pPr>
          </a:lstStyle>
          <a:p>
            <a:endParaRPr/>
          </a:p>
        </p:txBody>
      </p:sp>
    </p:spTree>
    <p:extLst>
      <p:ext uri="{BB962C8B-B14F-4D97-AF65-F5344CB8AC3E}">
        <p14:creationId xmlns:p14="http://schemas.microsoft.com/office/powerpoint/2010/main" val="394425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5600" y="762000"/>
            <a:ext cx="10240800" cy="930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75600" y="1979933"/>
            <a:ext cx="10240800" cy="4111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15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dirty="0"/>
          </a:p>
        </p:txBody>
      </p:sp>
      <p:pic>
        <p:nvPicPr>
          <p:cNvPr id="3" name="Picture 2">
            <a:extLst>
              <a:ext uri="{FF2B5EF4-FFF2-40B4-BE49-F238E27FC236}">
                <a16:creationId xmlns:a16="http://schemas.microsoft.com/office/drawing/2014/main" xmlns="" id="{180AE512-D4DD-A2DA-C433-313AE12FA641}"/>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789043" y="0"/>
            <a:ext cx="1499682" cy="1499682"/>
          </a:xfrm>
          <a:prstGeom prst="rect">
            <a:avLst/>
          </a:prstGeom>
        </p:spPr>
      </p:pic>
    </p:spTree>
    <p:extLst>
      <p:ext uri="{BB962C8B-B14F-4D97-AF65-F5344CB8AC3E}">
        <p14:creationId xmlns:p14="http://schemas.microsoft.com/office/powerpoint/2010/main" val="1157203860"/>
      </p:ext>
    </p:extLst>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5"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60">
          <p15:clr>
            <a:srgbClr val="EA4335"/>
          </p15:clr>
        </p15:guide>
        <p15:guide id="2" pos="5299">
          <p15:clr>
            <a:srgbClr val="EA4335"/>
          </p15:clr>
        </p15:guide>
        <p15:guide id="3" pos="461">
          <p15:clr>
            <a:srgbClr val="EA4335"/>
          </p15:clr>
        </p15:guide>
        <p15:guide id="4" orient="horz" pos="2878">
          <p15:clr>
            <a:srgbClr val="EA4335"/>
          </p15:clr>
        </p15:guide>
        <p15:guide id="5" orient="horz" pos="8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2"/>
              </a:buClr>
              <a:buSzPts val="2800"/>
              <a:buFont typeface="Ranchers"/>
              <a:buNone/>
              <a:defRPr sz="2800">
                <a:solidFill>
                  <a:schemeClr val="dk2"/>
                </a:solidFill>
                <a:latin typeface="Ranchers"/>
                <a:ea typeface="Ranchers"/>
                <a:cs typeface="Ranchers"/>
                <a:sym typeface="Ranchers"/>
              </a:defRPr>
            </a:lvl1pPr>
            <a:lvl2pPr lvl="1">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2pPr>
            <a:lvl3pPr lvl="2">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3pPr>
            <a:lvl4pPr lvl="3">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4pPr>
            <a:lvl5pPr lvl="4">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5pPr>
            <a:lvl6pPr lvl="5">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6pPr>
            <a:lvl7pPr lvl="6">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7pPr>
            <a:lvl8pPr lvl="7">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8pPr>
            <a:lvl9pPr lvl="8">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702618230"/>
      </p:ext>
    </p:extLst>
  </p:cSld>
  <p:clrMap bg1="lt1" tx1="dk1" bg2="dk2" tx2="lt2" accent1="accent1" accent2="accent2" accent3="accent3" accent4="accent4" accent5="accent5" accent6="accent6" hlink="hlink" folHlink="folHlink"/>
  <p:sldLayoutIdLst>
    <p:sldLayoutId id="2147483788"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820" r:id="rId29"/>
    <p:sldLayoutId id="2147483821" r:id="rId30"/>
    <p:sldLayoutId id="2147483822" r:id="rId31"/>
    <p:sldLayoutId id="2147483823"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58.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58.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21.png"/><Relationship Id="rId4" Type="http://schemas.openxmlformats.org/officeDocument/2006/relationships/image" Target="../media/image58.svg"/></Relationships>
</file>

<file path=ppt/slides/_rels/slide16.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22.png"/><Relationship Id="rId1" Type="http://schemas.openxmlformats.org/officeDocument/2006/relationships/slideLayout" Target="../slideLayouts/slideLayout58.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audio" Target="../media/audio1.wav"/><Relationship Id="rId3" Type="http://schemas.microsoft.com/office/2007/relationships/media" Target="../media/media2.wav"/><Relationship Id="rId7" Type="http://schemas.openxmlformats.org/officeDocument/2006/relationships/audio" Target="../media/audio1.wav"/><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slide" Target="slide5.xml"/><Relationship Id="rId5" Type="http://schemas.openxmlformats.org/officeDocument/2006/relationships/slideLayout" Target="../slideLayouts/slideLayout1.xml"/><Relationship Id="rId10" Type="http://schemas.openxmlformats.org/officeDocument/2006/relationships/image" Target="../media/image9.png"/><Relationship Id="rId4" Type="http://schemas.openxmlformats.org/officeDocument/2006/relationships/audio" Target="../media/media2.wav"/><Relationship Id="rId9" Type="http://schemas.openxmlformats.org/officeDocument/2006/relationships/image" Target="../media/image8.gi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0.png"/><Relationship Id="rId3" Type="http://schemas.microsoft.com/office/2007/relationships/media" Target="../media/media2.wav"/><Relationship Id="rId7" Type="http://schemas.openxmlformats.org/officeDocument/2006/relationships/audio" Target="../media/audio1.wav"/><Relationship Id="rId12" Type="http://schemas.openxmlformats.org/officeDocument/2006/relationships/slide" Target="slide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9.png"/><Relationship Id="rId5" Type="http://schemas.openxmlformats.org/officeDocument/2006/relationships/slideLayout" Target="../slideLayouts/slideLayout1.xml"/><Relationship Id="rId10" Type="http://schemas.openxmlformats.org/officeDocument/2006/relationships/image" Target="../media/image8.gif"/><Relationship Id="rId4" Type="http://schemas.openxmlformats.org/officeDocument/2006/relationships/audio" Target="../media/media2.wav"/><Relationship Id="rId9" Type="http://schemas.microsoft.com/office/2007/relationships/hdphoto" Target="../media/hdphoto2.wdp"/><Relationship Id="rId14"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png"/><Relationship Id="rId3" Type="http://schemas.microsoft.com/office/2007/relationships/media" Target="../media/media2.wav"/><Relationship Id="rId7" Type="http://schemas.openxmlformats.org/officeDocument/2006/relationships/audio" Target="../media/audio1.wav"/><Relationship Id="rId12" Type="http://schemas.openxmlformats.org/officeDocument/2006/relationships/slide" Target="slide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9.png"/><Relationship Id="rId5" Type="http://schemas.openxmlformats.org/officeDocument/2006/relationships/slideLayout" Target="../slideLayouts/slideLayout1.xml"/><Relationship Id="rId10" Type="http://schemas.openxmlformats.org/officeDocument/2006/relationships/image" Target="../media/image8.gif"/><Relationship Id="rId4" Type="http://schemas.openxmlformats.org/officeDocument/2006/relationships/audio" Target="../media/media2.wav"/><Relationship Id="rId9" Type="http://schemas.microsoft.com/office/2007/relationships/hdphoto" Target="../media/hdphoto2.wdp"/><Relationship Id="rId14"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15.gif"/><Relationship Id="rId3" Type="http://schemas.microsoft.com/office/2007/relationships/media" Target="../media/media4.mp3"/><Relationship Id="rId7" Type="http://schemas.openxmlformats.org/officeDocument/2006/relationships/image" Target="../media/image1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png"/><Relationship Id="rId5" Type="http://schemas.openxmlformats.org/officeDocument/2006/relationships/slideLayout" Target="../slideLayouts/slideLayout1.xml"/><Relationship Id="rId4" Type="http://schemas.openxmlformats.org/officeDocument/2006/relationships/audio" Target="../media/media4.mp3"/><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edieval fairy tale">
            <a:extLst>
              <a:ext uri="{FF2B5EF4-FFF2-40B4-BE49-F238E27FC236}">
                <a16:creationId xmlns:a16="http://schemas.microsoft.com/office/drawing/2014/main" xmlns="" id="{3EB54D8A-A606-4210-8CF7-9BF70EE89F7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6000"/>
                    </a14:imgEffect>
                  </a14:imgLayer>
                </a14:imgProps>
              </a:ext>
              <a:ext uri="{28A0092B-C50C-407E-A947-70E740481C1C}">
                <a14:useLocalDpi xmlns:a14="http://schemas.microsoft.com/office/drawing/2010/main" val="0"/>
              </a:ext>
            </a:extLst>
          </a:blip>
          <a:srcRect r="908" b="40694"/>
          <a:stretch/>
        </p:blipFill>
        <p:spPr bwMode="auto">
          <a:xfrm>
            <a:off x="-1" y="0"/>
            <a:ext cx="12192001" cy="6874554"/>
          </a:xfrm>
          <a:prstGeom prst="rect">
            <a:avLst/>
          </a:prstGeom>
          <a:noFill/>
          <a:effectLst>
            <a:glow rad="127000">
              <a:schemeClr val="accent1"/>
            </a:glow>
          </a:effectLst>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xmlns="" id="{9C39CD20-AE33-4F8F-9C18-74D2309BDF6C}"/>
              </a:ext>
            </a:extLst>
          </p:cNvPr>
          <p:cNvSpPr/>
          <p:nvPr/>
        </p:nvSpPr>
        <p:spPr>
          <a:xfrm>
            <a:off x="1221383" y="1246818"/>
            <a:ext cx="9725025" cy="3897859"/>
          </a:xfrm>
          <a:prstGeom prst="roundRect">
            <a:avLst/>
          </a:prstGeom>
          <a:solidFill>
            <a:schemeClr val="tx2">
              <a:alpha val="98000"/>
            </a:schemeClr>
          </a:solidFill>
          <a:ln w="1270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lumMod val="75000"/>
                </a:schemeClr>
              </a:solidFill>
              <a:latin typeface="UTM Showcard" panose="020406030505060202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7F725BC7-3746-49D6-BD5B-502FDA4860A7}"/>
              </a:ext>
            </a:extLst>
          </p:cNvPr>
          <p:cNvSpPr/>
          <p:nvPr/>
        </p:nvSpPr>
        <p:spPr>
          <a:xfrm>
            <a:off x="-35877" y="3813232"/>
            <a:ext cx="2907122" cy="3232110"/>
          </a:xfrm>
          <a:prstGeom prst="ellipse">
            <a:avLst/>
          </a:prstGeom>
          <a:solidFill>
            <a:schemeClr val="tx2">
              <a:alpha val="72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Picture 131">
            <a:extLst>
              <a:ext uri="{FF2B5EF4-FFF2-40B4-BE49-F238E27FC236}">
                <a16:creationId xmlns:a16="http://schemas.microsoft.com/office/drawing/2014/main" xmlns="" id="{10128E7E-AD89-41E6-B52C-A06F346BE546}"/>
              </a:ext>
            </a:extLst>
          </p:cNvPr>
          <p:cNvPicPr>
            <a:picLocks noChangeAspect="1"/>
          </p:cNvPicPr>
          <p:nvPr/>
        </p:nvPicPr>
        <p:blipFill rotWithShape="1">
          <a:blip r:embed="rId4"/>
          <a:srcRect r="48726"/>
          <a:stretch/>
        </p:blipFill>
        <p:spPr>
          <a:xfrm rot="21194136">
            <a:off x="-334636" y="3627105"/>
            <a:ext cx="1773672" cy="3597484"/>
          </a:xfrm>
          <a:prstGeom prst="rect">
            <a:avLst/>
          </a:prstGeom>
        </p:spPr>
      </p:pic>
      <p:grpSp>
        <p:nvGrpSpPr>
          <p:cNvPr id="76" name="Google Shape;181;p35">
            <a:extLst>
              <a:ext uri="{FF2B5EF4-FFF2-40B4-BE49-F238E27FC236}">
                <a16:creationId xmlns:a16="http://schemas.microsoft.com/office/drawing/2014/main" xmlns="" id="{666C1CF7-38AF-4937-8939-45D648438EC2}"/>
              </a:ext>
            </a:extLst>
          </p:cNvPr>
          <p:cNvGrpSpPr/>
          <p:nvPr/>
        </p:nvGrpSpPr>
        <p:grpSpPr>
          <a:xfrm rot="21220710">
            <a:off x="42353" y="3817800"/>
            <a:ext cx="2974757" cy="3195508"/>
            <a:chOff x="675000" y="787600"/>
            <a:chExt cx="3672058" cy="3568285"/>
          </a:xfrm>
        </p:grpSpPr>
        <p:sp>
          <p:nvSpPr>
            <p:cNvPr id="77" name="Google Shape;182;p35">
              <a:extLst>
                <a:ext uri="{FF2B5EF4-FFF2-40B4-BE49-F238E27FC236}">
                  <a16:creationId xmlns:a16="http://schemas.microsoft.com/office/drawing/2014/main" xmlns="" id="{75826E6E-9CE1-4A88-9458-8A80DF800B71}"/>
                </a:ext>
              </a:extLst>
            </p:cNvPr>
            <p:cNvSpPr/>
            <p:nvPr/>
          </p:nvSpPr>
          <p:spPr>
            <a:xfrm>
              <a:off x="675000" y="3312152"/>
              <a:ext cx="3672058" cy="813435"/>
            </a:xfrm>
            <a:custGeom>
              <a:avLst/>
              <a:gdLst/>
              <a:ahLst/>
              <a:cxnLst/>
              <a:rect l="l" t="t" r="r" b="b"/>
              <a:pathLst>
                <a:path w="175340" h="38846" extrusionOk="0">
                  <a:moveTo>
                    <a:pt x="135261" y="1"/>
                  </a:moveTo>
                  <a:cubicBezTo>
                    <a:pt x="131923" y="1"/>
                    <a:pt x="128648" y="1840"/>
                    <a:pt x="126543" y="4427"/>
                  </a:cubicBezTo>
                  <a:cubicBezTo>
                    <a:pt x="125465" y="5756"/>
                    <a:pt x="124663" y="7260"/>
                    <a:pt x="124061" y="8813"/>
                  </a:cubicBezTo>
                  <a:cubicBezTo>
                    <a:pt x="122659" y="7547"/>
                    <a:pt x="120889" y="6729"/>
                    <a:pt x="118715" y="6729"/>
                  </a:cubicBezTo>
                  <a:cubicBezTo>
                    <a:pt x="118480" y="6729"/>
                    <a:pt x="118241" y="6739"/>
                    <a:pt x="117996" y="6758"/>
                  </a:cubicBezTo>
                  <a:cubicBezTo>
                    <a:pt x="115891" y="6934"/>
                    <a:pt x="113159" y="7986"/>
                    <a:pt x="110979" y="9641"/>
                  </a:cubicBezTo>
                  <a:cubicBezTo>
                    <a:pt x="108811" y="6007"/>
                    <a:pt x="104824" y="3581"/>
                    <a:pt x="100459" y="3581"/>
                  </a:cubicBezTo>
                  <a:cubicBezTo>
                    <a:pt x="99526" y="3581"/>
                    <a:pt x="98574" y="3692"/>
                    <a:pt x="97620" y="3926"/>
                  </a:cubicBezTo>
                  <a:cubicBezTo>
                    <a:pt x="91881" y="5330"/>
                    <a:pt x="87495" y="11445"/>
                    <a:pt x="87194" y="17485"/>
                  </a:cubicBezTo>
                  <a:cubicBezTo>
                    <a:pt x="85812" y="16842"/>
                    <a:pt x="84288" y="16498"/>
                    <a:pt x="82739" y="16498"/>
                  </a:cubicBezTo>
                  <a:cubicBezTo>
                    <a:pt x="82237" y="16498"/>
                    <a:pt x="81732" y="16534"/>
                    <a:pt x="81229" y="16608"/>
                  </a:cubicBezTo>
                  <a:cubicBezTo>
                    <a:pt x="78898" y="16959"/>
                    <a:pt x="76567" y="18187"/>
                    <a:pt x="74838" y="19966"/>
                  </a:cubicBezTo>
                  <a:cubicBezTo>
                    <a:pt x="73460" y="17560"/>
                    <a:pt x="71379" y="15580"/>
                    <a:pt x="68673" y="14478"/>
                  </a:cubicBezTo>
                  <a:cubicBezTo>
                    <a:pt x="67370" y="13944"/>
                    <a:pt x="66013" y="13687"/>
                    <a:pt x="64679" y="13687"/>
                  </a:cubicBezTo>
                  <a:cubicBezTo>
                    <a:pt x="63447" y="13687"/>
                    <a:pt x="62235" y="13906"/>
                    <a:pt x="61104" y="14327"/>
                  </a:cubicBezTo>
                  <a:cubicBezTo>
                    <a:pt x="60427" y="8387"/>
                    <a:pt x="57094" y="2723"/>
                    <a:pt x="50552" y="2422"/>
                  </a:cubicBezTo>
                  <a:cubicBezTo>
                    <a:pt x="50340" y="2411"/>
                    <a:pt x="50130" y="2406"/>
                    <a:pt x="49923" y="2406"/>
                  </a:cubicBezTo>
                  <a:cubicBezTo>
                    <a:pt x="44967" y="2406"/>
                    <a:pt x="41439" y="5526"/>
                    <a:pt x="39274" y="9615"/>
                  </a:cubicBezTo>
                  <a:cubicBezTo>
                    <a:pt x="38221" y="8062"/>
                    <a:pt x="36517" y="6959"/>
                    <a:pt x="34186" y="6708"/>
                  </a:cubicBezTo>
                  <a:cubicBezTo>
                    <a:pt x="33838" y="6670"/>
                    <a:pt x="33498" y="6651"/>
                    <a:pt x="33165" y="6651"/>
                  </a:cubicBezTo>
                  <a:cubicBezTo>
                    <a:pt x="29353" y="6651"/>
                    <a:pt x="26542" y="9083"/>
                    <a:pt x="24537" y="12172"/>
                  </a:cubicBezTo>
                  <a:cubicBezTo>
                    <a:pt x="23835" y="10167"/>
                    <a:pt x="23058" y="8237"/>
                    <a:pt x="21404" y="6859"/>
                  </a:cubicBezTo>
                  <a:cubicBezTo>
                    <a:pt x="20385" y="6024"/>
                    <a:pt x="19273" y="5667"/>
                    <a:pt x="18150" y="5667"/>
                  </a:cubicBezTo>
                  <a:cubicBezTo>
                    <a:pt x="16675" y="5667"/>
                    <a:pt x="15183" y="6281"/>
                    <a:pt x="13860" y="7234"/>
                  </a:cubicBezTo>
                  <a:cubicBezTo>
                    <a:pt x="9775" y="10217"/>
                    <a:pt x="6617" y="15731"/>
                    <a:pt x="8472" y="20668"/>
                  </a:cubicBezTo>
                  <a:cubicBezTo>
                    <a:pt x="7981" y="20541"/>
                    <a:pt x="7486" y="20475"/>
                    <a:pt x="6998" y="20475"/>
                  </a:cubicBezTo>
                  <a:cubicBezTo>
                    <a:pt x="4994" y="20475"/>
                    <a:pt x="3104" y="21573"/>
                    <a:pt x="2056" y="23951"/>
                  </a:cubicBezTo>
                  <a:cubicBezTo>
                    <a:pt x="1" y="28538"/>
                    <a:pt x="2883" y="32824"/>
                    <a:pt x="5940" y="36082"/>
                  </a:cubicBezTo>
                  <a:cubicBezTo>
                    <a:pt x="5915" y="36207"/>
                    <a:pt x="5915" y="36357"/>
                    <a:pt x="5940" y="36483"/>
                  </a:cubicBezTo>
                  <a:cubicBezTo>
                    <a:pt x="5991" y="36683"/>
                    <a:pt x="6191" y="36884"/>
                    <a:pt x="6316" y="37034"/>
                  </a:cubicBezTo>
                  <a:cubicBezTo>
                    <a:pt x="6341" y="37059"/>
                    <a:pt x="6392" y="37109"/>
                    <a:pt x="6417" y="37134"/>
                  </a:cubicBezTo>
                  <a:cubicBezTo>
                    <a:pt x="6316" y="37159"/>
                    <a:pt x="6216" y="37159"/>
                    <a:pt x="6116" y="37185"/>
                  </a:cubicBezTo>
                  <a:cubicBezTo>
                    <a:pt x="5805" y="37232"/>
                    <a:pt x="5928" y="37714"/>
                    <a:pt x="6223" y="37714"/>
                  </a:cubicBezTo>
                  <a:cubicBezTo>
                    <a:pt x="6237" y="37714"/>
                    <a:pt x="6251" y="37713"/>
                    <a:pt x="6266" y="37711"/>
                  </a:cubicBezTo>
                  <a:cubicBezTo>
                    <a:pt x="6542" y="37661"/>
                    <a:pt x="6818" y="37611"/>
                    <a:pt x="7093" y="37560"/>
                  </a:cubicBezTo>
                  <a:cubicBezTo>
                    <a:pt x="7156" y="37586"/>
                    <a:pt x="7212" y="37598"/>
                    <a:pt x="7266" y="37598"/>
                  </a:cubicBezTo>
                  <a:cubicBezTo>
                    <a:pt x="7319" y="37598"/>
                    <a:pt x="7369" y="37586"/>
                    <a:pt x="7419" y="37560"/>
                  </a:cubicBezTo>
                  <a:cubicBezTo>
                    <a:pt x="7469" y="37560"/>
                    <a:pt x="7519" y="37510"/>
                    <a:pt x="7544" y="37485"/>
                  </a:cubicBezTo>
                  <a:cubicBezTo>
                    <a:pt x="19316" y="35455"/>
                    <a:pt x="31354" y="34502"/>
                    <a:pt x="43368" y="34502"/>
                  </a:cubicBezTo>
                  <a:cubicBezTo>
                    <a:pt x="50487" y="34502"/>
                    <a:pt x="57597" y="34837"/>
                    <a:pt x="64637" y="35480"/>
                  </a:cubicBezTo>
                  <a:cubicBezTo>
                    <a:pt x="69700" y="35956"/>
                    <a:pt x="74763" y="36533"/>
                    <a:pt x="79800" y="37310"/>
                  </a:cubicBezTo>
                  <a:cubicBezTo>
                    <a:pt x="83812" y="37944"/>
                    <a:pt x="87966" y="38845"/>
                    <a:pt x="92061" y="38845"/>
                  </a:cubicBezTo>
                  <a:cubicBezTo>
                    <a:pt x="92494" y="38845"/>
                    <a:pt x="92927" y="38835"/>
                    <a:pt x="93359" y="38814"/>
                  </a:cubicBezTo>
                  <a:cubicBezTo>
                    <a:pt x="103134" y="38362"/>
                    <a:pt x="112808" y="35982"/>
                    <a:pt x="122507" y="34678"/>
                  </a:cubicBezTo>
                  <a:cubicBezTo>
                    <a:pt x="129012" y="33797"/>
                    <a:pt x="135576" y="33183"/>
                    <a:pt x="142135" y="33183"/>
                  </a:cubicBezTo>
                  <a:cubicBezTo>
                    <a:pt x="146773" y="33183"/>
                    <a:pt x="151407" y="33490"/>
                    <a:pt x="156016" y="34227"/>
                  </a:cubicBezTo>
                  <a:cubicBezTo>
                    <a:pt x="156041" y="34230"/>
                    <a:pt x="156066" y="34231"/>
                    <a:pt x="156089" y="34231"/>
                  </a:cubicBezTo>
                  <a:cubicBezTo>
                    <a:pt x="156306" y="34231"/>
                    <a:pt x="156475" y="34127"/>
                    <a:pt x="156543" y="33901"/>
                  </a:cubicBezTo>
                  <a:cubicBezTo>
                    <a:pt x="156643" y="33626"/>
                    <a:pt x="156743" y="33350"/>
                    <a:pt x="156818" y="33049"/>
                  </a:cubicBezTo>
                  <a:cubicBezTo>
                    <a:pt x="158798" y="33626"/>
                    <a:pt x="160803" y="34102"/>
                    <a:pt x="162808" y="34478"/>
                  </a:cubicBezTo>
                  <a:cubicBezTo>
                    <a:pt x="164375" y="34776"/>
                    <a:pt x="166095" y="35158"/>
                    <a:pt x="167751" y="35158"/>
                  </a:cubicBezTo>
                  <a:cubicBezTo>
                    <a:pt x="168319" y="35158"/>
                    <a:pt x="168880" y="35113"/>
                    <a:pt x="169425" y="35004"/>
                  </a:cubicBezTo>
                  <a:cubicBezTo>
                    <a:pt x="172884" y="34352"/>
                    <a:pt x="175340" y="30894"/>
                    <a:pt x="174813" y="27335"/>
                  </a:cubicBezTo>
                  <a:cubicBezTo>
                    <a:pt x="174162" y="22974"/>
                    <a:pt x="171104" y="20793"/>
                    <a:pt x="167646" y="20443"/>
                  </a:cubicBezTo>
                  <a:cubicBezTo>
                    <a:pt x="167846" y="17986"/>
                    <a:pt x="167119" y="15605"/>
                    <a:pt x="164663" y="14402"/>
                  </a:cubicBezTo>
                  <a:cubicBezTo>
                    <a:pt x="163931" y="14056"/>
                    <a:pt x="163150" y="13905"/>
                    <a:pt x="162343" y="13905"/>
                  </a:cubicBezTo>
                  <a:cubicBezTo>
                    <a:pt x="160583" y="13905"/>
                    <a:pt x="158705" y="14626"/>
                    <a:pt x="156969" y="15605"/>
                  </a:cubicBezTo>
                  <a:cubicBezTo>
                    <a:pt x="156793" y="13049"/>
                    <a:pt x="155666" y="10643"/>
                    <a:pt x="153410" y="9515"/>
                  </a:cubicBezTo>
                  <a:cubicBezTo>
                    <a:pt x="152387" y="9018"/>
                    <a:pt x="151297" y="8798"/>
                    <a:pt x="150189" y="8798"/>
                  </a:cubicBezTo>
                  <a:cubicBezTo>
                    <a:pt x="148338" y="8798"/>
                    <a:pt x="146438" y="9411"/>
                    <a:pt x="144713" y="10367"/>
                  </a:cubicBezTo>
                  <a:cubicBezTo>
                    <a:pt x="144663" y="9515"/>
                    <a:pt x="144513" y="8663"/>
                    <a:pt x="144287" y="7811"/>
                  </a:cubicBezTo>
                  <a:cubicBezTo>
                    <a:pt x="143259" y="4102"/>
                    <a:pt x="140553" y="743"/>
                    <a:pt x="136693" y="117"/>
                  </a:cubicBezTo>
                  <a:cubicBezTo>
                    <a:pt x="136216" y="38"/>
                    <a:pt x="135738" y="1"/>
                    <a:pt x="135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3;p35">
              <a:extLst>
                <a:ext uri="{FF2B5EF4-FFF2-40B4-BE49-F238E27FC236}">
                  <a16:creationId xmlns:a16="http://schemas.microsoft.com/office/drawing/2014/main" xmlns="" id="{09870EAC-0B09-4E90-A8C5-4108432D97AC}"/>
                </a:ext>
              </a:extLst>
            </p:cNvPr>
            <p:cNvSpPr/>
            <p:nvPr/>
          </p:nvSpPr>
          <p:spPr>
            <a:xfrm>
              <a:off x="919100" y="1958100"/>
              <a:ext cx="566900" cy="467125"/>
            </a:xfrm>
            <a:custGeom>
              <a:avLst/>
              <a:gdLst/>
              <a:ahLst/>
              <a:cxnLst/>
              <a:rect l="l" t="t" r="r" b="b"/>
              <a:pathLst>
                <a:path w="22676" h="18685" extrusionOk="0">
                  <a:moveTo>
                    <a:pt x="18195" y="0"/>
                  </a:moveTo>
                  <a:cubicBezTo>
                    <a:pt x="15084" y="0"/>
                    <a:pt x="12016" y="4698"/>
                    <a:pt x="11125" y="7469"/>
                  </a:cubicBezTo>
                  <a:cubicBezTo>
                    <a:pt x="9183" y="5977"/>
                    <a:pt x="6459" y="4615"/>
                    <a:pt x="3773" y="4615"/>
                  </a:cubicBezTo>
                  <a:cubicBezTo>
                    <a:pt x="3559" y="4615"/>
                    <a:pt x="3345" y="4624"/>
                    <a:pt x="3131" y="4642"/>
                  </a:cubicBezTo>
                  <a:cubicBezTo>
                    <a:pt x="0" y="4915"/>
                    <a:pt x="31" y="7894"/>
                    <a:pt x="730" y="9839"/>
                  </a:cubicBezTo>
                  <a:cubicBezTo>
                    <a:pt x="1368" y="11542"/>
                    <a:pt x="2766" y="12909"/>
                    <a:pt x="4256" y="14064"/>
                  </a:cubicBezTo>
                  <a:cubicBezTo>
                    <a:pt x="5259" y="14855"/>
                    <a:pt x="6353" y="15645"/>
                    <a:pt x="7569" y="16223"/>
                  </a:cubicBezTo>
                  <a:cubicBezTo>
                    <a:pt x="9149" y="16952"/>
                    <a:pt x="10821" y="17469"/>
                    <a:pt x="12584" y="17834"/>
                  </a:cubicBezTo>
                  <a:cubicBezTo>
                    <a:pt x="13040" y="17925"/>
                    <a:pt x="14560" y="18320"/>
                    <a:pt x="17721" y="18685"/>
                  </a:cubicBezTo>
                  <a:cubicBezTo>
                    <a:pt x="18511" y="15493"/>
                    <a:pt x="19788" y="12362"/>
                    <a:pt x="20730" y="9201"/>
                  </a:cubicBezTo>
                  <a:cubicBezTo>
                    <a:pt x="21490" y="6739"/>
                    <a:pt x="22676" y="3122"/>
                    <a:pt x="20609" y="1086"/>
                  </a:cubicBezTo>
                  <a:cubicBezTo>
                    <a:pt x="19827" y="322"/>
                    <a:pt x="19009" y="0"/>
                    <a:pt x="18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4;p35">
              <a:extLst>
                <a:ext uri="{FF2B5EF4-FFF2-40B4-BE49-F238E27FC236}">
                  <a16:creationId xmlns:a16="http://schemas.microsoft.com/office/drawing/2014/main" xmlns="" id="{42BC7F84-5D1F-47B3-81FC-87C24AE9F4E6}"/>
                </a:ext>
              </a:extLst>
            </p:cNvPr>
            <p:cNvSpPr/>
            <p:nvPr/>
          </p:nvSpPr>
          <p:spPr>
            <a:xfrm>
              <a:off x="3386650" y="1269600"/>
              <a:ext cx="416450" cy="425050"/>
            </a:xfrm>
            <a:custGeom>
              <a:avLst/>
              <a:gdLst/>
              <a:ahLst/>
              <a:cxnLst/>
              <a:rect l="l" t="t" r="r" b="b"/>
              <a:pathLst>
                <a:path w="16658" h="17002" extrusionOk="0">
                  <a:moveTo>
                    <a:pt x="3019" y="1"/>
                  </a:moveTo>
                  <a:cubicBezTo>
                    <a:pt x="2507" y="1"/>
                    <a:pt x="2014" y="209"/>
                    <a:pt x="1581" y="679"/>
                  </a:cubicBezTo>
                  <a:cubicBezTo>
                    <a:pt x="0" y="2411"/>
                    <a:pt x="608" y="6180"/>
                    <a:pt x="943" y="8521"/>
                  </a:cubicBezTo>
                  <a:cubicBezTo>
                    <a:pt x="1277" y="10983"/>
                    <a:pt x="1550" y="14691"/>
                    <a:pt x="3192" y="17001"/>
                  </a:cubicBezTo>
                  <a:cubicBezTo>
                    <a:pt x="10122" y="13931"/>
                    <a:pt x="13222" y="11804"/>
                    <a:pt x="14985" y="10436"/>
                  </a:cubicBezTo>
                  <a:cubicBezTo>
                    <a:pt x="15928" y="9524"/>
                    <a:pt x="16657" y="8399"/>
                    <a:pt x="16414" y="7062"/>
                  </a:cubicBezTo>
                  <a:cubicBezTo>
                    <a:pt x="16107" y="5408"/>
                    <a:pt x="15111" y="4814"/>
                    <a:pt x="13870" y="4814"/>
                  </a:cubicBezTo>
                  <a:cubicBezTo>
                    <a:pt x="11919" y="4814"/>
                    <a:pt x="9364" y="6281"/>
                    <a:pt x="7934" y="7396"/>
                  </a:cubicBezTo>
                  <a:cubicBezTo>
                    <a:pt x="7721" y="5147"/>
                    <a:pt x="7022" y="2958"/>
                    <a:pt x="5259" y="1165"/>
                  </a:cubicBezTo>
                  <a:cubicBezTo>
                    <a:pt x="4555" y="444"/>
                    <a:pt x="3767" y="1"/>
                    <a:pt x="3019"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5;p35">
              <a:extLst>
                <a:ext uri="{FF2B5EF4-FFF2-40B4-BE49-F238E27FC236}">
                  <a16:creationId xmlns:a16="http://schemas.microsoft.com/office/drawing/2014/main" xmlns="" id="{F8920FFD-9901-49A3-A6AE-8EF67CE88001}"/>
                </a:ext>
              </a:extLst>
            </p:cNvPr>
            <p:cNvSpPr/>
            <p:nvPr/>
          </p:nvSpPr>
          <p:spPr>
            <a:xfrm rot="3611512">
              <a:off x="3370696" y="2290799"/>
              <a:ext cx="224951" cy="231901"/>
            </a:xfrm>
            <a:custGeom>
              <a:avLst/>
              <a:gdLst/>
              <a:ahLst/>
              <a:cxnLst/>
              <a:rect l="l" t="t" r="r" b="b"/>
              <a:pathLst>
                <a:path w="8998" h="9276" extrusionOk="0">
                  <a:moveTo>
                    <a:pt x="6879" y="0"/>
                  </a:moveTo>
                  <a:cubicBezTo>
                    <a:pt x="5270" y="0"/>
                    <a:pt x="5097" y="2794"/>
                    <a:pt x="5259" y="4249"/>
                  </a:cubicBezTo>
                  <a:cubicBezTo>
                    <a:pt x="4441" y="3851"/>
                    <a:pt x="3574" y="3582"/>
                    <a:pt x="2635" y="3582"/>
                  </a:cubicBezTo>
                  <a:cubicBezTo>
                    <a:pt x="2284" y="3582"/>
                    <a:pt x="1923" y="3620"/>
                    <a:pt x="1551" y="3702"/>
                  </a:cubicBezTo>
                  <a:cubicBezTo>
                    <a:pt x="608" y="3915"/>
                    <a:pt x="1" y="4462"/>
                    <a:pt x="244" y="5313"/>
                  </a:cubicBezTo>
                  <a:cubicBezTo>
                    <a:pt x="608" y="6559"/>
                    <a:pt x="2554" y="7380"/>
                    <a:pt x="3770" y="7897"/>
                  </a:cubicBezTo>
                  <a:cubicBezTo>
                    <a:pt x="4970" y="8411"/>
                    <a:pt x="6655" y="9275"/>
                    <a:pt x="8166" y="9275"/>
                  </a:cubicBezTo>
                  <a:cubicBezTo>
                    <a:pt x="8261" y="9275"/>
                    <a:pt x="8356" y="9272"/>
                    <a:pt x="8451" y="9265"/>
                  </a:cubicBezTo>
                  <a:cubicBezTo>
                    <a:pt x="8998" y="5100"/>
                    <a:pt x="8907" y="3034"/>
                    <a:pt x="8755" y="1787"/>
                  </a:cubicBezTo>
                  <a:cubicBezTo>
                    <a:pt x="8603" y="1088"/>
                    <a:pt x="8268" y="420"/>
                    <a:pt x="7569" y="146"/>
                  </a:cubicBezTo>
                  <a:cubicBezTo>
                    <a:pt x="7314" y="46"/>
                    <a:pt x="7085" y="0"/>
                    <a:pt x="6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6;p35">
              <a:extLst>
                <a:ext uri="{FF2B5EF4-FFF2-40B4-BE49-F238E27FC236}">
                  <a16:creationId xmlns:a16="http://schemas.microsoft.com/office/drawing/2014/main" xmlns="" id="{7D1C7C50-8F2B-429A-82C0-C8EF342E8146}"/>
                </a:ext>
              </a:extLst>
            </p:cNvPr>
            <p:cNvSpPr/>
            <p:nvPr/>
          </p:nvSpPr>
          <p:spPr>
            <a:xfrm>
              <a:off x="2000439" y="2134738"/>
              <a:ext cx="948998" cy="1864230"/>
            </a:xfrm>
            <a:custGeom>
              <a:avLst/>
              <a:gdLst/>
              <a:ahLst/>
              <a:cxnLst/>
              <a:rect l="l" t="t" r="r" b="b"/>
              <a:pathLst>
                <a:path w="47545" h="93410" extrusionOk="0">
                  <a:moveTo>
                    <a:pt x="23634" y="0"/>
                  </a:moveTo>
                  <a:cubicBezTo>
                    <a:pt x="16642" y="0"/>
                    <a:pt x="11203" y="526"/>
                    <a:pt x="7318" y="1128"/>
                  </a:cubicBezTo>
                  <a:cubicBezTo>
                    <a:pt x="2431" y="1855"/>
                    <a:pt x="0" y="2682"/>
                    <a:pt x="0" y="2682"/>
                  </a:cubicBezTo>
                  <a:lnTo>
                    <a:pt x="2055" y="24812"/>
                  </a:lnTo>
                  <a:cubicBezTo>
                    <a:pt x="2431" y="29048"/>
                    <a:pt x="4988" y="32582"/>
                    <a:pt x="8521" y="34411"/>
                  </a:cubicBezTo>
                  <a:lnTo>
                    <a:pt x="2030" y="84863"/>
                  </a:lnTo>
                  <a:lnTo>
                    <a:pt x="927" y="93409"/>
                  </a:lnTo>
                  <a:lnTo>
                    <a:pt x="46617" y="93409"/>
                  </a:lnTo>
                  <a:lnTo>
                    <a:pt x="38998" y="34411"/>
                  </a:lnTo>
                  <a:cubicBezTo>
                    <a:pt x="39574" y="34136"/>
                    <a:pt x="40101" y="33810"/>
                    <a:pt x="40602" y="33434"/>
                  </a:cubicBezTo>
                  <a:cubicBezTo>
                    <a:pt x="43309" y="31454"/>
                    <a:pt x="45163" y="28371"/>
                    <a:pt x="45489" y="24812"/>
                  </a:cubicBezTo>
                  <a:lnTo>
                    <a:pt x="47544" y="2682"/>
                  </a:lnTo>
                  <a:cubicBezTo>
                    <a:pt x="47544" y="2682"/>
                    <a:pt x="45013" y="1855"/>
                    <a:pt x="39975" y="1103"/>
                  </a:cubicBezTo>
                  <a:cubicBezTo>
                    <a:pt x="36040" y="526"/>
                    <a:pt x="30602" y="0"/>
                    <a:pt x="23634" y="0"/>
                  </a:cubicBezTo>
                  <a:close/>
                </a:path>
              </a:pathLst>
            </a:custGeom>
            <a:solidFill>
              <a:srgbClr val="FFA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7;p35">
              <a:extLst>
                <a:ext uri="{FF2B5EF4-FFF2-40B4-BE49-F238E27FC236}">
                  <a16:creationId xmlns:a16="http://schemas.microsoft.com/office/drawing/2014/main" xmlns="" id="{E91DAC1B-59C4-414E-9312-08D5C07707D6}"/>
                </a:ext>
              </a:extLst>
            </p:cNvPr>
            <p:cNvSpPr/>
            <p:nvPr/>
          </p:nvSpPr>
          <p:spPr>
            <a:xfrm>
              <a:off x="2748120" y="2156729"/>
              <a:ext cx="201137" cy="1610650"/>
            </a:xfrm>
            <a:custGeom>
              <a:avLst/>
              <a:gdLst/>
              <a:ahLst/>
              <a:cxnLst/>
              <a:rect l="l" t="t" r="r" b="b"/>
              <a:pathLst>
                <a:path w="10077" h="80704" extrusionOk="0">
                  <a:moveTo>
                    <a:pt x="2507" y="1"/>
                  </a:moveTo>
                  <a:cubicBezTo>
                    <a:pt x="2332" y="201"/>
                    <a:pt x="2156" y="377"/>
                    <a:pt x="1981" y="577"/>
                  </a:cubicBezTo>
                  <a:cubicBezTo>
                    <a:pt x="1981" y="577"/>
                    <a:pt x="4562" y="13334"/>
                    <a:pt x="3184" y="21856"/>
                  </a:cubicBezTo>
                  <a:cubicBezTo>
                    <a:pt x="2307" y="27294"/>
                    <a:pt x="101" y="32883"/>
                    <a:pt x="1" y="33410"/>
                  </a:cubicBezTo>
                  <a:lnTo>
                    <a:pt x="4387" y="80703"/>
                  </a:lnTo>
                  <a:lnTo>
                    <a:pt x="7395" y="78773"/>
                  </a:lnTo>
                  <a:lnTo>
                    <a:pt x="1530" y="33334"/>
                  </a:lnTo>
                  <a:cubicBezTo>
                    <a:pt x="2106" y="33034"/>
                    <a:pt x="2633" y="32708"/>
                    <a:pt x="3134" y="32332"/>
                  </a:cubicBezTo>
                  <a:cubicBezTo>
                    <a:pt x="5841" y="30352"/>
                    <a:pt x="7695" y="27269"/>
                    <a:pt x="8021" y="23710"/>
                  </a:cubicBezTo>
                  <a:lnTo>
                    <a:pt x="10076" y="1605"/>
                  </a:lnTo>
                  <a:cubicBezTo>
                    <a:pt x="10076" y="1605"/>
                    <a:pt x="7545" y="753"/>
                    <a:pt x="2507" y="1"/>
                  </a:cubicBezTo>
                  <a:close/>
                </a:path>
              </a:pathLst>
            </a:custGeom>
            <a:solidFill>
              <a:srgbClr val="F49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8;p35">
              <a:extLst>
                <a:ext uri="{FF2B5EF4-FFF2-40B4-BE49-F238E27FC236}">
                  <a16:creationId xmlns:a16="http://schemas.microsoft.com/office/drawing/2014/main" xmlns="" id="{452A3F26-3DDE-4F5A-8F03-74CA782D6B9C}"/>
                </a:ext>
              </a:extLst>
            </p:cNvPr>
            <p:cNvSpPr/>
            <p:nvPr/>
          </p:nvSpPr>
          <p:spPr>
            <a:xfrm>
              <a:off x="2221483" y="2915447"/>
              <a:ext cx="209640" cy="88551"/>
            </a:xfrm>
            <a:custGeom>
              <a:avLst/>
              <a:gdLst/>
              <a:ahLst/>
              <a:cxnLst/>
              <a:rect l="l" t="t" r="r" b="b"/>
              <a:pathLst>
                <a:path w="10503" h="4437" extrusionOk="0">
                  <a:moveTo>
                    <a:pt x="928" y="0"/>
                  </a:moveTo>
                  <a:cubicBezTo>
                    <a:pt x="402" y="0"/>
                    <a:pt x="1" y="401"/>
                    <a:pt x="1" y="927"/>
                  </a:cubicBezTo>
                  <a:lnTo>
                    <a:pt x="1" y="3509"/>
                  </a:lnTo>
                  <a:cubicBezTo>
                    <a:pt x="1" y="4010"/>
                    <a:pt x="402" y="4436"/>
                    <a:pt x="928" y="4436"/>
                  </a:cubicBezTo>
                  <a:lnTo>
                    <a:pt x="9575" y="4436"/>
                  </a:lnTo>
                  <a:cubicBezTo>
                    <a:pt x="10076" y="4436"/>
                    <a:pt x="10502" y="4010"/>
                    <a:pt x="10502" y="3509"/>
                  </a:cubicBezTo>
                  <a:lnTo>
                    <a:pt x="10502" y="927"/>
                  </a:lnTo>
                  <a:cubicBezTo>
                    <a:pt x="10502" y="401"/>
                    <a:pt x="10076" y="0"/>
                    <a:pt x="9575" y="0"/>
                  </a:cubicBezTo>
                  <a:close/>
                </a:path>
              </a:pathLst>
            </a:custGeom>
            <a:solidFill>
              <a:srgbClr val="FFA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9;p35">
              <a:extLst>
                <a:ext uri="{FF2B5EF4-FFF2-40B4-BE49-F238E27FC236}">
                  <a16:creationId xmlns:a16="http://schemas.microsoft.com/office/drawing/2014/main" xmlns="" id="{6E738994-4AC5-4E3C-9CF1-C64B86AEFD76}"/>
                </a:ext>
              </a:extLst>
            </p:cNvPr>
            <p:cNvSpPr/>
            <p:nvPr/>
          </p:nvSpPr>
          <p:spPr>
            <a:xfrm>
              <a:off x="2000439" y="2157228"/>
              <a:ext cx="373192" cy="1680980"/>
            </a:xfrm>
            <a:custGeom>
              <a:avLst/>
              <a:gdLst/>
              <a:ahLst/>
              <a:cxnLst/>
              <a:rect l="l" t="t" r="r" b="b"/>
              <a:pathLst>
                <a:path w="18697" h="84228" extrusionOk="0">
                  <a:moveTo>
                    <a:pt x="7318" y="1"/>
                  </a:moveTo>
                  <a:cubicBezTo>
                    <a:pt x="2431" y="728"/>
                    <a:pt x="0" y="1555"/>
                    <a:pt x="0" y="1555"/>
                  </a:cubicBezTo>
                  <a:lnTo>
                    <a:pt x="2055" y="23685"/>
                  </a:lnTo>
                  <a:cubicBezTo>
                    <a:pt x="2431" y="27921"/>
                    <a:pt x="4988" y="31455"/>
                    <a:pt x="8547" y="33284"/>
                  </a:cubicBezTo>
                  <a:lnTo>
                    <a:pt x="2030" y="83736"/>
                  </a:lnTo>
                  <a:cubicBezTo>
                    <a:pt x="2696" y="83655"/>
                    <a:pt x="3374" y="83622"/>
                    <a:pt x="4053" y="83622"/>
                  </a:cubicBezTo>
                  <a:cubicBezTo>
                    <a:pt x="6972" y="83622"/>
                    <a:pt x="9909" y="84228"/>
                    <a:pt x="11957" y="84228"/>
                  </a:cubicBezTo>
                  <a:cubicBezTo>
                    <a:pt x="14455" y="84228"/>
                    <a:pt x="15630" y="83326"/>
                    <a:pt x="13835" y="79325"/>
                  </a:cubicBezTo>
                  <a:cubicBezTo>
                    <a:pt x="11579" y="74237"/>
                    <a:pt x="18697" y="35114"/>
                    <a:pt x="18697" y="35114"/>
                  </a:cubicBezTo>
                  <a:cubicBezTo>
                    <a:pt x="9349" y="28848"/>
                    <a:pt x="12005" y="552"/>
                    <a:pt x="12005" y="552"/>
                  </a:cubicBezTo>
                  <a:cubicBezTo>
                    <a:pt x="11504" y="352"/>
                    <a:pt x="7795" y="151"/>
                    <a:pt x="7318" y="1"/>
                  </a:cubicBezTo>
                  <a:close/>
                </a:path>
              </a:pathLst>
            </a:custGeom>
            <a:solidFill>
              <a:srgbClr val="F49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0;p35">
              <a:extLst>
                <a:ext uri="{FF2B5EF4-FFF2-40B4-BE49-F238E27FC236}">
                  <a16:creationId xmlns:a16="http://schemas.microsoft.com/office/drawing/2014/main" xmlns="" id="{09F429A9-72AD-43BB-ABD1-FBF732389EE9}"/>
                </a:ext>
              </a:extLst>
            </p:cNvPr>
            <p:cNvSpPr/>
            <p:nvPr/>
          </p:nvSpPr>
          <p:spPr>
            <a:xfrm>
              <a:off x="2206477" y="2282227"/>
              <a:ext cx="568321" cy="540788"/>
            </a:xfrm>
            <a:custGeom>
              <a:avLst/>
              <a:gdLst/>
              <a:ahLst/>
              <a:cxnLst/>
              <a:rect l="l" t="t" r="r" b="b"/>
              <a:pathLst>
                <a:path w="28473" h="27097" extrusionOk="0">
                  <a:moveTo>
                    <a:pt x="15097" y="1"/>
                  </a:moveTo>
                  <a:cubicBezTo>
                    <a:pt x="15011" y="1"/>
                    <a:pt x="14925" y="1"/>
                    <a:pt x="14838" y="3"/>
                  </a:cubicBezTo>
                  <a:cubicBezTo>
                    <a:pt x="9650" y="53"/>
                    <a:pt x="4963" y="2434"/>
                    <a:pt x="2733" y="7296"/>
                  </a:cubicBezTo>
                  <a:cubicBezTo>
                    <a:pt x="1" y="13186"/>
                    <a:pt x="1580" y="19752"/>
                    <a:pt x="3109" y="25742"/>
                  </a:cubicBezTo>
                  <a:cubicBezTo>
                    <a:pt x="3037" y="25909"/>
                    <a:pt x="3102" y="26145"/>
                    <a:pt x="3325" y="26145"/>
                  </a:cubicBezTo>
                  <a:cubicBezTo>
                    <a:pt x="3336" y="26145"/>
                    <a:pt x="3348" y="26144"/>
                    <a:pt x="3359" y="26143"/>
                  </a:cubicBezTo>
                  <a:cubicBezTo>
                    <a:pt x="3966" y="26124"/>
                    <a:pt x="4575" y="26116"/>
                    <a:pt x="5185" y="26116"/>
                  </a:cubicBezTo>
                  <a:cubicBezTo>
                    <a:pt x="7806" y="26116"/>
                    <a:pt x="10457" y="26267"/>
                    <a:pt x="13059" y="26369"/>
                  </a:cubicBezTo>
                  <a:cubicBezTo>
                    <a:pt x="16417" y="26519"/>
                    <a:pt x="20202" y="26319"/>
                    <a:pt x="23460" y="27070"/>
                  </a:cubicBezTo>
                  <a:cubicBezTo>
                    <a:pt x="23535" y="27088"/>
                    <a:pt x="23605" y="27097"/>
                    <a:pt x="23670" y="27097"/>
                  </a:cubicBezTo>
                  <a:cubicBezTo>
                    <a:pt x="23970" y="27097"/>
                    <a:pt x="24154" y="26917"/>
                    <a:pt x="24237" y="26669"/>
                  </a:cubicBezTo>
                  <a:cubicBezTo>
                    <a:pt x="24312" y="26644"/>
                    <a:pt x="24337" y="26569"/>
                    <a:pt x="24362" y="26494"/>
                  </a:cubicBezTo>
                  <a:cubicBezTo>
                    <a:pt x="25941" y="20278"/>
                    <a:pt x="28472" y="13136"/>
                    <a:pt x="25966" y="6845"/>
                  </a:cubicBezTo>
                  <a:cubicBezTo>
                    <a:pt x="24094" y="2116"/>
                    <a:pt x="20019" y="1"/>
                    <a:pt x="15097" y="1"/>
                  </a:cubicBezTo>
                  <a:close/>
                </a:path>
              </a:pathLst>
            </a:custGeom>
            <a:solidFill>
              <a:srgbClr val="F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1;p35">
              <a:extLst>
                <a:ext uri="{FF2B5EF4-FFF2-40B4-BE49-F238E27FC236}">
                  <a16:creationId xmlns:a16="http://schemas.microsoft.com/office/drawing/2014/main" xmlns="" id="{E04F67A6-8DD8-4AF7-A2FE-5C867333C61C}"/>
                </a:ext>
              </a:extLst>
            </p:cNvPr>
            <p:cNvSpPr/>
            <p:nvPr/>
          </p:nvSpPr>
          <p:spPr>
            <a:xfrm>
              <a:off x="2231999" y="2589358"/>
              <a:ext cx="75549" cy="23749"/>
            </a:xfrm>
            <a:custGeom>
              <a:avLst/>
              <a:gdLst/>
              <a:ahLst/>
              <a:cxnLst/>
              <a:rect l="l" t="t" r="r" b="b"/>
              <a:pathLst>
                <a:path w="3785" h="1190" extrusionOk="0">
                  <a:moveTo>
                    <a:pt x="2273" y="0"/>
                  </a:moveTo>
                  <a:cubicBezTo>
                    <a:pt x="1515" y="0"/>
                    <a:pt x="735" y="134"/>
                    <a:pt x="0" y="201"/>
                  </a:cubicBezTo>
                  <a:cubicBezTo>
                    <a:pt x="0" y="501"/>
                    <a:pt x="25" y="827"/>
                    <a:pt x="50" y="1153"/>
                  </a:cubicBezTo>
                  <a:cubicBezTo>
                    <a:pt x="471" y="1171"/>
                    <a:pt x="899" y="1190"/>
                    <a:pt x="1320" y="1190"/>
                  </a:cubicBezTo>
                  <a:cubicBezTo>
                    <a:pt x="2052" y="1190"/>
                    <a:pt x="2763" y="1134"/>
                    <a:pt x="3384" y="928"/>
                  </a:cubicBezTo>
                  <a:cubicBezTo>
                    <a:pt x="3735" y="802"/>
                    <a:pt x="3785" y="226"/>
                    <a:pt x="3384" y="126"/>
                  </a:cubicBezTo>
                  <a:cubicBezTo>
                    <a:pt x="3024" y="34"/>
                    <a:pt x="2651" y="0"/>
                    <a:pt x="2273"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2;p35">
              <a:extLst>
                <a:ext uri="{FF2B5EF4-FFF2-40B4-BE49-F238E27FC236}">
                  <a16:creationId xmlns:a16="http://schemas.microsoft.com/office/drawing/2014/main" xmlns="" id="{33198C94-F832-4EE6-8E59-E52749CDA345}"/>
                </a:ext>
              </a:extLst>
            </p:cNvPr>
            <p:cNvSpPr/>
            <p:nvPr/>
          </p:nvSpPr>
          <p:spPr>
            <a:xfrm>
              <a:off x="2233496" y="2512331"/>
              <a:ext cx="87066" cy="24528"/>
            </a:xfrm>
            <a:custGeom>
              <a:avLst/>
              <a:gdLst/>
              <a:ahLst/>
              <a:cxnLst/>
              <a:rect l="l" t="t" r="r" b="b"/>
              <a:pathLst>
                <a:path w="4362" h="1229" extrusionOk="0">
                  <a:moveTo>
                    <a:pt x="126" y="1"/>
                  </a:moveTo>
                  <a:cubicBezTo>
                    <a:pt x="76" y="326"/>
                    <a:pt x="25" y="652"/>
                    <a:pt x="0" y="1003"/>
                  </a:cubicBezTo>
                  <a:cubicBezTo>
                    <a:pt x="799" y="1052"/>
                    <a:pt x="1767" y="1228"/>
                    <a:pt x="2664" y="1228"/>
                  </a:cubicBezTo>
                  <a:cubicBezTo>
                    <a:pt x="3146" y="1228"/>
                    <a:pt x="3607" y="1177"/>
                    <a:pt x="4010" y="1028"/>
                  </a:cubicBezTo>
                  <a:cubicBezTo>
                    <a:pt x="4261" y="928"/>
                    <a:pt x="4361" y="552"/>
                    <a:pt x="4086" y="427"/>
                  </a:cubicBezTo>
                  <a:cubicBezTo>
                    <a:pt x="3473" y="85"/>
                    <a:pt x="2745" y="53"/>
                    <a:pt x="2030" y="53"/>
                  </a:cubicBezTo>
                  <a:cubicBezTo>
                    <a:pt x="1868" y="53"/>
                    <a:pt x="1706" y="54"/>
                    <a:pt x="1546" y="54"/>
                  </a:cubicBezTo>
                  <a:cubicBezTo>
                    <a:pt x="1431" y="54"/>
                    <a:pt x="1316" y="54"/>
                    <a:pt x="1203" y="51"/>
                  </a:cubicBezTo>
                  <a:cubicBezTo>
                    <a:pt x="878" y="51"/>
                    <a:pt x="502" y="26"/>
                    <a:pt x="126"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3;p35">
              <a:extLst>
                <a:ext uri="{FF2B5EF4-FFF2-40B4-BE49-F238E27FC236}">
                  <a16:creationId xmlns:a16="http://schemas.microsoft.com/office/drawing/2014/main" xmlns="" id="{37CFCB96-10B9-4665-AFA0-0F95AA3A782F}"/>
                </a:ext>
              </a:extLst>
            </p:cNvPr>
            <p:cNvSpPr/>
            <p:nvPr/>
          </p:nvSpPr>
          <p:spPr>
            <a:xfrm>
              <a:off x="2240001" y="2656488"/>
              <a:ext cx="66068" cy="29916"/>
            </a:xfrm>
            <a:custGeom>
              <a:avLst/>
              <a:gdLst/>
              <a:ahLst/>
              <a:cxnLst/>
              <a:rect l="l" t="t" r="r" b="b"/>
              <a:pathLst>
                <a:path w="3310" h="1499" extrusionOk="0">
                  <a:moveTo>
                    <a:pt x="2551" y="0"/>
                  </a:moveTo>
                  <a:cubicBezTo>
                    <a:pt x="2505" y="0"/>
                    <a:pt x="2457" y="7"/>
                    <a:pt x="2406" y="20"/>
                  </a:cubicBezTo>
                  <a:cubicBezTo>
                    <a:pt x="1604" y="220"/>
                    <a:pt x="802" y="421"/>
                    <a:pt x="0" y="621"/>
                  </a:cubicBezTo>
                  <a:cubicBezTo>
                    <a:pt x="50" y="922"/>
                    <a:pt x="126" y="1198"/>
                    <a:pt x="176" y="1498"/>
                  </a:cubicBezTo>
                  <a:cubicBezTo>
                    <a:pt x="226" y="1498"/>
                    <a:pt x="251" y="1498"/>
                    <a:pt x="301" y="1473"/>
                  </a:cubicBezTo>
                  <a:cubicBezTo>
                    <a:pt x="1103" y="1348"/>
                    <a:pt x="1905" y="1198"/>
                    <a:pt x="2707" y="1047"/>
                  </a:cubicBezTo>
                  <a:cubicBezTo>
                    <a:pt x="3310" y="931"/>
                    <a:pt x="3119" y="0"/>
                    <a:pt x="2551"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4;p35">
              <a:extLst>
                <a:ext uri="{FF2B5EF4-FFF2-40B4-BE49-F238E27FC236}">
                  <a16:creationId xmlns:a16="http://schemas.microsoft.com/office/drawing/2014/main" xmlns="" id="{B741724F-2BBD-4BD6-821A-84B718EE415A}"/>
                </a:ext>
              </a:extLst>
            </p:cNvPr>
            <p:cNvSpPr/>
            <p:nvPr/>
          </p:nvSpPr>
          <p:spPr>
            <a:xfrm>
              <a:off x="2252992" y="2723537"/>
              <a:ext cx="61557" cy="26384"/>
            </a:xfrm>
            <a:custGeom>
              <a:avLst/>
              <a:gdLst/>
              <a:ahLst/>
              <a:cxnLst/>
              <a:rect l="l" t="t" r="r" b="b"/>
              <a:pathLst>
                <a:path w="3084" h="1322" extrusionOk="0">
                  <a:moveTo>
                    <a:pt x="2299" y="0"/>
                  </a:moveTo>
                  <a:cubicBezTo>
                    <a:pt x="1927" y="0"/>
                    <a:pt x="1547" y="116"/>
                    <a:pt x="1129" y="194"/>
                  </a:cubicBezTo>
                  <a:cubicBezTo>
                    <a:pt x="753" y="269"/>
                    <a:pt x="377" y="319"/>
                    <a:pt x="1" y="394"/>
                  </a:cubicBezTo>
                  <a:cubicBezTo>
                    <a:pt x="51" y="720"/>
                    <a:pt x="126" y="1021"/>
                    <a:pt x="201" y="1321"/>
                  </a:cubicBezTo>
                  <a:cubicBezTo>
                    <a:pt x="527" y="1246"/>
                    <a:pt x="853" y="1171"/>
                    <a:pt x="1179" y="1121"/>
                  </a:cubicBezTo>
                  <a:cubicBezTo>
                    <a:pt x="1855" y="970"/>
                    <a:pt x="2557" y="945"/>
                    <a:pt x="3008" y="394"/>
                  </a:cubicBezTo>
                  <a:cubicBezTo>
                    <a:pt x="3058" y="319"/>
                    <a:pt x="3084" y="219"/>
                    <a:pt x="2983" y="168"/>
                  </a:cubicBezTo>
                  <a:cubicBezTo>
                    <a:pt x="2754" y="44"/>
                    <a:pt x="2528" y="0"/>
                    <a:pt x="2299"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5;p35">
              <a:extLst>
                <a:ext uri="{FF2B5EF4-FFF2-40B4-BE49-F238E27FC236}">
                  <a16:creationId xmlns:a16="http://schemas.microsoft.com/office/drawing/2014/main" xmlns="" id="{245C6121-2D61-4F1B-B0E9-5C63A52F8B0E}"/>
                </a:ext>
              </a:extLst>
            </p:cNvPr>
            <p:cNvSpPr/>
            <p:nvPr/>
          </p:nvSpPr>
          <p:spPr>
            <a:xfrm>
              <a:off x="2419039" y="2286777"/>
              <a:ext cx="48543" cy="116013"/>
            </a:xfrm>
            <a:custGeom>
              <a:avLst/>
              <a:gdLst/>
              <a:ahLst/>
              <a:cxnLst/>
              <a:rect l="l" t="t" r="r" b="b"/>
              <a:pathLst>
                <a:path w="2432" h="5813" extrusionOk="0">
                  <a:moveTo>
                    <a:pt x="1630" y="0"/>
                  </a:moveTo>
                  <a:lnTo>
                    <a:pt x="1630" y="0"/>
                  </a:lnTo>
                  <a:cubicBezTo>
                    <a:pt x="1078" y="100"/>
                    <a:pt x="527" y="226"/>
                    <a:pt x="1" y="376"/>
                  </a:cubicBezTo>
                  <a:cubicBezTo>
                    <a:pt x="301" y="426"/>
                    <a:pt x="552" y="602"/>
                    <a:pt x="753" y="953"/>
                  </a:cubicBezTo>
                  <a:cubicBezTo>
                    <a:pt x="1504" y="2356"/>
                    <a:pt x="727" y="4361"/>
                    <a:pt x="1630" y="5664"/>
                  </a:cubicBezTo>
                  <a:cubicBezTo>
                    <a:pt x="1700" y="5757"/>
                    <a:pt x="1834" y="5813"/>
                    <a:pt x="1963" y="5813"/>
                  </a:cubicBezTo>
                  <a:cubicBezTo>
                    <a:pt x="2112" y="5813"/>
                    <a:pt x="2255" y="5739"/>
                    <a:pt x="2281" y="5564"/>
                  </a:cubicBezTo>
                  <a:cubicBezTo>
                    <a:pt x="2432" y="4486"/>
                    <a:pt x="2206" y="3309"/>
                    <a:pt x="1931" y="2256"/>
                  </a:cubicBezTo>
                  <a:cubicBezTo>
                    <a:pt x="1805" y="1755"/>
                    <a:pt x="1630" y="777"/>
                    <a:pt x="1304" y="126"/>
                  </a:cubicBezTo>
                  <a:cubicBezTo>
                    <a:pt x="1404" y="75"/>
                    <a:pt x="1530" y="50"/>
                    <a:pt x="1630"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6;p35">
              <a:extLst>
                <a:ext uri="{FF2B5EF4-FFF2-40B4-BE49-F238E27FC236}">
                  <a16:creationId xmlns:a16="http://schemas.microsoft.com/office/drawing/2014/main" xmlns="" id="{EAE3E570-A91C-4511-8BEA-748E175616DB}"/>
                </a:ext>
              </a:extLst>
            </p:cNvPr>
            <p:cNvSpPr/>
            <p:nvPr/>
          </p:nvSpPr>
          <p:spPr>
            <a:xfrm>
              <a:off x="2658601" y="2574851"/>
              <a:ext cx="85569" cy="46601"/>
            </a:xfrm>
            <a:custGeom>
              <a:avLst/>
              <a:gdLst/>
              <a:ahLst/>
              <a:cxnLst/>
              <a:rect l="l" t="t" r="r" b="b"/>
              <a:pathLst>
                <a:path w="4287" h="2335" extrusionOk="0">
                  <a:moveTo>
                    <a:pt x="4286" y="0"/>
                  </a:moveTo>
                  <a:lnTo>
                    <a:pt x="4286" y="0"/>
                  </a:lnTo>
                  <a:cubicBezTo>
                    <a:pt x="4161" y="76"/>
                    <a:pt x="4036" y="151"/>
                    <a:pt x="3936" y="226"/>
                  </a:cubicBezTo>
                  <a:cubicBezTo>
                    <a:pt x="2733" y="953"/>
                    <a:pt x="1204" y="1178"/>
                    <a:pt x="126" y="2056"/>
                  </a:cubicBezTo>
                  <a:cubicBezTo>
                    <a:pt x="1" y="2156"/>
                    <a:pt x="101" y="2331"/>
                    <a:pt x="251" y="2331"/>
                  </a:cubicBezTo>
                  <a:cubicBezTo>
                    <a:pt x="296" y="2333"/>
                    <a:pt x="342" y="2334"/>
                    <a:pt x="388" y="2334"/>
                  </a:cubicBezTo>
                  <a:cubicBezTo>
                    <a:pt x="1480" y="2334"/>
                    <a:pt x="2960" y="1773"/>
                    <a:pt x="4186" y="1028"/>
                  </a:cubicBezTo>
                  <a:cubicBezTo>
                    <a:pt x="4211" y="677"/>
                    <a:pt x="4261" y="351"/>
                    <a:pt x="4286"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p35">
              <a:extLst>
                <a:ext uri="{FF2B5EF4-FFF2-40B4-BE49-F238E27FC236}">
                  <a16:creationId xmlns:a16="http://schemas.microsoft.com/office/drawing/2014/main" xmlns="" id="{200C71B3-0828-440D-8475-D188BC289913}"/>
                </a:ext>
              </a:extLst>
            </p:cNvPr>
            <p:cNvSpPr/>
            <p:nvPr/>
          </p:nvSpPr>
          <p:spPr>
            <a:xfrm>
              <a:off x="2313516" y="2342293"/>
              <a:ext cx="63213" cy="93062"/>
            </a:xfrm>
            <a:custGeom>
              <a:avLst/>
              <a:gdLst/>
              <a:ahLst/>
              <a:cxnLst/>
              <a:rect l="l" t="t" r="r" b="b"/>
              <a:pathLst>
                <a:path w="3167" h="4663" extrusionOk="0">
                  <a:moveTo>
                    <a:pt x="652" y="0"/>
                  </a:moveTo>
                  <a:cubicBezTo>
                    <a:pt x="426" y="176"/>
                    <a:pt x="201" y="376"/>
                    <a:pt x="0" y="577"/>
                  </a:cubicBezTo>
                  <a:cubicBezTo>
                    <a:pt x="978" y="1755"/>
                    <a:pt x="1329" y="3584"/>
                    <a:pt x="2507" y="4562"/>
                  </a:cubicBezTo>
                  <a:cubicBezTo>
                    <a:pt x="2583" y="4629"/>
                    <a:pt x="2685" y="4663"/>
                    <a:pt x="2785" y="4663"/>
                  </a:cubicBezTo>
                  <a:cubicBezTo>
                    <a:pt x="2980" y="4663"/>
                    <a:pt x="3166" y="4535"/>
                    <a:pt x="3133" y="4286"/>
                  </a:cubicBezTo>
                  <a:cubicBezTo>
                    <a:pt x="3033" y="3108"/>
                    <a:pt x="2081" y="1980"/>
                    <a:pt x="1379" y="1053"/>
                  </a:cubicBezTo>
                  <a:cubicBezTo>
                    <a:pt x="1229" y="852"/>
                    <a:pt x="953" y="401"/>
                    <a:pt x="652"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8;p35">
              <a:extLst>
                <a:ext uri="{FF2B5EF4-FFF2-40B4-BE49-F238E27FC236}">
                  <a16:creationId xmlns:a16="http://schemas.microsoft.com/office/drawing/2014/main" xmlns="" id="{96610F30-F862-49DE-B710-FD1F5D89BC19}"/>
                </a:ext>
              </a:extLst>
            </p:cNvPr>
            <p:cNvSpPr/>
            <p:nvPr/>
          </p:nvSpPr>
          <p:spPr>
            <a:xfrm>
              <a:off x="2256005" y="2415808"/>
              <a:ext cx="107564" cy="54045"/>
            </a:xfrm>
            <a:custGeom>
              <a:avLst/>
              <a:gdLst/>
              <a:ahLst/>
              <a:cxnLst/>
              <a:rect l="l" t="t" r="r" b="b"/>
              <a:pathLst>
                <a:path w="5389" h="2708" extrusionOk="0">
                  <a:moveTo>
                    <a:pt x="527" y="0"/>
                  </a:moveTo>
                  <a:cubicBezTo>
                    <a:pt x="426" y="201"/>
                    <a:pt x="326" y="401"/>
                    <a:pt x="251" y="602"/>
                  </a:cubicBezTo>
                  <a:cubicBezTo>
                    <a:pt x="151" y="777"/>
                    <a:pt x="75" y="953"/>
                    <a:pt x="0" y="1153"/>
                  </a:cubicBezTo>
                  <a:cubicBezTo>
                    <a:pt x="276" y="1153"/>
                    <a:pt x="577" y="1229"/>
                    <a:pt x="852" y="1354"/>
                  </a:cubicBezTo>
                  <a:cubicBezTo>
                    <a:pt x="2005" y="1855"/>
                    <a:pt x="3409" y="2682"/>
                    <a:pt x="4687" y="2707"/>
                  </a:cubicBezTo>
                  <a:cubicBezTo>
                    <a:pt x="5113" y="2707"/>
                    <a:pt x="5389" y="2131"/>
                    <a:pt x="5038" y="1830"/>
                  </a:cubicBezTo>
                  <a:cubicBezTo>
                    <a:pt x="4211" y="1103"/>
                    <a:pt x="3058" y="878"/>
                    <a:pt x="2005" y="502"/>
                  </a:cubicBezTo>
                  <a:cubicBezTo>
                    <a:pt x="1579" y="376"/>
                    <a:pt x="1053" y="151"/>
                    <a:pt x="527"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9;p35">
              <a:extLst>
                <a:ext uri="{FF2B5EF4-FFF2-40B4-BE49-F238E27FC236}">
                  <a16:creationId xmlns:a16="http://schemas.microsoft.com/office/drawing/2014/main" xmlns="" id="{E53F2D67-7C5D-47BB-8B46-8ED7D0E4D79E}"/>
                </a:ext>
              </a:extLst>
            </p:cNvPr>
            <p:cNvSpPr/>
            <p:nvPr/>
          </p:nvSpPr>
          <p:spPr>
            <a:xfrm>
              <a:off x="2637110" y="2762909"/>
              <a:ext cx="68543" cy="18461"/>
            </a:xfrm>
            <a:custGeom>
              <a:avLst/>
              <a:gdLst/>
              <a:ahLst/>
              <a:cxnLst/>
              <a:rect l="l" t="t" r="r" b="b"/>
              <a:pathLst>
                <a:path w="3434" h="925" extrusionOk="0">
                  <a:moveTo>
                    <a:pt x="3434" y="0"/>
                  </a:moveTo>
                  <a:cubicBezTo>
                    <a:pt x="3158" y="25"/>
                    <a:pt x="2857" y="25"/>
                    <a:pt x="2657" y="50"/>
                  </a:cubicBezTo>
                  <a:cubicBezTo>
                    <a:pt x="1905" y="125"/>
                    <a:pt x="1053" y="50"/>
                    <a:pt x="301" y="301"/>
                  </a:cubicBezTo>
                  <a:cubicBezTo>
                    <a:pt x="50" y="376"/>
                    <a:pt x="0" y="802"/>
                    <a:pt x="301" y="877"/>
                  </a:cubicBezTo>
                  <a:cubicBezTo>
                    <a:pt x="484" y="911"/>
                    <a:pt x="667" y="925"/>
                    <a:pt x="849" y="925"/>
                  </a:cubicBezTo>
                  <a:cubicBezTo>
                    <a:pt x="1342" y="925"/>
                    <a:pt x="1830" y="825"/>
                    <a:pt x="2306" y="752"/>
                  </a:cubicBezTo>
                  <a:cubicBezTo>
                    <a:pt x="2582" y="702"/>
                    <a:pt x="2932" y="652"/>
                    <a:pt x="3258" y="627"/>
                  </a:cubicBezTo>
                  <a:cubicBezTo>
                    <a:pt x="3308" y="401"/>
                    <a:pt x="3358" y="201"/>
                    <a:pt x="3434"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0;p35">
              <a:extLst>
                <a:ext uri="{FF2B5EF4-FFF2-40B4-BE49-F238E27FC236}">
                  <a16:creationId xmlns:a16="http://schemas.microsoft.com/office/drawing/2014/main" xmlns="" id="{903654D8-EAB5-46D5-8226-CB8AEAE3A8CD}"/>
                </a:ext>
              </a:extLst>
            </p:cNvPr>
            <p:cNvSpPr/>
            <p:nvPr/>
          </p:nvSpPr>
          <p:spPr>
            <a:xfrm>
              <a:off x="2654111" y="2716393"/>
              <a:ext cx="63553" cy="22213"/>
            </a:xfrm>
            <a:custGeom>
              <a:avLst/>
              <a:gdLst/>
              <a:ahLst/>
              <a:cxnLst/>
              <a:rect l="l" t="t" r="r" b="b"/>
              <a:pathLst>
                <a:path w="3184" h="1113" extrusionOk="0">
                  <a:moveTo>
                    <a:pt x="3183" y="0"/>
                  </a:moveTo>
                  <a:cubicBezTo>
                    <a:pt x="3033" y="25"/>
                    <a:pt x="2882" y="50"/>
                    <a:pt x="2732" y="50"/>
                  </a:cubicBezTo>
                  <a:cubicBezTo>
                    <a:pt x="1905" y="176"/>
                    <a:pt x="827" y="226"/>
                    <a:pt x="151" y="677"/>
                  </a:cubicBezTo>
                  <a:cubicBezTo>
                    <a:pt x="0" y="777"/>
                    <a:pt x="0" y="1053"/>
                    <a:pt x="201" y="1078"/>
                  </a:cubicBezTo>
                  <a:cubicBezTo>
                    <a:pt x="331" y="1102"/>
                    <a:pt x="462" y="1112"/>
                    <a:pt x="594" y="1112"/>
                  </a:cubicBezTo>
                  <a:cubicBezTo>
                    <a:pt x="1148" y="1112"/>
                    <a:pt x="1714" y="933"/>
                    <a:pt x="2281" y="852"/>
                  </a:cubicBezTo>
                  <a:cubicBezTo>
                    <a:pt x="2506" y="827"/>
                    <a:pt x="2732" y="802"/>
                    <a:pt x="2983" y="752"/>
                  </a:cubicBezTo>
                  <a:cubicBezTo>
                    <a:pt x="3058" y="501"/>
                    <a:pt x="3108" y="276"/>
                    <a:pt x="3183"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1;p35">
              <a:extLst>
                <a:ext uri="{FF2B5EF4-FFF2-40B4-BE49-F238E27FC236}">
                  <a16:creationId xmlns:a16="http://schemas.microsoft.com/office/drawing/2014/main" xmlns="" id="{3BD00ADB-4D93-4CF7-A4E7-D6C72657879E}"/>
                </a:ext>
              </a:extLst>
            </p:cNvPr>
            <p:cNvSpPr/>
            <p:nvPr/>
          </p:nvSpPr>
          <p:spPr>
            <a:xfrm>
              <a:off x="2540068" y="2283764"/>
              <a:ext cx="23034" cy="96235"/>
            </a:xfrm>
            <a:custGeom>
              <a:avLst/>
              <a:gdLst/>
              <a:ahLst/>
              <a:cxnLst/>
              <a:rect l="l" t="t" r="r" b="b"/>
              <a:pathLst>
                <a:path w="1154" h="4822" extrusionOk="0">
                  <a:moveTo>
                    <a:pt x="1" y="1"/>
                  </a:moveTo>
                  <a:lnTo>
                    <a:pt x="51" y="201"/>
                  </a:lnTo>
                  <a:cubicBezTo>
                    <a:pt x="76" y="277"/>
                    <a:pt x="101" y="377"/>
                    <a:pt x="101" y="452"/>
                  </a:cubicBezTo>
                  <a:lnTo>
                    <a:pt x="101" y="477"/>
                  </a:lnTo>
                  <a:cubicBezTo>
                    <a:pt x="176" y="1028"/>
                    <a:pt x="101" y="1655"/>
                    <a:pt x="101" y="2206"/>
                  </a:cubicBezTo>
                  <a:cubicBezTo>
                    <a:pt x="101" y="3008"/>
                    <a:pt x="101" y="3760"/>
                    <a:pt x="226" y="4537"/>
                  </a:cubicBezTo>
                  <a:cubicBezTo>
                    <a:pt x="248" y="4734"/>
                    <a:pt x="390" y="4821"/>
                    <a:pt x="544" y="4821"/>
                  </a:cubicBezTo>
                  <a:cubicBezTo>
                    <a:pt x="744" y="4821"/>
                    <a:pt x="964" y="4677"/>
                    <a:pt x="978" y="4437"/>
                  </a:cubicBezTo>
                  <a:cubicBezTo>
                    <a:pt x="1054" y="3184"/>
                    <a:pt x="878" y="1906"/>
                    <a:pt x="778" y="652"/>
                  </a:cubicBezTo>
                  <a:cubicBezTo>
                    <a:pt x="778" y="527"/>
                    <a:pt x="778" y="352"/>
                    <a:pt x="753" y="176"/>
                  </a:cubicBezTo>
                  <a:lnTo>
                    <a:pt x="1154" y="176"/>
                  </a:lnTo>
                  <a:cubicBezTo>
                    <a:pt x="778" y="101"/>
                    <a:pt x="402" y="51"/>
                    <a:pt x="1"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2;p35">
              <a:extLst>
                <a:ext uri="{FF2B5EF4-FFF2-40B4-BE49-F238E27FC236}">
                  <a16:creationId xmlns:a16="http://schemas.microsoft.com/office/drawing/2014/main" xmlns="" id="{60730F71-0A7A-4573-A551-64389FAEBBF5}"/>
                </a:ext>
              </a:extLst>
            </p:cNvPr>
            <p:cNvSpPr/>
            <p:nvPr/>
          </p:nvSpPr>
          <p:spPr>
            <a:xfrm>
              <a:off x="2625915" y="2387790"/>
              <a:ext cx="90758" cy="85598"/>
            </a:xfrm>
            <a:custGeom>
              <a:avLst/>
              <a:gdLst/>
              <a:ahLst/>
              <a:cxnLst/>
              <a:rect l="l" t="t" r="r" b="b"/>
              <a:pathLst>
                <a:path w="4547" h="4289" extrusionOk="0">
                  <a:moveTo>
                    <a:pt x="4195" y="1"/>
                  </a:moveTo>
                  <a:lnTo>
                    <a:pt x="3970" y="201"/>
                  </a:lnTo>
                  <a:cubicBezTo>
                    <a:pt x="2666" y="1354"/>
                    <a:pt x="1338" y="2507"/>
                    <a:pt x="185" y="3785"/>
                  </a:cubicBezTo>
                  <a:cubicBezTo>
                    <a:pt x="1" y="3970"/>
                    <a:pt x="152" y="4289"/>
                    <a:pt x="364" y="4289"/>
                  </a:cubicBezTo>
                  <a:cubicBezTo>
                    <a:pt x="411" y="4289"/>
                    <a:pt x="461" y="4273"/>
                    <a:pt x="511" y="4237"/>
                  </a:cubicBezTo>
                  <a:cubicBezTo>
                    <a:pt x="1789" y="3259"/>
                    <a:pt x="2942" y="2106"/>
                    <a:pt x="4095" y="1003"/>
                  </a:cubicBezTo>
                  <a:cubicBezTo>
                    <a:pt x="4220" y="903"/>
                    <a:pt x="4371" y="753"/>
                    <a:pt x="4546" y="627"/>
                  </a:cubicBezTo>
                  <a:cubicBezTo>
                    <a:pt x="4446" y="402"/>
                    <a:pt x="4320" y="201"/>
                    <a:pt x="4195"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3;p35">
              <a:extLst>
                <a:ext uri="{FF2B5EF4-FFF2-40B4-BE49-F238E27FC236}">
                  <a16:creationId xmlns:a16="http://schemas.microsoft.com/office/drawing/2014/main" xmlns="" id="{6A775DF8-8FB6-4E6E-8338-751BC1CC2F40}"/>
                </a:ext>
              </a:extLst>
            </p:cNvPr>
            <p:cNvSpPr/>
            <p:nvPr/>
          </p:nvSpPr>
          <p:spPr>
            <a:xfrm>
              <a:off x="2596900" y="2318785"/>
              <a:ext cx="58742" cy="93800"/>
            </a:xfrm>
            <a:custGeom>
              <a:avLst/>
              <a:gdLst/>
              <a:ahLst/>
              <a:cxnLst/>
              <a:rect l="l" t="t" r="r" b="b"/>
              <a:pathLst>
                <a:path w="2943" h="4700" extrusionOk="0">
                  <a:moveTo>
                    <a:pt x="2391" y="0"/>
                  </a:moveTo>
                  <a:lnTo>
                    <a:pt x="2266" y="276"/>
                  </a:lnTo>
                  <a:lnTo>
                    <a:pt x="2165" y="426"/>
                  </a:lnTo>
                  <a:cubicBezTo>
                    <a:pt x="1388" y="1705"/>
                    <a:pt x="411" y="2757"/>
                    <a:pt x="60" y="4261"/>
                  </a:cubicBezTo>
                  <a:cubicBezTo>
                    <a:pt x="1" y="4529"/>
                    <a:pt x="206" y="4699"/>
                    <a:pt x="409" y="4699"/>
                  </a:cubicBezTo>
                  <a:cubicBezTo>
                    <a:pt x="548" y="4699"/>
                    <a:pt x="686" y="4620"/>
                    <a:pt x="737" y="4436"/>
                  </a:cubicBezTo>
                  <a:cubicBezTo>
                    <a:pt x="1063" y="3258"/>
                    <a:pt x="1840" y="2281"/>
                    <a:pt x="2466" y="1228"/>
                  </a:cubicBezTo>
                  <a:cubicBezTo>
                    <a:pt x="2591" y="1003"/>
                    <a:pt x="2792" y="702"/>
                    <a:pt x="2942" y="401"/>
                  </a:cubicBezTo>
                  <a:cubicBezTo>
                    <a:pt x="2767" y="251"/>
                    <a:pt x="2591" y="126"/>
                    <a:pt x="2391"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4;p35">
              <a:extLst>
                <a:ext uri="{FF2B5EF4-FFF2-40B4-BE49-F238E27FC236}">
                  <a16:creationId xmlns:a16="http://schemas.microsoft.com/office/drawing/2014/main" xmlns="" id="{56D54094-D8E5-4100-8DE2-AED84CFB3831}"/>
                </a:ext>
              </a:extLst>
            </p:cNvPr>
            <p:cNvSpPr/>
            <p:nvPr/>
          </p:nvSpPr>
          <p:spPr>
            <a:xfrm>
              <a:off x="2646608" y="2471822"/>
              <a:ext cx="96067" cy="73982"/>
            </a:xfrm>
            <a:custGeom>
              <a:avLst/>
              <a:gdLst/>
              <a:ahLst/>
              <a:cxnLst/>
              <a:rect l="l" t="t" r="r" b="b"/>
              <a:pathLst>
                <a:path w="4813" h="3707" extrusionOk="0">
                  <a:moveTo>
                    <a:pt x="4687" y="0"/>
                  </a:moveTo>
                  <a:cubicBezTo>
                    <a:pt x="4236" y="351"/>
                    <a:pt x="3710" y="652"/>
                    <a:pt x="3208" y="928"/>
                  </a:cubicBezTo>
                  <a:cubicBezTo>
                    <a:pt x="2281" y="1479"/>
                    <a:pt x="552" y="2056"/>
                    <a:pt x="50" y="3108"/>
                  </a:cubicBezTo>
                  <a:cubicBezTo>
                    <a:pt x="0" y="3234"/>
                    <a:pt x="0" y="3384"/>
                    <a:pt x="100" y="3484"/>
                  </a:cubicBezTo>
                  <a:cubicBezTo>
                    <a:pt x="151" y="3534"/>
                    <a:pt x="201" y="3584"/>
                    <a:pt x="251" y="3635"/>
                  </a:cubicBezTo>
                  <a:cubicBezTo>
                    <a:pt x="300" y="3684"/>
                    <a:pt x="360" y="3706"/>
                    <a:pt x="418" y="3706"/>
                  </a:cubicBezTo>
                  <a:cubicBezTo>
                    <a:pt x="538" y="3706"/>
                    <a:pt x="652" y="3611"/>
                    <a:pt x="652" y="3459"/>
                  </a:cubicBezTo>
                  <a:cubicBezTo>
                    <a:pt x="652" y="3033"/>
                    <a:pt x="2456" y="2206"/>
                    <a:pt x="2832" y="1980"/>
                  </a:cubicBezTo>
                  <a:cubicBezTo>
                    <a:pt x="3459" y="1604"/>
                    <a:pt x="4111" y="1254"/>
                    <a:pt x="4687" y="828"/>
                  </a:cubicBezTo>
                  <a:cubicBezTo>
                    <a:pt x="4687" y="828"/>
                    <a:pt x="4687" y="828"/>
                    <a:pt x="4687" y="802"/>
                  </a:cubicBezTo>
                  <a:cubicBezTo>
                    <a:pt x="4737" y="828"/>
                    <a:pt x="4787" y="853"/>
                    <a:pt x="4812" y="878"/>
                  </a:cubicBezTo>
                  <a:cubicBezTo>
                    <a:pt x="4787" y="602"/>
                    <a:pt x="4737" y="301"/>
                    <a:pt x="4687"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5;p35">
              <a:extLst>
                <a:ext uri="{FF2B5EF4-FFF2-40B4-BE49-F238E27FC236}">
                  <a16:creationId xmlns:a16="http://schemas.microsoft.com/office/drawing/2014/main" xmlns="" id="{64C43DB2-1B99-4802-8A77-F313900437F7}"/>
                </a:ext>
              </a:extLst>
            </p:cNvPr>
            <p:cNvSpPr/>
            <p:nvPr/>
          </p:nvSpPr>
          <p:spPr>
            <a:xfrm>
              <a:off x="2670614" y="2661377"/>
              <a:ext cx="60040" cy="20496"/>
            </a:xfrm>
            <a:custGeom>
              <a:avLst/>
              <a:gdLst/>
              <a:ahLst/>
              <a:cxnLst/>
              <a:rect l="l" t="t" r="r" b="b"/>
              <a:pathLst>
                <a:path w="3008" h="1027" extrusionOk="0">
                  <a:moveTo>
                    <a:pt x="3008" y="0"/>
                  </a:moveTo>
                  <a:lnTo>
                    <a:pt x="3008" y="0"/>
                  </a:lnTo>
                  <a:cubicBezTo>
                    <a:pt x="2106" y="276"/>
                    <a:pt x="978" y="75"/>
                    <a:pt x="151" y="652"/>
                  </a:cubicBezTo>
                  <a:cubicBezTo>
                    <a:pt x="0" y="752"/>
                    <a:pt x="75" y="953"/>
                    <a:pt x="251" y="978"/>
                  </a:cubicBezTo>
                  <a:cubicBezTo>
                    <a:pt x="489" y="1009"/>
                    <a:pt x="750" y="1026"/>
                    <a:pt x="1022" y="1026"/>
                  </a:cubicBezTo>
                  <a:cubicBezTo>
                    <a:pt x="1609" y="1026"/>
                    <a:pt x="2250" y="948"/>
                    <a:pt x="2832" y="777"/>
                  </a:cubicBezTo>
                  <a:cubicBezTo>
                    <a:pt x="2908" y="502"/>
                    <a:pt x="2958" y="251"/>
                    <a:pt x="3008"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6;p35">
              <a:extLst>
                <a:ext uri="{FF2B5EF4-FFF2-40B4-BE49-F238E27FC236}">
                  <a16:creationId xmlns:a16="http://schemas.microsoft.com/office/drawing/2014/main" xmlns="" id="{836AB58A-064E-49C8-A996-9D3BD5703428}"/>
                </a:ext>
              </a:extLst>
            </p:cNvPr>
            <p:cNvSpPr/>
            <p:nvPr/>
          </p:nvSpPr>
          <p:spPr>
            <a:xfrm>
              <a:off x="2273506" y="2345246"/>
              <a:ext cx="440238" cy="466187"/>
            </a:xfrm>
            <a:custGeom>
              <a:avLst/>
              <a:gdLst/>
              <a:ahLst/>
              <a:cxnLst/>
              <a:rect l="l" t="t" r="r" b="b"/>
              <a:pathLst>
                <a:path w="22056" h="23359" extrusionOk="0">
                  <a:moveTo>
                    <a:pt x="11757" y="0"/>
                  </a:moveTo>
                  <a:cubicBezTo>
                    <a:pt x="11428" y="0"/>
                    <a:pt x="11093" y="26"/>
                    <a:pt x="10752" y="78"/>
                  </a:cubicBezTo>
                  <a:cubicBezTo>
                    <a:pt x="6567" y="704"/>
                    <a:pt x="3083" y="4163"/>
                    <a:pt x="1705" y="7998"/>
                  </a:cubicBezTo>
                  <a:cubicBezTo>
                    <a:pt x="0" y="12709"/>
                    <a:pt x="1128" y="17647"/>
                    <a:pt x="2431" y="22534"/>
                  </a:cubicBezTo>
                  <a:cubicBezTo>
                    <a:pt x="2482" y="22659"/>
                    <a:pt x="2557" y="22709"/>
                    <a:pt x="2657" y="22735"/>
                  </a:cubicBezTo>
                  <a:cubicBezTo>
                    <a:pt x="2707" y="22760"/>
                    <a:pt x="2757" y="22785"/>
                    <a:pt x="2832" y="22785"/>
                  </a:cubicBezTo>
                  <a:cubicBezTo>
                    <a:pt x="4136" y="22810"/>
                    <a:pt x="5464" y="22835"/>
                    <a:pt x="6792" y="22860"/>
                  </a:cubicBezTo>
                  <a:cubicBezTo>
                    <a:pt x="8823" y="22960"/>
                    <a:pt x="10853" y="23060"/>
                    <a:pt x="12883" y="23161"/>
                  </a:cubicBezTo>
                  <a:cubicBezTo>
                    <a:pt x="14234" y="23224"/>
                    <a:pt x="15616" y="23358"/>
                    <a:pt x="16977" y="23358"/>
                  </a:cubicBezTo>
                  <a:cubicBezTo>
                    <a:pt x="17761" y="23358"/>
                    <a:pt x="18538" y="23314"/>
                    <a:pt x="19299" y="23186"/>
                  </a:cubicBezTo>
                  <a:cubicBezTo>
                    <a:pt x="19499" y="23136"/>
                    <a:pt x="19499" y="22960"/>
                    <a:pt x="19424" y="22835"/>
                  </a:cubicBezTo>
                  <a:cubicBezTo>
                    <a:pt x="20577" y="17221"/>
                    <a:pt x="22056" y="9401"/>
                    <a:pt x="18321" y="4013"/>
                  </a:cubicBezTo>
                  <a:cubicBezTo>
                    <a:pt x="18271" y="3937"/>
                    <a:pt x="18221" y="3912"/>
                    <a:pt x="18146" y="3887"/>
                  </a:cubicBezTo>
                  <a:cubicBezTo>
                    <a:pt x="16695" y="1656"/>
                    <a:pt x="14430" y="0"/>
                    <a:pt x="11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7;p35">
              <a:extLst>
                <a:ext uri="{FF2B5EF4-FFF2-40B4-BE49-F238E27FC236}">
                  <a16:creationId xmlns:a16="http://schemas.microsoft.com/office/drawing/2014/main" xmlns="" id="{71830D8E-4FF3-4446-9CE0-F7FFBFE43BDA}"/>
                </a:ext>
              </a:extLst>
            </p:cNvPr>
            <p:cNvSpPr/>
            <p:nvPr/>
          </p:nvSpPr>
          <p:spPr>
            <a:xfrm>
              <a:off x="2273506" y="2345246"/>
              <a:ext cx="440238" cy="466307"/>
            </a:xfrm>
            <a:custGeom>
              <a:avLst/>
              <a:gdLst/>
              <a:ahLst/>
              <a:cxnLst/>
              <a:rect l="l" t="t" r="r" b="b"/>
              <a:pathLst>
                <a:path w="22056" h="23365" extrusionOk="0">
                  <a:moveTo>
                    <a:pt x="11757" y="0"/>
                  </a:moveTo>
                  <a:cubicBezTo>
                    <a:pt x="11428" y="0"/>
                    <a:pt x="11093" y="26"/>
                    <a:pt x="10752" y="78"/>
                  </a:cubicBezTo>
                  <a:cubicBezTo>
                    <a:pt x="6567" y="704"/>
                    <a:pt x="3083" y="4163"/>
                    <a:pt x="1705" y="7998"/>
                  </a:cubicBezTo>
                  <a:cubicBezTo>
                    <a:pt x="0" y="12709"/>
                    <a:pt x="1128" y="17647"/>
                    <a:pt x="2431" y="22534"/>
                  </a:cubicBezTo>
                  <a:cubicBezTo>
                    <a:pt x="2482" y="22659"/>
                    <a:pt x="2557" y="22709"/>
                    <a:pt x="2657" y="22735"/>
                  </a:cubicBezTo>
                  <a:cubicBezTo>
                    <a:pt x="2707" y="22760"/>
                    <a:pt x="2757" y="22785"/>
                    <a:pt x="2832" y="22785"/>
                  </a:cubicBezTo>
                  <a:cubicBezTo>
                    <a:pt x="4136" y="22810"/>
                    <a:pt x="5439" y="22835"/>
                    <a:pt x="6742" y="22860"/>
                  </a:cubicBezTo>
                  <a:cubicBezTo>
                    <a:pt x="7068" y="20529"/>
                    <a:pt x="7068" y="17998"/>
                    <a:pt x="6943" y="15817"/>
                  </a:cubicBezTo>
                  <a:cubicBezTo>
                    <a:pt x="8371" y="15692"/>
                    <a:pt x="9549" y="14113"/>
                    <a:pt x="10301" y="13010"/>
                  </a:cubicBezTo>
                  <a:cubicBezTo>
                    <a:pt x="10953" y="12033"/>
                    <a:pt x="11429" y="11005"/>
                    <a:pt x="11755" y="9952"/>
                  </a:cubicBezTo>
                  <a:cubicBezTo>
                    <a:pt x="11855" y="10755"/>
                    <a:pt x="11980" y="11481"/>
                    <a:pt x="12056" y="11782"/>
                  </a:cubicBezTo>
                  <a:cubicBezTo>
                    <a:pt x="12557" y="13937"/>
                    <a:pt x="13885" y="16043"/>
                    <a:pt x="15915" y="16945"/>
                  </a:cubicBezTo>
                  <a:cubicBezTo>
                    <a:pt x="15439" y="18624"/>
                    <a:pt x="15264" y="20429"/>
                    <a:pt x="15264" y="22158"/>
                  </a:cubicBezTo>
                  <a:cubicBezTo>
                    <a:pt x="15264" y="22484"/>
                    <a:pt x="15239" y="22885"/>
                    <a:pt x="15214" y="23311"/>
                  </a:cubicBezTo>
                  <a:cubicBezTo>
                    <a:pt x="15781" y="23342"/>
                    <a:pt x="16348" y="23364"/>
                    <a:pt x="16911" y="23364"/>
                  </a:cubicBezTo>
                  <a:cubicBezTo>
                    <a:pt x="17718" y="23364"/>
                    <a:pt x="18517" y="23318"/>
                    <a:pt x="19299" y="23186"/>
                  </a:cubicBezTo>
                  <a:cubicBezTo>
                    <a:pt x="19499" y="23136"/>
                    <a:pt x="19499" y="22960"/>
                    <a:pt x="19424" y="22835"/>
                  </a:cubicBezTo>
                  <a:cubicBezTo>
                    <a:pt x="20577" y="17221"/>
                    <a:pt x="22056" y="9401"/>
                    <a:pt x="18321" y="4013"/>
                  </a:cubicBezTo>
                  <a:cubicBezTo>
                    <a:pt x="18271" y="3937"/>
                    <a:pt x="18221" y="3912"/>
                    <a:pt x="18146" y="3887"/>
                  </a:cubicBezTo>
                  <a:cubicBezTo>
                    <a:pt x="16695" y="1656"/>
                    <a:pt x="14430" y="0"/>
                    <a:pt x="11757" y="0"/>
                  </a:cubicBezTo>
                  <a:close/>
                </a:path>
              </a:pathLst>
            </a:custGeom>
            <a:solidFill>
              <a:srgbClr val="BF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8;p35">
              <a:extLst>
                <a:ext uri="{FF2B5EF4-FFF2-40B4-BE49-F238E27FC236}">
                  <a16:creationId xmlns:a16="http://schemas.microsoft.com/office/drawing/2014/main" xmlns="" id="{76C8E4DD-6692-42E9-A60E-F23B84A64121}"/>
                </a:ext>
              </a:extLst>
            </p:cNvPr>
            <p:cNvSpPr/>
            <p:nvPr/>
          </p:nvSpPr>
          <p:spPr>
            <a:xfrm>
              <a:off x="2273506" y="2345126"/>
              <a:ext cx="440238" cy="466367"/>
            </a:xfrm>
            <a:custGeom>
              <a:avLst/>
              <a:gdLst/>
              <a:ahLst/>
              <a:cxnLst/>
              <a:rect l="l" t="t" r="r" b="b"/>
              <a:pathLst>
                <a:path w="22056" h="23368" extrusionOk="0">
                  <a:moveTo>
                    <a:pt x="11740" y="1"/>
                  </a:moveTo>
                  <a:cubicBezTo>
                    <a:pt x="11419" y="1"/>
                    <a:pt x="11090" y="25"/>
                    <a:pt x="10752" y="84"/>
                  </a:cubicBezTo>
                  <a:cubicBezTo>
                    <a:pt x="6567" y="710"/>
                    <a:pt x="3083" y="4169"/>
                    <a:pt x="1705" y="8004"/>
                  </a:cubicBezTo>
                  <a:cubicBezTo>
                    <a:pt x="0" y="12715"/>
                    <a:pt x="1128" y="17653"/>
                    <a:pt x="2431" y="22540"/>
                  </a:cubicBezTo>
                  <a:cubicBezTo>
                    <a:pt x="2482" y="22665"/>
                    <a:pt x="2557" y="22715"/>
                    <a:pt x="2657" y="22741"/>
                  </a:cubicBezTo>
                  <a:cubicBezTo>
                    <a:pt x="2682" y="22741"/>
                    <a:pt x="2707" y="22766"/>
                    <a:pt x="2732" y="22766"/>
                  </a:cubicBezTo>
                  <a:cubicBezTo>
                    <a:pt x="2908" y="22665"/>
                    <a:pt x="3083" y="22490"/>
                    <a:pt x="3259" y="22239"/>
                  </a:cubicBezTo>
                  <a:cubicBezTo>
                    <a:pt x="3334" y="22164"/>
                    <a:pt x="3359" y="22089"/>
                    <a:pt x="3359" y="22014"/>
                  </a:cubicBezTo>
                  <a:cubicBezTo>
                    <a:pt x="3372" y="22016"/>
                    <a:pt x="3385" y="22017"/>
                    <a:pt x="3398" y="22017"/>
                  </a:cubicBezTo>
                  <a:cubicBezTo>
                    <a:pt x="3541" y="22017"/>
                    <a:pt x="3705" y="21894"/>
                    <a:pt x="3660" y="21688"/>
                  </a:cubicBezTo>
                  <a:cubicBezTo>
                    <a:pt x="1579" y="13517"/>
                    <a:pt x="5389" y="5146"/>
                    <a:pt x="12482" y="961"/>
                  </a:cubicBezTo>
                  <a:cubicBezTo>
                    <a:pt x="18396" y="6675"/>
                    <a:pt x="18447" y="15648"/>
                    <a:pt x="16918" y="23367"/>
                  </a:cubicBezTo>
                  <a:cubicBezTo>
                    <a:pt x="17720" y="23367"/>
                    <a:pt x="18522" y="23317"/>
                    <a:pt x="19299" y="23192"/>
                  </a:cubicBezTo>
                  <a:cubicBezTo>
                    <a:pt x="19499" y="23142"/>
                    <a:pt x="19499" y="22966"/>
                    <a:pt x="19424" y="22841"/>
                  </a:cubicBezTo>
                  <a:cubicBezTo>
                    <a:pt x="20577" y="17227"/>
                    <a:pt x="22056" y="9407"/>
                    <a:pt x="18321" y="4019"/>
                  </a:cubicBezTo>
                  <a:cubicBezTo>
                    <a:pt x="18271" y="3943"/>
                    <a:pt x="18221" y="3918"/>
                    <a:pt x="18146" y="3893"/>
                  </a:cubicBezTo>
                  <a:cubicBezTo>
                    <a:pt x="17043" y="2214"/>
                    <a:pt x="15514" y="886"/>
                    <a:pt x="13685" y="309"/>
                  </a:cubicBezTo>
                  <a:cubicBezTo>
                    <a:pt x="13660" y="284"/>
                    <a:pt x="13635" y="284"/>
                    <a:pt x="13584" y="259"/>
                  </a:cubicBezTo>
                  <a:cubicBezTo>
                    <a:pt x="13509" y="259"/>
                    <a:pt x="13459" y="234"/>
                    <a:pt x="13384" y="209"/>
                  </a:cubicBezTo>
                  <a:cubicBezTo>
                    <a:pt x="13259" y="184"/>
                    <a:pt x="13108" y="134"/>
                    <a:pt x="12983" y="109"/>
                  </a:cubicBezTo>
                  <a:lnTo>
                    <a:pt x="12883" y="109"/>
                  </a:lnTo>
                  <a:cubicBezTo>
                    <a:pt x="12757" y="84"/>
                    <a:pt x="12632" y="59"/>
                    <a:pt x="12507" y="34"/>
                  </a:cubicBezTo>
                  <a:lnTo>
                    <a:pt x="12406" y="34"/>
                  </a:lnTo>
                  <a:cubicBezTo>
                    <a:pt x="12188" y="13"/>
                    <a:pt x="11966" y="1"/>
                    <a:pt x="11740" y="1"/>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9;p35">
              <a:extLst>
                <a:ext uri="{FF2B5EF4-FFF2-40B4-BE49-F238E27FC236}">
                  <a16:creationId xmlns:a16="http://schemas.microsoft.com/office/drawing/2014/main" xmlns="" id="{969A6D60-0DD1-4F0E-8A53-800401B62E8E}"/>
                </a:ext>
              </a:extLst>
            </p:cNvPr>
            <p:cNvSpPr/>
            <p:nvPr/>
          </p:nvSpPr>
          <p:spPr>
            <a:xfrm>
              <a:off x="2245489" y="2777277"/>
              <a:ext cx="480278" cy="88831"/>
            </a:xfrm>
            <a:custGeom>
              <a:avLst/>
              <a:gdLst/>
              <a:ahLst/>
              <a:cxnLst/>
              <a:rect l="l" t="t" r="r" b="b"/>
              <a:pathLst>
                <a:path w="24062" h="4451" extrusionOk="0">
                  <a:moveTo>
                    <a:pt x="18505" y="0"/>
                  </a:moveTo>
                  <a:cubicBezTo>
                    <a:pt x="16288" y="0"/>
                    <a:pt x="14059" y="117"/>
                    <a:pt x="11906" y="132"/>
                  </a:cubicBezTo>
                  <a:cubicBezTo>
                    <a:pt x="9113" y="132"/>
                    <a:pt x="6306" y="312"/>
                    <a:pt x="3517" y="312"/>
                  </a:cubicBezTo>
                  <a:cubicBezTo>
                    <a:pt x="2551" y="312"/>
                    <a:pt x="1588" y="290"/>
                    <a:pt x="627" y="232"/>
                  </a:cubicBezTo>
                  <a:cubicBezTo>
                    <a:pt x="477" y="232"/>
                    <a:pt x="402" y="333"/>
                    <a:pt x="377" y="458"/>
                  </a:cubicBezTo>
                  <a:cubicBezTo>
                    <a:pt x="252" y="533"/>
                    <a:pt x="151" y="633"/>
                    <a:pt x="101" y="809"/>
                  </a:cubicBezTo>
                  <a:cubicBezTo>
                    <a:pt x="1" y="1160"/>
                    <a:pt x="101" y="1611"/>
                    <a:pt x="126" y="1962"/>
                  </a:cubicBezTo>
                  <a:cubicBezTo>
                    <a:pt x="151" y="2413"/>
                    <a:pt x="176" y="2864"/>
                    <a:pt x="327" y="3290"/>
                  </a:cubicBezTo>
                  <a:cubicBezTo>
                    <a:pt x="377" y="3440"/>
                    <a:pt x="502" y="3541"/>
                    <a:pt x="653" y="3541"/>
                  </a:cubicBezTo>
                  <a:cubicBezTo>
                    <a:pt x="678" y="3616"/>
                    <a:pt x="753" y="3691"/>
                    <a:pt x="853" y="3716"/>
                  </a:cubicBezTo>
                  <a:cubicBezTo>
                    <a:pt x="4795" y="4143"/>
                    <a:pt x="8782" y="4450"/>
                    <a:pt x="12755" y="4450"/>
                  </a:cubicBezTo>
                  <a:cubicBezTo>
                    <a:pt x="13911" y="4450"/>
                    <a:pt x="15065" y="4424"/>
                    <a:pt x="16217" y="4368"/>
                  </a:cubicBezTo>
                  <a:cubicBezTo>
                    <a:pt x="17420" y="4318"/>
                    <a:pt x="18648" y="4242"/>
                    <a:pt x="19851" y="4167"/>
                  </a:cubicBezTo>
                  <a:cubicBezTo>
                    <a:pt x="20055" y="4151"/>
                    <a:pt x="20272" y="4146"/>
                    <a:pt x="20494" y="4146"/>
                  </a:cubicBezTo>
                  <a:cubicBezTo>
                    <a:pt x="20746" y="4146"/>
                    <a:pt x="21004" y="4152"/>
                    <a:pt x="21262" y="4152"/>
                  </a:cubicBezTo>
                  <a:cubicBezTo>
                    <a:pt x="21812" y="4152"/>
                    <a:pt x="22356" y="4126"/>
                    <a:pt x="22808" y="3967"/>
                  </a:cubicBezTo>
                  <a:cubicBezTo>
                    <a:pt x="24061" y="3541"/>
                    <a:pt x="23710" y="2087"/>
                    <a:pt x="23785" y="959"/>
                  </a:cubicBezTo>
                  <a:cubicBezTo>
                    <a:pt x="23811" y="709"/>
                    <a:pt x="23685" y="558"/>
                    <a:pt x="23510" y="483"/>
                  </a:cubicBezTo>
                  <a:cubicBezTo>
                    <a:pt x="23460" y="358"/>
                    <a:pt x="23359" y="283"/>
                    <a:pt x="23184" y="257"/>
                  </a:cubicBezTo>
                  <a:cubicBezTo>
                    <a:pt x="21653" y="60"/>
                    <a:pt x="20082" y="0"/>
                    <a:pt x="18505"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0;p35">
              <a:extLst>
                <a:ext uri="{FF2B5EF4-FFF2-40B4-BE49-F238E27FC236}">
                  <a16:creationId xmlns:a16="http://schemas.microsoft.com/office/drawing/2014/main" xmlns="" id="{A6494BD1-B912-4DC4-926D-D337A446B224}"/>
                </a:ext>
              </a:extLst>
            </p:cNvPr>
            <p:cNvSpPr/>
            <p:nvPr/>
          </p:nvSpPr>
          <p:spPr>
            <a:xfrm>
              <a:off x="2536575" y="787600"/>
              <a:ext cx="500776" cy="205403"/>
            </a:xfrm>
            <a:custGeom>
              <a:avLst/>
              <a:gdLst/>
              <a:ahLst/>
              <a:cxnLst/>
              <a:rect l="l" t="t" r="r" b="b"/>
              <a:pathLst>
                <a:path w="25089" h="10292" extrusionOk="0">
                  <a:moveTo>
                    <a:pt x="12303" y="1"/>
                  </a:moveTo>
                  <a:cubicBezTo>
                    <a:pt x="6659" y="1"/>
                    <a:pt x="0" y="2245"/>
                    <a:pt x="0" y="2245"/>
                  </a:cubicBezTo>
                  <a:lnTo>
                    <a:pt x="0" y="10089"/>
                  </a:lnTo>
                  <a:cubicBezTo>
                    <a:pt x="0" y="10089"/>
                    <a:pt x="4269" y="8522"/>
                    <a:pt x="9187" y="8522"/>
                  </a:cubicBezTo>
                  <a:cubicBezTo>
                    <a:pt x="10968" y="8522"/>
                    <a:pt x="12833" y="8728"/>
                    <a:pt x="14612" y="9287"/>
                  </a:cubicBezTo>
                  <a:cubicBezTo>
                    <a:pt x="17120" y="10074"/>
                    <a:pt x="19386" y="10291"/>
                    <a:pt x="21121" y="10291"/>
                  </a:cubicBezTo>
                  <a:cubicBezTo>
                    <a:pt x="23254" y="10291"/>
                    <a:pt x="24587" y="9964"/>
                    <a:pt x="24587" y="9964"/>
                  </a:cubicBezTo>
                  <a:cubicBezTo>
                    <a:pt x="21103" y="9713"/>
                    <a:pt x="19976" y="6480"/>
                    <a:pt x="19975" y="6480"/>
                  </a:cubicBezTo>
                  <a:lnTo>
                    <a:pt x="19975" y="6480"/>
                  </a:lnTo>
                  <a:cubicBezTo>
                    <a:pt x="20214" y="6530"/>
                    <a:pt x="20446" y="6553"/>
                    <a:pt x="20673" y="6553"/>
                  </a:cubicBezTo>
                  <a:cubicBezTo>
                    <a:pt x="23285" y="6553"/>
                    <a:pt x="25088" y="3498"/>
                    <a:pt x="25088" y="3498"/>
                  </a:cubicBezTo>
                  <a:lnTo>
                    <a:pt x="25088" y="3498"/>
                  </a:lnTo>
                  <a:cubicBezTo>
                    <a:pt x="24725" y="3558"/>
                    <a:pt x="24413" y="3590"/>
                    <a:pt x="24123" y="3590"/>
                  </a:cubicBezTo>
                  <a:cubicBezTo>
                    <a:pt x="22613" y="3590"/>
                    <a:pt x="21681" y="2742"/>
                    <a:pt x="16993" y="766"/>
                  </a:cubicBezTo>
                  <a:cubicBezTo>
                    <a:pt x="15674" y="212"/>
                    <a:pt x="14036" y="1"/>
                    <a:pt x="12303" y="1"/>
                  </a:cubicBezTo>
                  <a:close/>
                </a:path>
              </a:pathLst>
            </a:custGeom>
            <a:solidFill>
              <a:srgbClr val="F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1;p35">
              <a:extLst>
                <a:ext uri="{FF2B5EF4-FFF2-40B4-BE49-F238E27FC236}">
                  <a16:creationId xmlns:a16="http://schemas.microsoft.com/office/drawing/2014/main" xmlns="" id="{CDBFD673-9B8A-4D09-BA4F-DD193CA6E7DA}"/>
                </a:ext>
              </a:extLst>
            </p:cNvPr>
            <p:cNvSpPr/>
            <p:nvPr/>
          </p:nvSpPr>
          <p:spPr>
            <a:xfrm>
              <a:off x="2524063" y="790374"/>
              <a:ext cx="25030" cy="345644"/>
            </a:xfrm>
            <a:custGeom>
              <a:avLst/>
              <a:gdLst/>
              <a:ahLst/>
              <a:cxnLst/>
              <a:rect l="l" t="t" r="r" b="b"/>
              <a:pathLst>
                <a:path w="1254" h="17319" extrusionOk="0">
                  <a:moveTo>
                    <a:pt x="627" y="0"/>
                  </a:moveTo>
                  <a:cubicBezTo>
                    <a:pt x="277" y="0"/>
                    <a:pt x="1" y="276"/>
                    <a:pt x="1" y="627"/>
                  </a:cubicBezTo>
                  <a:lnTo>
                    <a:pt x="1" y="16692"/>
                  </a:lnTo>
                  <a:cubicBezTo>
                    <a:pt x="1" y="17043"/>
                    <a:pt x="277" y="17319"/>
                    <a:pt x="627" y="17319"/>
                  </a:cubicBezTo>
                  <a:cubicBezTo>
                    <a:pt x="978" y="17319"/>
                    <a:pt x="1254" y="17043"/>
                    <a:pt x="1254" y="16692"/>
                  </a:cubicBezTo>
                  <a:lnTo>
                    <a:pt x="1254" y="627"/>
                  </a:lnTo>
                  <a:cubicBezTo>
                    <a:pt x="1254" y="276"/>
                    <a:pt x="978" y="0"/>
                    <a:pt x="627"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p35">
              <a:extLst>
                <a:ext uri="{FF2B5EF4-FFF2-40B4-BE49-F238E27FC236}">
                  <a16:creationId xmlns:a16="http://schemas.microsoft.com/office/drawing/2014/main" xmlns="" id="{76D8F6D5-D6EB-487A-875A-732FA2F15121}"/>
                </a:ext>
              </a:extLst>
            </p:cNvPr>
            <p:cNvSpPr/>
            <p:nvPr/>
          </p:nvSpPr>
          <p:spPr>
            <a:xfrm>
              <a:off x="1993934" y="1032431"/>
              <a:ext cx="978020" cy="1080978"/>
            </a:xfrm>
            <a:custGeom>
              <a:avLst/>
              <a:gdLst/>
              <a:ahLst/>
              <a:cxnLst/>
              <a:rect l="l" t="t" r="r" b="b"/>
              <a:pathLst>
                <a:path w="48999" h="54164" extrusionOk="0">
                  <a:moveTo>
                    <a:pt x="27218" y="1"/>
                  </a:moveTo>
                  <a:cubicBezTo>
                    <a:pt x="27193" y="928"/>
                    <a:pt x="25339" y="5991"/>
                    <a:pt x="25339" y="5991"/>
                  </a:cubicBezTo>
                  <a:cubicBezTo>
                    <a:pt x="23509" y="14086"/>
                    <a:pt x="19800" y="21354"/>
                    <a:pt x="15940" y="28923"/>
                  </a:cubicBezTo>
                  <a:cubicBezTo>
                    <a:pt x="11078" y="38397"/>
                    <a:pt x="6065" y="44688"/>
                    <a:pt x="101" y="53510"/>
                  </a:cubicBezTo>
                  <a:cubicBezTo>
                    <a:pt x="0" y="53660"/>
                    <a:pt x="101" y="53811"/>
                    <a:pt x="226" y="53861"/>
                  </a:cubicBezTo>
                  <a:cubicBezTo>
                    <a:pt x="202" y="54001"/>
                    <a:pt x="332" y="54164"/>
                    <a:pt x="513" y="54164"/>
                  </a:cubicBezTo>
                  <a:cubicBezTo>
                    <a:pt x="526" y="54164"/>
                    <a:pt x="539" y="54163"/>
                    <a:pt x="552" y="54161"/>
                  </a:cubicBezTo>
                  <a:cubicBezTo>
                    <a:pt x="6631" y="53293"/>
                    <a:pt x="12770" y="53019"/>
                    <a:pt x="18911" y="53019"/>
                  </a:cubicBezTo>
                  <a:cubicBezTo>
                    <a:pt x="20744" y="53019"/>
                    <a:pt x="22579" y="53043"/>
                    <a:pt x="24411" y="53084"/>
                  </a:cubicBezTo>
                  <a:cubicBezTo>
                    <a:pt x="30552" y="53234"/>
                    <a:pt x="36792" y="53184"/>
                    <a:pt x="42983" y="53560"/>
                  </a:cubicBezTo>
                  <a:cubicBezTo>
                    <a:pt x="43810" y="53610"/>
                    <a:pt x="44662" y="53660"/>
                    <a:pt x="45489" y="53735"/>
                  </a:cubicBezTo>
                  <a:cubicBezTo>
                    <a:pt x="46392" y="53785"/>
                    <a:pt x="47269" y="53861"/>
                    <a:pt x="48146" y="53961"/>
                  </a:cubicBezTo>
                  <a:cubicBezTo>
                    <a:pt x="48164" y="53963"/>
                    <a:pt x="48181" y="53963"/>
                    <a:pt x="48198" y="53963"/>
                  </a:cubicBezTo>
                  <a:cubicBezTo>
                    <a:pt x="48441" y="53963"/>
                    <a:pt x="48577" y="53798"/>
                    <a:pt x="48647" y="53610"/>
                  </a:cubicBezTo>
                  <a:cubicBezTo>
                    <a:pt x="48848" y="53485"/>
                    <a:pt x="48998" y="53184"/>
                    <a:pt x="48772" y="52933"/>
                  </a:cubicBezTo>
                  <a:cubicBezTo>
                    <a:pt x="35615" y="38572"/>
                    <a:pt x="29850" y="23184"/>
                    <a:pt x="28096" y="4337"/>
                  </a:cubicBezTo>
                  <a:lnTo>
                    <a:pt x="27218" y="1"/>
                  </a:lnTo>
                  <a:close/>
                </a:path>
              </a:pathLst>
            </a:custGeom>
            <a:solidFill>
              <a:srgbClr val="BF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p35">
              <a:extLst>
                <a:ext uri="{FF2B5EF4-FFF2-40B4-BE49-F238E27FC236}">
                  <a16:creationId xmlns:a16="http://schemas.microsoft.com/office/drawing/2014/main" xmlns="" id="{7EE0DDA4-3E1D-4C1D-B0F0-C35D0B5AC9CD}"/>
                </a:ext>
              </a:extLst>
            </p:cNvPr>
            <p:cNvSpPr/>
            <p:nvPr/>
          </p:nvSpPr>
          <p:spPr>
            <a:xfrm>
              <a:off x="2426044" y="1439538"/>
              <a:ext cx="148602" cy="80050"/>
            </a:xfrm>
            <a:custGeom>
              <a:avLst/>
              <a:gdLst/>
              <a:ahLst/>
              <a:cxnLst/>
              <a:rect l="l" t="t" r="r" b="b"/>
              <a:pathLst>
                <a:path w="7445" h="4011" extrusionOk="0">
                  <a:moveTo>
                    <a:pt x="1053" y="1"/>
                  </a:moveTo>
                  <a:cubicBezTo>
                    <a:pt x="477" y="1"/>
                    <a:pt x="1" y="477"/>
                    <a:pt x="1" y="1053"/>
                  </a:cubicBezTo>
                  <a:lnTo>
                    <a:pt x="1" y="2958"/>
                  </a:lnTo>
                  <a:cubicBezTo>
                    <a:pt x="1" y="3535"/>
                    <a:pt x="477" y="4011"/>
                    <a:pt x="1053" y="4011"/>
                  </a:cubicBezTo>
                  <a:lnTo>
                    <a:pt x="6392" y="4011"/>
                  </a:lnTo>
                  <a:cubicBezTo>
                    <a:pt x="6968" y="4011"/>
                    <a:pt x="7444" y="3535"/>
                    <a:pt x="7444" y="2958"/>
                  </a:cubicBezTo>
                  <a:lnTo>
                    <a:pt x="7444" y="1053"/>
                  </a:lnTo>
                  <a:cubicBezTo>
                    <a:pt x="7444" y="477"/>
                    <a:pt x="6968" y="1"/>
                    <a:pt x="6392" y="1"/>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4;p35">
              <a:extLst>
                <a:ext uri="{FF2B5EF4-FFF2-40B4-BE49-F238E27FC236}">
                  <a16:creationId xmlns:a16="http://schemas.microsoft.com/office/drawing/2014/main" xmlns="" id="{0E6BBEBC-6BE6-424C-872C-81DF79734716}"/>
                </a:ext>
              </a:extLst>
            </p:cNvPr>
            <p:cNvSpPr/>
            <p:nvPr/>
          </p:nvSpPr>
          <p:spPr>
            <a:xfrm>
              <a:off x="2299508" y="1825153"/>
              <a:ext cx="148602" cy="80548"/>
            </a:xfrm>
            <a:custGeom>
              <a:avLst/>
              <a:gdLst/>
              <a:ahLst/>
              <a:cxnLst/>
              <a:rect l="l" t="t" r="r" b="b"/>
              <a:pathLst>
                <a:path w="7445" h="4036" extrusionOk="0">
                  <a:moveTo>
                    <a:pt x="1053" y="0"/>
                  </a:moveTo>
                  <a:cubicBezTo>
                    <a:pt x="477" y="0"/>
                    <a:pt x="1" y="476"/>
                    <a:pt x="1" y="1053"/>
                  </a:cubicBezTo>
                  <a:lnTo>
                    <a:pt x="1" y="2983"/>
                  </a:lnTo>
                  <a:cubicBezTo>
                    <a:pt x="1" y="3559"/>
                    <a:pt x="477" y="4035"/>
                    <a:pt x="1053" y="4035"/>
                  </a:cubicBezTo>
                  <a:lnTo>
                    <a:pt x="6392" y="4035"/>
                  </a:lnTo>
                  <a:cubicBezTo>
                    <a:pt x="6968" y="4035"/>
                    <a:pt x="7444" y="3559"/>
                    <a:pt x="7444" y="2983"/>
                  </a:cubicBezTo>
                  <a:lnTo>
                    <a:pt x="7444" y="1053"/>
                  </a:lnTo>
                  <a:cubicBezTo>
                    <a:pt x="7444" y="476"/>
                    <a:pt x="6968" y="0"/>
                    <a:pt x="6392" y="0"/>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5;p35">
              <a:extLst>
                <a:ext uri="{FF2B5EF4-FFF2-40B4-BE49-F238E27FC236}">
                  <a16:creationId xmlns:a16="http://schemas.microsoft.com/office/drawing/2014/main" xmlns="" id="{8CCB1042-23FA-442C-BF18-40D6A0FC8ACB}"/>
                </a:ext>
              </a:extLst>
            </p:cNvPr>
            <p:cNvSpPr/>
            <p:nvPr/>
          </p:nvSpPr>
          <p:spPr>
            <a:xfrm>
              <a:off x="2500057" y="1623086"/>
              <a:ext cx="148602" cy="80050"/>
            </a:xfrm>
            <a:custGeom>
              <a:avLst/>
              <a:gdLst/>
              <a:ahLst/>
              <a:cxnLst/>
              <a:rect l="l" t="t" r="r" b="b"/>
              <a:pathLst>
                <a:path w="7445" h="4011" extrusionOk="0">
                  <a:moveTo>
                    <a:pt x="1053" y="1"/>
                  </a:moveTo>
                  <a:cubicBezTo>
                    <a:pt x="477" y="1"/>
                    <a:pt x="1" y="477"/>
                    <a:pt x="1" y="1054"/>
                  </a:cubicBezTo>
                  <a:lnTo>
                    <a:pt x="1" y="2958"/>
                  </a:lnTo>
                  <a:cubicBezTo>
                    <a:pt x="1" y="3560"/>
                    <a:pt x="477" y="4011"/>
                    <a:pt x="1053" y="4011"/>
                  </a:cubicBezTo>
                  <a:lnTo>
                    <a:pt x="6392" y="4011"/>
                  </a:lnTo>
                  <a:cubicBezTo>
                    <a:pt x="6968" y="4011"/>
                    <a:pt x="7444" y="3560"/>
                    <a:pt x="7444" y="2958"/>
                  </a:cubicBezTo>
                  <a:lnTo>
                    <a:pt x="7444" y="1054"/>
                  </a:lnTo>
                  <a:cubicBezTo>
                    <a:pt x="7444" y="477"/>
                    <a:pt x="6968" y="1"/>
                    <a:pt x="6392" y="1"/>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6;p35">
              <a:extLst>
                <a:ext uri="{FF2B5EF4-FFF2-40B4-BE49-F238E27FC236}">
                  <a16:creationId xmlns:a16="http://schemas.microsoft.com/office/drawing/2014/main" xmlns="" id="{EC788AB6-2196-4CF8-95A0-35A23CF7A75F}"/>
                </a:ext>
              </a:extLst>
            </p:cNvPr>
            <p:cNvSpPr/>
            <p:nvPr/>
          </p:nvSpPr>
          <p:spPr>
            <a:xfrm>
              <a:off x="2528573" y="1032431"/>
              <a:ext cx="443252" cy="1076987"/>
            </a:xfrm>
            <a:custGeom>
              <a:avLst/>
              <a:gdLst/>
              <a:ahLst/>
              <a:cxnLst/>
              <a:rect l="l" t="t" r="r" b="b"/>
              <a:pathLst>
                <a:path w="22207" h="53964" extrusionOk="0">
                  <a:moveTo>
                    <a:pt x="426" y="1"/>
                  </a:moveTo>
                  <a:cubicBezTo>
                    <a:pt x="426" y="276"/>
                    <a:pt x="251" y="953"/>
                    <a:pt x="0" y="1755"/>
                  </a:cubicBezTo>
                  <a:cubicBezTo>
                    <a:pt x="101" y="12106"/>
                    <a:pt x="1229" y="22432"/>
                    <a:pt x="4111" y="32432"/>
                  </a:cubicBezTo>
                  <a:cubicBezTo>
                    <a:pt x="6366" y="40352"/>
                    <a:pt x="10000" y="48247"/>
                    <a:pt x="16191" y="53560"/>
                  </a:cubicBezTo>
                  <a:cubicBezTo>
                    <a:pt x="17018" y="53610"/>
                    <a:pt x="17870" y="53660"/>
                    <a:pt x="18697" y="53735"/>
                  </a:cubicBezTo>
                  <a:cubicBezTo>
                    <a:pt x="19600" y="53785"/>
                    <a:pt x="20477" y="53861"/>
                    <a:pt x="21354" y="53961"/>
                  </a:cubicBezTo>
                  <a:cubicBezTo>
                    <a:pt x="21372" y="53963"/>
                    <a:pt x="21389" y="53963"/>
                    <a:pt x="21406" y="53963"/>
                  </a:cubicBezTo>
                  <a:cubicBezTo>
                    <a:pt x="21649" y="53963"/>
                    <a:pt x="21785" y="53798"/>
                    <a:pt x="21855" y="53610"/>
                  </a:cubicBezTo>
                  <a:cubicBezTo>
                    <a:pt x="22056" y="53485"/>
                    <a:pt x="22206" y="53184"/>
                    <a:pt x="21980" y="52933"/>
                  </a:cubicBezTo>
                  <a:cubicBezTo>
                    <a:pt x="8823" y="38572"/>
                    <a:pt x="3058" y="23184"/>
                    <a:pt x="1304" y="4337"/>
                  </a:cubicBezTo>
                  <a:lnTo>
                    <a:pt x="426" y="1"/>
                  </a:ln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7;p35">
              <a:extLst>
                <a:ext uri="{FF2B5EF4-FFF2-40B4-BE49-F238E27FC236}">
                  <a16:creationId xmlns:a16="http://schemas.microsoft.com/office/drawing/2014/main" xmlns="" id="{53969B4C-253E-421A-BDA8-B8B75D57D28F}"/>
                </a:ext>
              </a:extLst>
            </p:cNvPr>
            <p:cNvSpPr/>
            <p:nvPr/>
          </p:nvSpPr>
          <p:spPr>
            <a:xfrm>
              <a:off x="1932911" y="2013450"/>
              <a:ext cx="1073070" cy="197539"/>
            </a:xfrm>
            <a:custGeom>
              <a:avLst/>
              <a:gdLst/>
              <a:ahLst/>
              <a:cxnLst/>
              <a:rect l="l" t="t" r="r" b="b"/>
              <a:pathLst>
                <a:path w="53761" h="9898" extrusionOk="0">
                  <a:moveTo>
                    <a:pt x="34412" y="1"/>
                  </a:moveTo>
                  <a:cubicBezTo>
                    <a:pt x="29991" y="1"/>
                    <a:pt x="25546" y="388"/>
                    <a:pt x="21279" y="740"/>
                  </a:cubicBezTo>
                  <a:cubicBezTo>
                    <a:pt x="15690" y="1191"/>
                    <a:pt x="9575" y="1667"/>
                    <a:pt x="4236" y="3522"/>
                  </a:cubicBezTo>
                  <a:cubicBezTo>
                    <a:pt x="3760" y="3697"/>
                    <a:pt x="3309" y="3948"/>
                    <a:pt x="2883" y="4223"/>
                  </a:cubicBezTo>
                  <a:cubicBezTo>
                    <a:pt x="2834" y="4175"/>
                    <a:pt x="2774" y="4136"/>
                    <a:pt x="2704" y="4136"/>
                  </a:cubicBezTo>
                  <a:cubicBezTo>
                    <a:pt x="2666" y="4136"/>
                    <a:pt x="2626" y="4147"/>
                    <a:pt x="2582" y="4173"/>
                  </a:cubicBezTo>
                  <a:cubicBezTo>
                    <a:pt x="1956" y="4675"/>
                    <a:pt x="1003" y="5151"/>
                    <a:pt x="527" y="5802"/>
                  </a:cubicBezTo>
                  <a:cubicBezTo>
                    <a:pt x="1" y="6529"/>
                    <a:pt x="402" y="7306"/>
                    <a:pt x="727" y="8033"/>
                  </a:cubicBezTo>
                  <a:cubicBezTo>
                    <a:pt x="953" y="8609"/>
                    <a:pt x="1254" y="9487"/>
                    <a:pt x="1830" y="9812"/>
                  </a:cubicBezTo>
                  <a:cubicBezTo>
                    <a:pt x="1937" y="9872"/>
                    <a:pt x="2055" y="9897"/>
                    <a:pt x="2178" y="9897"/>
                  </a:cubicBezTo>
                  <a:cubicBezTo>
                    <a:pt x="2316" y="9897"/>
                    <a:pt x="2462" y="9865"/>
                    <a:pt x="2607" y="9812"/>
                  </a:cubicBezTo>
                  <a:cubicBezTo>
                    <a:pt x="2833" y="9787"/>
                    <a:pt x="3033" y="9762"/>
                    <a:pt x="3234" y="9737"/>
                  </a:cubicBezTo>
                  <a:cubicBezTo>
                    <a:pt x="3284" y="9762"/>
                    <a:pt x="3334" y="9762"/>
                    <a:pt x="3384" y="9787"/>
                  </a:cubicBezTo>
                  <a:cubicBezTo>
                    <a:pt x="3439" y="9808"/>
                    <a:pt x="3493" y="9817"/>
                    <a:pt x="3543" y="9817"/>
                  </a:cubicBezTo>
                  <a:cubicBezTo>
                    <a:pt x="3676" y="9817"/>
                    <a:pt x="3788" y="9753"/>
                    <a:pt x="3860" y="9662"/>
                  </a:cubicBezTo>
                  <a:cubicBezTo>
                    <a:pt x="12037" y="8691"/>
                    <a:pt x="20330" y="8189"/>
                    <a:pt x="28618" y="8189"/>
                  </a:cubicBezTo>
                  <a:cubicBezTo>
                    <a:pt x="36589" y="8189"/>
                    <a:pt x="44555" y="8654"/>
                    <a:pt x="52407" y="9612"/>
                  </a:cubicBezTo>
                  <a:cubicBezTo>
                    <a:pt x="52417" y="9613"/>
                    <a:pt x="52428" y="9614"/>
                    <a:pt x="52438" y="9614"/>
                  </a:cubicBezTo>
                  <a:cubicBezTo>
                    <a:pt x="52635" y="9614"/>
                    <a:pt x="52886" y="9401"/>
                    <a:pt x="52933" y="9211"/>
                  </a:cubicBezTo>
                  <a:cubicBezTo>
                    <a:pt x="53184" y="7707"/>
                    <a:pt x="53460" y="6203"/>
                    <a:pt x="53710" y="4675"/>
                  </a:cubicBezTo>
                  <a:cubicBezTo>
                    <a:pt x="53760" y="4424"/>
                    <a:pt x="53685" y="4148"/>
                    <a:pt x="53435" y="4023"/>
                  </a:cubicBezTo>
                  <a:cubicBezTo>
                    <a:pt x="47591" y="868"/>
                    <a:pt x="41027" y="1"/>
                    <a:pt x="34412" y="1"/>
                  </a:cubicBezTo>
                  <a:close/>
                </a:path>
              </a:pathLst>
            </a:custGeom>
            <a:solidFill>
              <a:srgbClr val="BF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8;p35">
              <a:extLst>
                <a:ext uri="{FF2B5EF4-FFF2-40B4-BE49-F238E27FC236}">
                  <a16:creationId xmlns:a16="http://schemas.microsoft.com/office/drawing/2014/main" xmlns="" id="{74A8218A-1A82-44AC-92BD-ABA938D94DC1}"/>
                </a:ext>
              </a:extLst>
            </p:cNvPr>
            <p:cNvSpPr/>
            <p:nvPr/>
          </p:nvSpPr>
          <p:spPr>
            <a:xfrm>
              <a:off x="1935924" y="2013450"/>
              <a:ext cx="1070056" cy="147326"/>
            </a:xfrm>
            <a:custGeom>
              <a:avLst/>
              <a:gdLst/>
              <a:ahLst/>
              <a:cxnLst/>
              <a:rect l="l" t="t" r="r" b="b"/>
              <a:pathLst>
                <a:path w="53610" h="7382" extrusionOk="0">
                  <a:moveTo>
                    <a:pt x="34261" y="1"/>
                  </a:moveTo>
                  <a:cubicBezTo>
                    <a:pt x="29840" y="1"/>
                    <a:pt x="25395" y="388"/>
                    <a:pt x="21128" y="740"/>
                  </a:cubicBezTo>
                  <a:cubicBezTo>
                    <a:pt x="15539" y="1191"/>
                    <a:pt x="9424" y="1667"/>
                    <a:pt x="4085" y="3522"/>
                  </a:cubicBezTo>
                  <a:cubicBezTo>
                    <a:pt x="3609" y="3697"/>
                    <a:pt x="3158" y="3948"/>
                    <a:pt x="2732" y="4223"/>
                  </a:cubicBezTo>
                  <a:cubicBezTo>
                    <a:pt x="2683" y="4175"/>
                    <a:pt x="2623" y="4136"/>
                    <a:pt x="2553" y="4136"/>
                  </a:cubicBezTo>
                  <a:cubicBezTo>
                    <a:pt x="2515" y="4136"/>
                    <a:pt x="2475" y="4147"/>
                    <a:pt x="2431" y="4173"/>
                  </a:cubicBezTo>
                  <a:cubicBezTo>
                    <a:pt x="1805" y="4675"/>
                    <a:pt x="852" y="5151"/>
                    <a:pt x="376" y="5802"/>
                  </a:cubicBezTo>
                  <a:cubicBezTo>
                    <a:pt x="0" y="6329"/>
                    <a:pt x="100" y="6855"/>
                    <a:pt x="301" y="7381"/>
                  </a:cubicBezTo>
                  <a:cubicBezTo>
                    <a:pt x="9773" y="5258"/>
                    <a:pt x="19386" y="4207"/>
                    <a:pt x="29010" y="4207"/>
                  </a:cubicBezTo>
                  <a:cubicBezTo>
                    <a:pt x="37110" y="4207"/>
                    <a:pt x="45218" y="4952"/>
                    <a:pt x="53258" y="6429"/>
                  </a:cubicBezTo>
                  <a:cubicBezTo>
                    <a:pt x="53359" y="5853"/>
                    <a:pt x="53459" y="5276"/>
                    <a:pt x="53559" y="4675"/>
                  </a:cubicBezTo>
                  <a:cubicBezTo>
                    <a:pt x="53609" y="4424"/>
                    <a:pt x="53534" y="4148"/>
                    <a:pt x="53284" y="4023"/>
                  </a:cubicBezTo>
                  <a:cubicBezTo>
                    <a:pt x="47440" y="868"/>
                    <a:pt x="40876" y="1"/>
                    <a:pt x="34261" y="1"/>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9;p35">
              <a:extLst>
                <a:ext uri="{FF2B5EF4-FFF2-40B4-BE49-F238E27FC236}">
                  <a16:creationId xmlns:a16="http://schemas.microsoft.com/office/drawing/2014/main" xmlns="" id="{CB42639C-8B67-401A-A693-235F414FB8CD}"/>
                </a:ext>
              </a:extLst>
            </p:cNvPr>
            <p:cNvSpPr/>
            <p:nvPr/>
          </p:nvSpPr>
          <p:spPr>
            <a:xfrm>
              <a:off x="4168166" y="4045808"/>
              <a:ext cx="10152" cy="11969"/>
            </a:xfrm>
            <a:custGeom>
              <a:avLst/>
              <a:gdLst/>
              <a:ahLst/>
              <a:cxnLst/>
              <a:rect l="l" t="t" r="r" b="b"/>
              <a:pathLst>
                <a:path w="553" h="652" extrusionOk="0">
                  <a:moveTo>
                    <a:pt x="1" y="0"/>
                  </a:moveTo>
                  <a:cubicBezTo>
                    <a:pt x="201" y="301"/>
                    <a:pt x="377" y="527"/>
                    <a:pt x="552" y="652"/>
                  </a:cubicBezTo>
                  <a:cubicBezTo>
                    <a:pt x="452" y="451"/>
                    <a:pt x="302" y="251"/>
                    <a:pt x="101" y="50"/>
                  </a:cubicBezTo>
                  <a:cubicBezTo>
                    <a:pt x="76" y="25"/>
                    <a:pt x="51" y="0"/>
                    <a:pt x="1" y="0"/>
                  </a:cubicBezTo>
                  <a:close/>
                </a:path>
              </a:pathLst>
            </a:custGeom>
            <a:solidFill>
              <a:srgbClr val="F0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0;p35">
              <a:extLst>
                <a:ext uri="{FF2B5EF4-FFF2-40B4-BE49-F238E27FC236}">
                  <a16:creationId xmlns:a16="http://schemas.microsoft.com/office/drawing/2014/main" xmlns="" id="{0CB187CC-B4A6-452B-B558-96492974D55D}"/>
                </a:ext>
              </a:extLst>
            </p:cNvPr>
            <p:cNvSpPr/>
            <p:nvPr/>
          </p:nvSpPr>
          <p:spPr>
            <a:xfrm>
              <a:off x="787104" y="3628886"/>
              <a:ext cx="3465775" cy="642572"/>
            </a:xfrm>
            <a:custGeom>
              <a:avLst/>
              <a:gdLst/>
              <a:ahLst/>
              <a:cxnLst/>
              <a:rect l="l" t="t" r="r" b="b"/>
              <a:pathLst>
                <a:path w="173636" h="32197" extrusionOk="0">
                  <a:moveTo>
                    <a:pt x="45354" y="1"/>
                  </a:moveTo>
                  <a:cubicBezTo>
                    <a:pt x="34642" y="1"/>
                    <a:pt x="23885" y="2318"/>
                    <a:pt x="13610" y="5025"/>
                  </a:cubicBezTo>
                  <a:lnTo>
                    <a:pt x="13535" y="5050"/>
                  </a:lnTo>
                  <a:lnTo>
                    <a:pt x="11580" y="5602"/>
                  </a:lnTo>
                  <a:cubicBezTo>
                    <a:pt x="11053" y="7481"/>
                    <a:pt x="10226" y="9386"/>
                    <a:pt x="8948" y="10865"/>
                  </a:cubicBezTo>
                  <a:cubicBezTo>
                    <a:pt x="8948" y="10865"/>
                    <a:pt x="8948" y="10865"/>
                    <a:pt x="8948" y="10890"/>
                  </a:cubicBezTo>
                  <a:lnTo>
                    <a:pt x="8497" y="11441"/>
                  </a:lnTo>
                  <a:cubicBezTo>
                    <a:pt x="8497" y="11441"/>
                    <a:pt x="9976" y="11592"/>
                    <a:pt x="10778" y="11642"/>
                  </a:cubicBezTo>
                  <a:cubicBezTo>
                    <a:pt x="11730" y="11720"/>
                    <a:pt x="12680" y="11756"/>
                    <a:pt x="13627" y="11756"/>
                  </a:cubicBezTo>
                  <a:cubicBezTo>
                    <a:pt x="18463" y="11756"/>
                    <a:pt x="23234" y="10827"/>
                    <a:pt x="27971" y="9862"/>
                  </a:cubicBezTo>
                  <a:cubicBezTo>
                    <a:pt x="31630" y="9136"/>
                    <a:pt x="35189" y="8459"/>
                    <a:pt x="38798" y="8058"/>
                  </a:cubicBezTo>
                  <a:lnTo>
                    <a:pt x="38798" y="8058"/>
                  </a:lnTo>
                  <a:cubicBezTo>
                    <a:pt x="38497" y="8133"/>
                    <a:pt x="38196" y="8208"/>
                    <a:pt x="37921" y="8283"/>
                  </a:cubicBezTo>
                  <a:cubicBezTo>
                    <a:pt x="34587" y="9136"/>
                    <a:pt x="31404" y="10339"/>
                    <a:pt x="28196" y="11517"/>
                  </a:cubicBezTo>
                  <a:cubicBezTo>
                    <a:pt x="21666" y="13906"/>
                    <a:pt x="14867" y="15671"/>
                    <a:pt x="7864" y="15671"/>
                  </a:cubicBezTo>
                  <a:cubicBezTo>
                    <a:pt x="7449" y="15671"/>
                    <a:pt x="7034" y="15665"/>
                    <a:pt x="6617" y="15652"/>
                  </a:cubicBezTo>
                  <a:lnTo>
                    <a:pt x="6567" y="15652"/>
                  </a:lnTo>
                  <a:cubicBezTo>
                    <a:pt x="6317" y="15652"/>
                    <a:pt x="6091" y="15627"/>
                    <a:pt x="5840" y="15627"/>
                  </a:cubicBezTo>
                  <a:lnTo>
                    <a:pt x="4988" y="15577"/>
                  </a:lnTo>
                  <a:cubicBezTo>
                    <a:pt x="4061" y="19938"/>
                    <a:pt x="2632" y="24098"/>
                    <a:pt x="878" y="28183"/>
                  </a:cubicBezTo>
                  <a:cubicBezTo>
                    <a:pt x="477" y="28434"/>
                    <a:pt x="226" y="28885"/>
                    <a:pt x="76" y="29311"/>
                  </a:cubicBezTo>
                  <a:cubicBezTo>
                    <a:pt x="1" y="29562"/>
                    <a:pt x="176" y="29812"/>
                    <a:pt x="427" y="29888"/>
                  </a:cubicBezTo>
                  <a:cubicBezTo>
                    <a:pt x="603" y="29953"/>
                    <a:pt x="831" y="30000"/>
                    <a:pt x="1062" y="30000"/>
                  </a:cubicBezTo>
                  <a:cubicBezTo>
                    <a:pt x="1358" y="30000"/>
                    <a:pt x="1658" y="29923"/>
                    <a:pt x="1855" y="29712"/>
                  </a:cubicBezTo>
                  <a:cubicBezTo>
                    <a:pt x="6066" y="29411"/>
                    <a:pt x="10352" y="29512"/>
                    <a:pt x="14587" y="29386"/>
                  </a:cubicBezTo>
                  <a:cubicBezTo>
                    <a:pt x="19049" y="29261"/>
                    <a:pt x="23485" y="29111"/>
                    <a:pt x="27946" y="28935"/>
                  </a:cubicBezTo>
                  <a:cubicBezTo>
                    <a:pt x="36793" y="28559"/>
                    <a:pt x="45640" y="28208"/>
                    <a:pt x="54487" y="27858"/>
                  </a:cubicBezTo>
                  <a:cubicBezTo>
                    <a:pt x="62501" y="27538"/>
                    <a:pt x="70515" y="27328"/>
                    <a:pt x="78527" y="27328"/>
                  </a:cubicBezTo>
                  <a:cubicBezTo>
                    <a:pt x="88129" y="27328"/>
                    <a:pt x="97728" y="27630"/>
                    <a:pt x="107320" y="28409"/>
                  </a:cubicBezTo>
                  <a:cubicBezTo>
                    <a:pt x="107342" y="28411"/>
                    <a:pt x="107364" y="28411"/>
                    <a:pt x="107385" y="28411"/>
                  </a:cubicBezTo>
                  <a:cubicBezTo>
                    <a:pt x="107696" y="28411"/>
                    <a:pt x="107877" y="28244"/>
                    <a:pt x="107971" y="28033"/>
                  </a:cubicBezTo>
                  <a:cubicBezTo>
                    <a:pt x="108021" y="28033"/>
                    <a:pt x="108097" y="28033"/>
                    <a:pt x="108147" y="28058"/>
                  </a:cubicBezTo>
                  <a:cubicBezTo>
                    <a:pt x="108122" y="28058"/>
                    <a:pt x="108097" y="28058"/>
                    <a:pt x="108097" y="28083"/>
                  </a:cubicBezTo>
                  <a:cubicBezTo>
                    <a:pt x="108046" y="28108"/>
                    <a:pt x="108046" y="28208"/>
                    <a:pt x="108097" y="28233"/>
                  </a:cubicBezTo>
                  <a:cubicBezTo>
                    <a:pt x="108147" y="28284"/>
                    <a:pt x="108222" y="28309"/>
                    <a:pt x="108272" y="28334"/>
                  </a:cubicBezTo>
                  <a:cubicBezTo>
                    <a:pt x="108322" y="28359"/>
                    <a:pt x="108397" y="28384"/>
                    <a:pt x="108447" y="28409"/>
                  </a:cubicBezTo>
                  <a:cubicBezTo>
                    <a:pt x="108476" y="28421"/>
                    <a:pt x="108505" y="28427"/>
                    <a:pt x="108532" y="28427"/>
                  </a:cubicBezTo>
                  <a:cubicBezTo>
                    <a:pt x="108668" y="28427"/>
                    <a:pt x="108773" y="28284"/>
                    <a:pt x="108773" y="28158"/>
                  </a:cubicBezTo>
                  <a:cubicBezTo>
                    <a:pt x="108773" y="28133"/>
                    <a:pt x="108773" y="28108"/>
                    <a:pt x="108773" y="28108"/>
                  </a:cubicBezTo>
                  <a:cubicBezTo>
                    <a:pt x="121280" y="29086"/>
                    <a:pt x="133786" y="30063"/>
                    <a:pt x="146317" y="30990"/>
                  </a:cubicBezTo>
                  <a:cubicBezTo>
                    <a:pt x="152108" y="31420"/>
                    <a:pt x="158041" y="32197"/>
                    <a:pt x="163897" y="32197"/>
                  </a:cubicBezTo>
                  <a:cubicBezTo>
                    <a:pt x="164529" y="32197"/>
                    <a:pt x="165161" y="32188"/>
                    <a:pt x="165791" y="32168"/>
                  </a:cubicBezTo>
                  <a:cubicBezTo>
                    <a:pt x="167846" y="32093"/>
                    <a:pt x="170703" y="31993"/>
                    <a:pt x="172408" y="30639"/>
                  </a:cubicBezTo>
                  <a:cubicBezTo>
                    <a:pt x="173109" y="30063"/>
                    <a:pt x="173636" y="29261"/>
                    <a:pt x="173586" y="28484"/>
                  </a:cubicBezTo>
                  <a:cubicBezTo>
                    <a:pt x="173561" y="28334"/>
                    <a:pt x="173510" y="28158"/>
                    <a:pt x="173435" y="27983"/>
                  </a:cubicBezTo>
                  <a:cubicBezTo>
                    <a:pt x="173260" y="27858"/>
                    <a:pt x="173084" y="27632"/>
                    <a:pt x="172909" y="27306"/>
                  </a:cubicBezTo>
                  <a:cubicBezTo>
                    <a:pt x="171155" y="24274"/>
                    <a:pt x="169275" y="13697"/>
                    <a:pt x="169275" y="13697"/>
                  </a:cubicBezTo>
                  <a:cubicBezTo>
                    <a:pt x="168999" y="13797"/>
                    <a:pt x="168648" y="13872"/>
                    <a:pt x="168247" y="13923"/>
                  </a:cubicBezTo>
                  <a:cubicBezTo>
                    <a:pt x="168147" y="13948"/>
                    <a:pt x="168047" y="13948"/>
                    <a:pt x="167947" y="13973"/>
                  </a:cubicBezTo>
                  <a:cubicBezTo>
                    <a:pt x="167023" y="14099"/>
                    <a:pt x="166099" y="14154"/>
                    <a:pt x="165160" y="14154"/>
                  </a:cubicBezTo>
                  <a:cubicBezTo>
                    <a:pt x="164979" y="14154"/>
                    <a:pt x="164796" y="14152"/>
                    <a:pt x="164613" y="14148"/>
                  </a:cubicBezTo>
                  <a:cubicBezTo>
                    <a:pt x="164613" y="14123"/>
                    <a:pt x="164613" y="14098"/>
                    <a:pt x="164613" y="14098"/>
                  </a:cubicBezTo>
                  <a:cubicBezTo>
                    <a:pt x="164613" y="14073"/>
                    <a:pt x="164613" y="14048"/>
                    <a:pt x="164613" y="14023"/>
                  </a:cubicBezTo>
                  <a:cubicBezTo>
                    <a:pt x="164588" y="13847"/>
                    <a:pt x="164538" y="13647"/>
                    <a:pt x="164488" y="13471"/>
                  </a:cubicBezTo>
                  <a:cubicBezTo>
                    <a:pt x="164137" y="11517"/>
                    <a:pt x="162934" y="5752"/>
                    <a:pt x="160854" y="4198"/>
                  </a:cubicBezTo>
                  <a:cubicBezTo>
                    <a:pt x="160854" y="4198"/>
                    <a:pt x="160341" y="4221"/>
                    <a:pt x="159851" y="4221"/>
                  </a:cubicBezTo>
                  <a:cubicBezTo>
                    <a:pt x="159606" y="4221"/>
                    <a:pt x="159367" y="4215"/>
                    <a:pt x="159200" y="4198"/>
                  </a:cubicBezTo>
                  <a:cubicBezTo>
                    <a:pt x="155315" y="3797"/>
                    <a:pt x="151355" y="3897"/>
                    <a:pt x="147445" y="3522"/>
                  </a:cubicBezTo>
                  <a:cubicBezTo>
                    <a:pt x="143460" y="3146"/>
                    <a:pt x="139475" y="2644"/>
                    <a:pt x="135490" y="2193"/>
                  </a:cubicBezTo>
                  <a:cubicBezTo>
                    <a:pt x="130677" y="1668"/>
                    <a:pt x="125818" y="1200"/>
                    <a:pt x="120967" y="1200"/>
                  </a:cubicBezTo>
                  <a:cubicBezTo>
                    <a:pt x="118644" y="1200"/>
                    <a:pt x="116324" y="1307"/>
                    <a:pt x="114011" y="1567"/>
                  </a:cubicBezTo>
                  <a:cubicBezTo>
                    <a:pt x="108422" y="2193"/>
                    <a:pt x="102909" y="3622"/>
                    <a:pt x="97896" y="6178"/>
                  </a:cubicBezTo>
                  <a:cubicBezTo>
                    <a:pt x="95440" y="7431"/>
                    <a:pt x="93109" y="8935"/>
                    <a:pt x="91029" y="10765"/>
                  </a:cubicBezTo>
                  <a:cubicBezTo>
                    <a:pt x="89199" y="12369"/>
                    <a:pt x="87846" y="14173"/>
                    <a:pt x="86467" y="16103"/>
                  </a:cubicBezTo>
                  <a:cubicBezTo>
                    <a:pt x="76743" y="8534"/>
                    <a:pt x="66492" y="2143"/>
                    <a:pt x="53961" y="539"/>
                  </a:cubicBezTo>
                  <a:cubicBezTo>
                    <a:pt x="51102" y="168"/>
                    <a:pt x="48230" y="1"/>
                    <a:pt x="45354" y="1"/>
                  </a:cubicBezTo>
                  <a:close/>
                </a:path>
              </a:pathLst>
            </a:custGeom>
            <a:solidFill>
              <a:srgbClr val="FDF0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1;p35">
              <a:extLst>
                <a:ext uri="{FF2B5EF4-FFF2-40B4-BE49-F238E27FC236}">
                  <a16:creationId xmlns:a16="http://schemas.microsoft.com/office/drawing/2014/main" xmlns="" id="{F12996BD-4546-415E-9F79-4A38830BD327}"/>
                </a:ext>
              </a:extLst>
            </p:cNvPr>
            <p:cNvSpPr/>
            <p:nvPr/>
          </p:nvSpPr>
          <p:spPr>
            <a:xfrm>
              <a:off x="4071988" y="3907701"/>
              <a:ext cx="66547" cy="3652"/>
            </a:xfrm>
            <a:custGeom>
              <a:avLst/>
              <a:gdLst/>
              <a:ahLst/>
              <a:cxnLst/>
              <a:rect l="l" t="t" r="r" b="b"/>
              <a:pathLst>
                <a:path w="3334" h="183" extrusionOk="0">
                  <a:moveTo>
                    <a:pt x="3334" y="1"/>
                  </a:moveTo>
                  <a:lnTo>
                    <a:pt x="3334" y="1"/>
                  </a:lnTo>
                  <a:cubicBezTo>
                    <a:pt x="2694" y="73"/>
                    <a:pt x="2016" y="94"/>
                    <a:pt x="1439" y="94"/>
                  </a:cubicBezTo>
                  <a:cubicBezTo>
                    <a:pt x="616" y="94"/>
                    <a:pt x="0" y="51"/>
                    <a:pt x="0" y="51"/>
                  </a:cubicBezTo>
                  <a:cubicBezTo>
                    <a:pt x="0" y="76"/>
                    <a:pt x="0" y="101"/>
                    <a:pt x="0" y="126"/>
                  </a:cubicBezTo>
                  <a:lnTo>
                    <a:pt x="0" y="176"/>
                  </a:lnTo>
                  <a:cubicBezTo>
                    <a:pt x="183" y="180"/>
                    <a:pt x="366" y="182"/>
                    <a:pt x="547" y="182"/>
                  </a:cubicBezTo>
                  <a:cubicBezTo>
                    <a:pt x="1486" y="182"/>
                    <a:pt x="2410" y="127"/>
                    <a:pt x="3334" y="1"/>
                  </a:cubicBezTo>
                  <a:close/>
                </a:path>
              </a:pathLst>
            </a:custGeom>
            <a:solidFill>
              <a:srgbClr val="F0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p35">
              <a:extLst>
                <a:ext uri="{FF2B5EF4-FFF2-40B4-BE49-F238E27FC236}">
                  <a16:creationId xmlns:a16="http://schemas.microsoft.com/office/drawing/2014/main" xmlns="" id="{8CDAF82F-3423-4245-8460-D1BDAD94C2D8}"/>
                </a:ext>
              </a:extLst>
            </p:cNvPr>
            <p:cNvSpPr/>
            <p:nvPr/>
          </p:nvSpPr>
          <p:spPr>
            <a:xfrm>
              <a:off x="4177839" y="4057757"/>
              <a:ext cx="5544" cy="9234"/>
            </a:xfrm>
            <a:custGeom>
              <a:avLst/>
              <a:gdLst/>
              <a:ahLst/>
              <a:cxnLst/>
              <a:rect l="l" t="t" r="r" b="b"/>
              <a:pathLst>
                <a:path w="302" h="503" extrusionOk="0">
                  <a:moveTo>
                    <a:pt x="0" y="1"/>
                  </a:moveTo>
                  <a:cubicBezTo>
                    <a:pt x="75" y="176"/>
                    <a:pt x="126" y="352"/>
                    <a:pt x="151" y="502"/>
                  </a:cubicBezTo>
                  <a:cubicBezTo>
                    <a:pt x="301" y="377"/>
                    <a:pt x="276" y="226"/>
                    <a:pt x="0" y="1"/>
                  </a:cubicBezTo>
                  <a:close/>
                </a:path>
              </a:pathLst>
            </a:custGeom>
            <a:solidFill>
              <a:srgbClr val="F0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p35">
              <a:extLst>
                <a:ext uri="{FF2B5EF4-FFF2-40B4-BE49-F238E27FC236}">
                  <a16:creationId xmlns:a16="http://schemas.microsoft.com/office/drawing/2014/main" xmlns="" id="{5590F5D4-6CF9-4DCC-9155-57A134CA8627}"/>
                </a:ext>
              </a:extLst>
            </p:cNvPr>
            <p:cNvSpPr/>
            <p:nvPr/>
          </p:nvSpPr>
          <p:spPr>
            <a:xfrm>
              <a:off x="1091201" y="3704217"/>
              <a:ext cx="1196622" cy="214763"/>
            </a:xfrm>
            <a:custGeom>
              <a:avLst/>
              <a:gdLst/>
              <a:ahLst/>
              <a:cxnLst/>
              <a:rect l="l" t="t" r="r" b="b"/>
              <a:pathLst>
                <a:path w="59951" h="10761" extrusionOk="0">
                  <a:moveTo>
                    <a:pt x="26834" y="0"/>
                  </a:moveTo>
                  <a:cubicBezTo>
                    <a:pt x="17921" y="0"/>
                    <a:pt x="9247" y="2807"/>
                    <a:pt x="351" y="3280"/>
                  </a:cubicBezTo>
                  <a:cubicBezTo>
                    <a:pt x="8" y="3305"/>
                    <a:pt x="0" y="3808"/>
                    <a:pt x="327" y="3808"/>
                  </a:cubicBezTo>
                  <a:cubicBezTo>
                    <a:pt x="335" y="3808"/>
                    <a:pt x="343" y="3807"/>
                    <a:pt x="351" y="3807"/>
                  </a:cubicBezTo>
                  <a:cubicBezTo>
                    <a:pt x="8466" y="3006"/>
                    <a:pt x="16816" y="1211"/>
                    <a:pt x="25058" y="1211"/>
                  </a:cubicBezTo>
                  <a:cubicBezTo>
                    <a:pt x="26870" y="1211"/>
                    <a:pt x="28678" y="1298"/>
                    <a:pt x="30476" y="1501"/>
                  </a:cubicBezTo>
                  <a:cubicBezTo>
                    <a:pt x="35815" y="2128"/>
                    <a:pt x="40526" y="4258"/>
                    <a:pt x="45339" y="6514"/>
                  </a:cubicBezTo>
                  <a:cubicBezTo>
                    <a:pt x="47494" y="7491"/>
                    <a:pt x="49624" y="8468"/>
                    <a:pt x="51880" y="9220"/>
                  </a:cubicBezTo>
                  <a:cubicBezTo>
                    <a:pt x="53926" y="9902"/>
                    <a:pt x="56258" y="10761"/>
                    <a:pt x="58484" y="10761"/>
                  </a:cubicBezTo>
                  <a:cubicBezTo>
                    <a:pt x="58631" y="10761"/>
                    <a:pt x="58777" y="10757"/>
                    <a:pt x="58923" y="10749"/>
                  </a:cubicBezTo>
                  <a:cubicBezTo>
                    <a:pt x="59524" y="10724"/>
                    <a:pt x="59950" y="9772"/>
                    <a:pt x="59273" y="9471"/>
                  </a:cubicBezTo>
                  <a:cubicBezTo>
                    <a:pt x="57068" y="8519"/>
                    <a:pt x="54612" y="8243"/>
                    <a:pt x="52331" y="7516"/>
                  </a:cubicBezTo>
                  <a:cubicBezTo>
                    <a:pt x="49750" y="6714"/>
                    <a:pt x="47243" y="5661"/>
                    <a:pt x="44762" y="4534"/>
                  </a:cubicBezTo>
                  <a:cubicBezTo>
                    <a:pt x="40376" y="2554"/>
                    <a:pt x="36040" y="799"/>
                    <a:pt x="31228" y="248"/>
                  </a:cubicBezTo>
                  <a:cubicBezTo>
                    <a:pt x="29756" y="75"/>
                    <a:pt x="28291" y="0"/>
                    <a:pt x="26834" y="0"/>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4;p35">
              <a:extLst>
                <a:ext uri="{FF2B5EF4-FFF2-40B4-BE49-F238E27FC236}">
                  <a16:creationId xmlns:a16="http://schemas.microsoft.com/office/drawing/2014/main" xmlns="" id="{0640E8A6-EC2E-486C-9382-C025AB475959}"/>
                </a:ext>
              </a:extLst>
            </p:cNvPr>
            <p:cNvSpPr/>
            <p:nvPr/>
          </p:nvSpPr>
          <p:spPr>
            <a:xfrm>
              <a:off x="963148" y="3900697"/>
              <a:ext cx="1146303" cy="153912"/>
            </a:xfrm>
            <a:custGeom>
              <a:avLst/>
              <a:gdLst/>
              <a:ahLst/>
              <a:cxnLst/>
              <a:rect l="l" t="t" r="r" b="b"/>
              <a:pathLst>
                <a:path w="57430" h="7712" extrusionOk="0">
                  <a:moveTo>
                    <a:pt x="38460" y="1"/>
                  </a:moveTo>
                  <a:cubicBezTo>
                    <a:pt x="35129" y="1"/>
                    <a:pt x="31791" y="327"/>
                    <a:pt x="28472" y="1053"/>
                  </a:cubicBezTo>
                  <a:cubicBezTo>
                    <a:pt x="19264" y="3097"/>
                    <a:pt x="10419" y="7148"/>
                    <a:pt x="868" y="7148"/>
                  </a:cubicBezTo>
                  <a:cubicBezTo>
                    <a:pt x="696" y="7148"/>
                    <a:pt x="524" y="7146"/>
                    <a:pt x="352" y="7144"/>
                  </a:cubicBezTo>
                  <a:cubicBezTo>
                    <a:pt x="1" y="7144"/>
                    <a:pt x="1" y="7645"/>
                    <a:pt x="352" y="7670"/>
                  </a:cubicBezTo>
                  <a:cubicBezTo>
                    <a:pt x="914" y="7698"/>
                    <a:pt x="1474" y="7711"/>
                    <a:pt x="2031" y="7711"/>
                  </a:cubicBezTo>
                  <a:cubicBezTo>
                    <a:pt x="10497" y="7711"/>
                    <a:pt x="18460" y="4637"/>
                    <a:pt x="26643" y="2733"/>
                  </a:cubicBezTo>
                  <a:cubicBezTo>
                    <a:pt x="30583" y="1830"/>
                    <a:pt x="34507" y="1330"/>
                    <a:pt x="38496" y="1330"/>
                  </a:cubicBezTo>
                  <a:cubicBezTo>
                    <a:pt x="39379" y="1330"/>
                    <a:pt x="40264" y="1354"/>
                    <a:pt x="41154" y="1404"/>
                  </a:cubicBezTo>
                  <a:cubicBezTo>
                    <a:pt x="46367" y="1730"/>
                    <a:pt x="51480" y="2833"/>
                    <a:pt x="56593" y="3861"/>
                  </a:cubicBezTo>
                  <a:cubicBezTo>
                    <a:pt x="56633" y="3869"/>
                    <a:pt x="56672" y="3872"/>
                    <a:pt x="56709" y="3872"/>
                  </a:cubicBezTo>
                  <a:cubicBezTo>
                    <a:pt x="57248" y="3872"/>
                    <a:pt x="57429" y="3072"/>
                    <a:pt x="56843" y="2908"/>
                  </a:cubicBezTo>
                  <a:cubicBezTo>
                    <a:pt x="50843" y="1131"/>
                    <a:pt x="44662" y="1"/>
                    <a:pt x="38460"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5;p35">
              <a:extLst>
                <a:ext uri="{FF2B5EF4-FFF2-40B4-BE49-F238E27FC236}">
                  <a16:creationId xmlns:a16="http://schemas.microsoft.com/office/drawing/2014/main" xmlns="" id="{D06638E1-C924-4EE1-BDB4-57EA27E241FF}"/>
                </a:ext>
              </a:extLst>
            </p:cNvPr>
            <p:cNvSpPr/>
            <p:nvPr/>
          </p:nvSpPr>
          <p:spPr>
            <a:xfrm>
              <a:off x="1582817" y="4021825"/>
              <a:ext cx="468761" cy="20935"/>
            </a:xfrm>
            <a:custGeom>
              <a:avLst/>
              <a:gdLst/>
              <a:ahLst/>
              <a:cxnLst/>
              <a:rect l="l" t="t" r="r" b="b"/>
              <a:pathLst>
                <a:path w="23485" h="1049" extrusionOk="0">
                  <a:moveTo>
                    <a:pt x="13669" y="1"/>
                  </a:moveTo>
                  <a:cubicBezTo>
                    <a:pt x="9163" y="1"/>
                    <a:pt x="4652" y="272"/>
                    <a:pt x="201" y="698"/>
                  </a:cubicBezTo>
                  <a:cubicBezTo>
                    <a:pt x="1" y="723"/>
                    <a:pt x="1" y="1049"/>
                    <a:pt x="201" y="1049"/>
                  </a:cubicBezTo>
                  <a:cubicBezTo>
                    <a:pt x="3946" y="853"/>
                    <a:pt x="7684" y="789"/>
                    <a:pt x="11422" y="789"/>
                  </a:cubicBezTo>
                  <a:cubicBezTo>
                    <a:pt x="15341" y="789"/>
                    <a:pt x="19259" y="859"/>
                    <a:pt x="23184" y="923"/>
                  </a:cubicBezTo>
                  <a:cubicBezTo>
                    <a:pt x="23485" y="923"/>
                    <a:pt x="23485" y="472"/>
                    <a:pt x="23184" y="447"/>
                  </a:cubicBezTo>
                  <a:cubicBezTo>
                    <a:pt x="20030" y="136"/>
                    <a:pt x="16851" y="1"/>
                    <a:pt x="13669"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6;p35">
              <a:extLst>
                <a:ext uri="{FF2B5EF4-FFF2-40B4-BE49-F238E27FC236}">
                  <a16:creationId xmlns:a16="http://schemas.microsoft.com/office/drawing/2014/main" xmlns="" id="{7058D47F-0AA4-41A7-9A40-9830CF551291}"/>
                </a:ext>
              </a:extLst>
            </p:cNvPr>
            <p:cNvSpPr/>
            <p:nvPr/>
          </p:nvSpPr>
          <p:spPr>
            <a:xfrm>
              <a:off x="2786215" y="3762566"/>
              <a:ext cx="1130015" cy="167523"/>
            </a:xfrm>
            <a:custGeom>
              <a:avLst/>
              <a:gdLst/>
              <a:ahLst/>
              <a:cxnLst/>
              <a:rect l="l" t="t" r="r" b="b"/>
              <a:pathLst>
                <a:path w="56614" h="8394" extrusionOk="0">
                  <a:moveTo>
                    <a:pt x="21302" y="1"/>
                  </a:moveTo>
                  <a:cubicBezTo>
                    <a:pt x="13759" y="1"/>
                    <a:pt x="4543" y="1548"/>
                    <a:pt x="97" y="8101"/>
                  </a:cubicBezTo>
                  <a:cubicBezTo>
                    <a:pt x="1" y="8255"/>
                    <a:pt x="141" y="8394"/>
                    <a:pt x="290" y="8394"/>
                  </a:cubicBezTo>
                  <a:cubicBezTo>
                    <a:pt x="336" y="8394"/>
                    <a:pt x="382" y="8381"/>
                    <a:pt x="423" y="8351"/>
                  </a:cubicBezTo>
                  <a:cubicBezTo>
                    <a:pt x="3681" y="5269"/>
                    <a:pt x="7115" y="3038"/>
                    <a:pt x="11476" y="1860"/>
                  </a:cubicBezTo>
                  <a:cubicBezTo>
                    <a:pt x="14648" y="999"/>
                    <a:pt x="17912" y="718"/>
                    <a:pt x="21182" y="718"/>
                  </a:cubicBezTo>
                  <a:cubicBezTo>
                    <a:pt x="22769" y="718"/>
                    <a:pt x="24357" y="784"/>
                    <a:pt x="25937" y="883"/>
                  </a:cubicBezTo>
                  <a:cubicBezTo>
                    <a:pt x="30814" y="1177"/>
                    <a:pt x="35667" y="1711"/>
                    <a:pt x="40567" y="1711"/>
                  </a:cubicBezTo>
                  <a:cubicBezTo>
                    <a:pt x="40678" y="1711"/>
                    <a:pt x="40789" y="1710"/>
                    <a:pt x="40899" y="1710"/>
                  </a:cubicBezTo>
                  <a:cubicBezTo>
                    <a:pt x="46037" y="1660"/>
                    <a:pt x="51150" y="1284"/>
                    <a:pt x="56263" y="908"/>
                  </a:cubicBezTo>
                  <a:cubicBezTo>
                    <a:pt x="56605" y="883"/>
                    <a:pt x="56613" y="381"/>
                    <a:pt x="56287" y="381"/>
                  </a:cubicBezTo>
                  <a:cubicBezTo>
                    <a:pt x="56279" y="381"/>
                    <a:pt x="56271" y="381"/>
                    <a:pt x="56263" y="381"/>
                  </a:cubicBezTo>
                  <a:cubicBezTo>
                    <a:pt x="51488" y="707"/>
                    <a:pt x="46694" y="1033"/>
                    <a:pt x="41897" y="1033"/>
                  </a:cubicBezTo>
                  <a:cubicBezTo>
                    <a:pt x="41155" y="1033"/>
                    <a:pt x="40413" y="1025"/>
                    <a:pt x="39671" y="1008"/>
                  </a:cubicBezTo>
                  <a:cubicBezTo>
                    <a:pt x="34132" y="908"/>
                    <a:pt x="28644" y="181"/>
                    <a:pt x="23130" y="31"/>
                  </a:cubicBezTo>
                  <a:cubicBezTo>
                    <a:pt x="22534" y="12"/>
                    <a:pt x="21924" y="1"/>
                    <a:pt x="21302"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7;p35">
              <a:extLst>
                <a:ext uri="{FF2B5EF4-FFF2-40B4-BE49-F238E27FC236}">
                  <a16:creationId xmlns:a16="http://schemas.microsoft.com/office/drawing/2014/main" xmlns="" id="{C100957A-183B-4C6E-8457-43B5002F42EC}"/>
                </a:ext>
              </a:extLst>
            </p:cNvPr>
            <p:cNvSpPr/>
            <p:nvPr/>
          </p:nvSpPr>
          <p:spPr>
            <a:xfrm>
              <a:off x="2920892" y="3852285"/>
              <a:ext cx="1042611" cy="146668"/>
            </a:xfrm>
            <a:custGeom>
              <a:avLst/>
              <a:gdLst/>
              <a:ahLst/>
              <a:cxnLst/>
              <a:rect l="l" t="t" r="r" b="b"/>
              <a:pathLst>
                <a:path w="52235" h="7349" extrusionOk="0">
                  <a:moveTo>
                    <a:pt x="51913" y="1"/>
                  </a:moveTo>
                  <a:cubicBezTo>
                    <a:pt x="51884" y="1"/>
                    <a:pt x="51852" y="7"/>
                    <a:pt x="51820" y="21"/>
                  </a:cubicBezTo>
                  <a:cubicBezTo>
                    <a:pt x="47655" y="1619"/>
                    <a:pt x="43230" y="2085"/>
                    <a:pt x="38702" y="2085"/>
                  </a:cubicBezTo>
                  <a:cubicBezTo>
                    <a:pt x="32377" y="2085"/>
                    <a:pt x="25853" y="1176"/>
                    <a:pt x="19560" y="1176"/>
                  </a:cubicBezTo>
                  <a:cubicBezTo>
                    <a:pt x="12630" y="1176"/>
                    <a:pt x="5981" y="2279"/>
                    <a:pt x="190" y="6913"/>
                  </a:cubicBezTo>
                  <a:cubicBezTo>
                    <a:pt x="1" y="7060"/>
                    <a:pt x="182" y="7349"/>
                    <a:pt x="379" y="7349"/>
                  </a:cubicBezTo>
                  <a:cubicBezTo>
                    <a:pt x="416" y="7349"/>
                    <a:pt x="455" y="7338"/>
                    <a:pt x="491" y="7314"/>
                  </a:cubicBezTo>
                  <a:cubicBezTo>
                    <a:pt x="6549" y="3142"/>
                    <a:pt x="13677" y="2039"/>
                    <a:pt x="20833" y="2039"/>
                  </a:cubicBezTo>
                  <a:cubicBezTo>
                    <a:pt x="22233" y="2039"/>
                    <a:pt x="23633" y="2081"/>
                    <a:pt x="25027" y="2151"/>
                  </a:cubicBezTo>
                  <a:cubicBezTo>
                    <a:pt x="29041" y="2347"/>
                    <a:pt x="32974" y="2615"/>
                    <a:pt x="36869" y="2615"/>
                  </a:cubicBezTo>
                  <a:cubicBezTo>
                    <a:pt x="41926" y="2615"/>
                    <a:pt x="46919" y="2164"/>
                    <a:pt x="51945" y="522"/>
                  </a:cubicBezTo>
                  <a:cubicBezTo>
                    <a:pt x="52235" y="411"/>
                    <a:pt x="52148" y="1"/>
                    <a:pt x="51913"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8;p35">
              <a:extLst>
                <a:ext uri="{FF2B5EF4-FFF2-40B4-BE49-F238E27FC236}">
                  <a16:creationId xmlns:a16="http://schemas.microsoft.com/office/drawing/2014/main" xmlns="" id="{4EA049EF-01B5-4468-85EB-6420960537A4}"/>
                </a:ext>
              </a:extLst>
            </p:cNvPr>
            <p:cNvSpPr/>
            <p:nvPr/>
          </p:nvSpPr>
          <p:spPr>
            <a:xfrm>
              <a:off x="3174962" y="4004943"/>
              <a:ext cx="869697" cy="51650"/>
            </a:xfrm>
            <a:custGeom>
              <a:avLst/>
              <a:gdLst/>
              <a:ahLst/>
              <a:cxnLst/>
              <a:rect l="l" t="t" r="r" b="b"/>
              <a:pathLst>
                <a:path w="43572" h="2588" extrusionOk="0">
                  <a:moveTo>
                    <a:pt x="12331" y="1"/>
                  </a:moveTo>
                  <a:cubicBezTo>
                    <a:pt x="8250" y="1"/>
                    <a:pt x="4188" y="455"/>
                    <a:pt x="365" y="1920"/>
                  </a:cubicBezTo>
                  <a:cubicBezTo>
                    <a:pt x="1" y="2057"/>
                    <a:pt x="92" y="2588"/>
                    <a:pt x="433" y="2588"/>
                  </a:cubicBezTo>
                  <a:cubicBezTo>
                    <a:pt x="467" y="2588"/>
                    <a:pt x="503" y="2583"/>
                    <a:pt x="541" y="2571"/>
                  </a:cubicBezTo>
                  <a:cubicBezTo>
                    <a:pt x="4522" y="1313"/>
                    <a:pt x="8519" y="909"/>
                    <a:pt x="12543" y="909"/>
                  </a:cubicBezTo>
                  <a:cubicBezTo>
                    <a:pt x="15815" y="909"/>
                    <a:pt x="19105" y="1176"/>
                    <a:pt x="22421" y="1469"/>
                  </a:cubicBezTo>
                  <a:cubicBezTo>
                    <a:pt x="25544" y="1743"/>
                    <a:pt x="28576" y="1935"/>
                    <a:pt x="31589" y="1935"/>
                  </a:cubicBezTo>
                  <a:cubicBezTo>
                    <a:pt x="35466" y="1935"/>
                    <a:pt x="39310" y="1616"/>
                    <a:pt x="43273" y="742"/>
                  </a:cubicBezTo>
                  <a:cubicBezTo>
                    <a:pt x="43572" y="673"/>
                    <a:pt x="43470" y="203"/>
                    <a:pt x="43200" y="203"/>
                  </a:cubicBezTo>
                  <a:cubicBezTo>
                    <a:pt x="43175" y="203"/>
                    <a:pt x="43150" y="207"/>
                    <a:pt x="43123" y="215"/>
                  </a:cubicBezTo>
                  <a:cubicBezTo>
                    <a:pt x="40170" y="1158"/>
                    <a:pt x="37038" y="1474"/>
                    <a:pt x="33867" y="1474"/>
                  </a:cubicBezTo>
                  <a:cubicBezTo>
                    <a:pt x="29529" y="1474"/>
                    <a:pt x="25118" y="882"/>
                    <a:pt x="20992" y="491"/>
                  </a:cubicBezTo>
                  <a:cubicBezTo>
                    <a:pt x="18148" y="231"/>
                    <a:pt x="15234" y="1"/>
                    <a:pt x="12331"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9;p35">
              <a:extLst>
                <a:ext uri="{FF2B5EF4-FFF2-40B4-BE49-F238E27FC236}">
                  <a16:creationId xmlns:a16="http://schemas.microsoft.com/office/drawing/2014/main" xmlns="" id="{76DAD9DD-0DB0-4933-8A7D-AE55D6C63E27}"/>
                </a:ext>
              </a:extLst>
            </p:cNvPr>
            <p:cNvSpPr/>
            <p:nvPr/>
          </p:nvSpPr>
          <p:spPr>
            <a:xfrm>
              <a:off x="2285998" y="4014002"/>
              <a:ext cx="527303" cy="280343"/>
            </a:xfrm>
            <a:custGeom>
              <a:avLst/>
              <a:gdLst/>
              <a:ahLst/>
              <a:cxnLst/>
              <a:rect l="l" t="t" r="r" b="b"/>
              <a:pathLst>
                <a:path w="26418" h="14047" extrusionOk="0">
                  <a:moveTo>
                    <a:pt x="13482" y="0"/>
                  </a:moveTo>
                  <a:cubicBezTo>
                    <a:pt x="12919" y="0"/>
                    <a:pt x="12358" y="37"/>
                    <a:pt x="11806" y="112"/>
                  </a:cubicBezTo>
                  <a:cubicBezTo>
                    <a:pt x="7495" y="714"/>
                    <a:pt x="753" y="4223"/>
                    <a:pt x="502" y="9210"/>
                  </a:cubicBezTo>
                  <a:cubicBezTo>
                    <a:pt x="201" y="9335"/>
                    <a:pt x="1" y="9762"/>
                    <a:pt x="302" y="10087"/>
                  </a:cubicBezTo>
                  <a:cubicBezTo>
                    <a:pt x="3208" y="13109"/>
                    <a:pt x="7622" y="14047"/>
                    <a:pt x="11841" y="14047"/>
                  </a:cubicBezTo>
                  <a:cubicBezTo>
                    <a:pt x="13116" y="14047"/>
                    <a:pt x="14373" y="13961"/>
                    <a:pt x="15565" y="13822"/>
                  </a:cubicBezTo>
                  <a:cubicBezTo>
                    <a:pt x="18823" y="13446"/>
                    <a:pt x="26417" y="10714"/>
                    <a:pt x="24187" y="6152"/>
                  </a:cubicBezTo>
                  <a:cubicBezTo>
                    <a:pt x="22258" y="2184"/>
                    <a:pt x="17799" y="0"/>
                    <a:pt x="13482"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0;p35">
              <a:extLst>
                <a:ext uri="{FF2B5EF4-FFF2-40B4-BE49-F238E27FC236}">
                  <a16:creationId xmlns:a16="http://schemas.microsoft.com/office/drawing/2014/main" xmlns="" id="{309B1937-A115-4B7F-8A13-30202893FBA9}"/>
                </a:ext>
              </a:extLst>
            </p:cNvPr>
            <p:cNvSpPr/>
            <p:nvPr/>
          </p:nvSpPr>
          <p:spPr>
            <a:xfrm>
              <a:off x="738593" y="4097695"/>
              <a:ext cx="3604357" cy="258190"/>
            </a:xfrm>
            <a:custGeom>
              <a:avLst/>
              <a:gdLst/>
              <a:ahLst/>
              <a:cxnLst/>
              <a:rect l="l" t="t" r="r" b="b"/>
              <a:pathLst>
                <a:path w="180579" h="12937" extrusionOk="0">
                  <a:moveTo>
                    <a:pt x="73811" y="0"/>
                  </a:moveTo>
                  <a:cubicBezTo>
                    <a:pt x="73795" y="0"/>
                    <a:pt x="73778" y="1"/>
                    <a:pt x="73760" y="4"/>
                  </a:cubicBezTo>
                  <a:cubicBezTo>
                    <a:pt x="61780" y="1532"/>
                    <a:pt x="49675" y="1883"/>
                    <a:pt x="37645" y="2610"/>
                  </a:cubicBezTo>
                  <a:cubicBezTo>
                    <a:pt x="25665" y="3337"/>
                    <a:pt x="13660" y="4064"/>
                    <a:pt x="1680" y="4766"/>
                  </a:cubicBezTo>
                  <a:cubicBezTo>
                    <a:pt x="1680" y="4766"/>
                    <a:pt x="1" y="5994"/>
                    <a:pt x="427" y="8375"/>
                  </a:cubicBezTo>
                  <a:cubicBezTo>
                    <a:pt x="819" y="10681"/>
                    <a:pt x="2341" y="10705"/>
                    <a:pt x="2405" y="10705"/>
                  </a:cubicBezTo>
                  <a:cubicBezTo>
                    <a:pt x="2406" y="10705"/>
                    <a:pt x="2407" y="10705"/>
                    <a:pt x="2407" y="10705"/>
                  </a:cubicBezTo>
                  <a:cubicBezTo>
                    <a:pt x="25665" y="10304"/>
                    <a:pt x="48898" y="9101"/>
                    <a:pt x="72131" y="7648"/>
                  </a:cubicBezTo>
                  <a:cubicBezTo>
                    <a:pt x="72207" y="7648"/>
                    <a:pt x="72282" y="7598"/>
                    <a:pt x="72332" y="7573"/>
                  </a:cubicBezTo>
                  <a:cubicBezTo>
                    <a:pt x="72733" y="7898"/>
                    <a:pt x="73134" y="8199"/>
                    <a:pt x="73535" y="8500"/>
                  </a:cubicBezTo>
                  <a:cubicBezTo>
                    <a:pt x="75264" y="9778"/>
                    <a:pt x="77044" y="10781"/>
                    <a:pt x="79224" y="11507"/>
                  </a:cubicBezTo>
                  <a:cubicBezTo>
                    <a:pt x="79274" y="11507"/>
                    <a:pt x="79299" y="11532"/>
                    <a:pt x="79349" y="11532"/>
                  </a:cubicBezTo>
                  <a:cubicBezTo>
                    <a:pt x="82254" y="12484"/>
                    <a:pt x="85324" y="12937"/>
                    <a:pt x="88399" y="12937"/>
                  </a:cubicBezTo>
                  <a:cubicBezTo>
                    <a:pt x="88482" y="12937"/>
                    <a:pt x="88565" y="12937"/>
                    <a:pt x="88648" y="12936"/>
                  </a:cubicBezTo>
                  <a:cubicBezTo>
                    <a:pt x="92758" y="12911"/>
                    <a:pt x="96743" y="12084"/>
                    <a:pt x="100502" y="10580"/>
                  </a:cubicBezTo>
                  <a:cubicBezTo>
                    <a:pt x="102407" y="9828"/>
                    <a:pt x="104287" y="8901"/>
                    <a:pt x="106066" y="7823"/>
                  </a:cubicBezTo>
                  <a:cubicBezTo>
                    <a:pt x="106242" y="7698"/>
                    <a:pt x="106442" y="7598"/>
                    <a:pt x="106618" y="7472"/>
                  </a:cubicBezTo>
                  <a:cubicBezTo>
                    <a:pt x="106668" y="7447"/>
                    <a:pt x="106718" y="7397"/>
                    <a:pt x="106743" y="7347"/>
                  </a:cubicBezTo>
                  <a:lnTo>
                    <a:pt x="178197" y="10405"/>
                  </a:lnTo>
                  <a:cubicBezTo>
                    <a:pt x="179851" y="8776"/>
                    <a:pt x="180578" y="5969"/>
                    <a:pt x="178473" y="4440"/>
                  </a:cubicBezTo>
                  <a:cubicBezTo>
                    <a:pt x="178418" y="4398"/>
                    <a:pt x="178370" y="4380"/>
                    <a:pt x="178326" y="4380"/>
                  </a:cubicBezTo>
                  <a:cubicBezTo>
                    <a:pt x="178290" y="4380"/>
                    <a:pt x="178256" y="4392"/>
                    <a:pt x="178222" y="4415"/>
                  </a:cubicBezTo>
                  <a:lnTo>
                    <a:pt x="178147" y="4415"/>
                  </a:lnTo>
                  <a:lnTo>
                    <a:pt x="146743" y="2836"/>
                  </a:lnTo>
                  <a:lnTo>
                    <a:pt x="105841" y="755"/>
                  </a:lnTo>
                  <a:cubicBezTo>
                    <a:pt x="105823" y="753"/>
                    <a:pt x="105807" y="752"/>
                    <a:pt x="105791" y="752"/>
                  </a:cubicBezTo>
                  <a:cubicBezTo>
                    <a:pt x="105623" y="752"/>
                    <a:pt x="105538" y="867"/>
                    <a:pt x="105515" y="981"/>
                  </a:cubicBezTo>
                  <a:cubicBezTo>
                    <a:pt x="105189" y="1207"/>
                    <a:pt x="104838" y="1432"/>
                    <a:pt x="104487" y="1658"/>
                  </a:cubicBezTo>
                  <a:cubicBezTo>
                    <a:pt x="102934" y="2635"/>
                    <a:pt x="101330" y="3487"/>
                    <a:pt x="99675" y="4189"/>
                  </a:cubicBezTo>
                  <a:cubicBezTo>
                    <a:pt x="96743" y="5442"/>
                    <a:pt x="93660" y="6169"/>
                    <a:pt x="90277" y="6269"/>
                  </a:cubicBezTo>
                  <a:cubicBezTo>
                    <a:pt x="90101" y="6273"/>
                    <a:pt x="89924" y="6274"/>
                    <a:pt x="89748" y="6274"/>
                  </a:cubicBezTo>
                  <a:cubicBezTo>
                    <a:pt x="87265" y="6274"/>
                    <a:pt x="84769" y="5944"/>
                    <a:pt x="82382" y="5242"/>
                  </a:cubicBezTo>
                  <a:cubicBezTo>
                    <a:pt x="81555" y="5016"/>
                    <a:pt x="80703" y="4740"/>
                    <a:pt x="79851" y="4415"/>
                  </a:cubicBezTo>
                  <a:cubicBezTo>
                    <a:pt x="78121" y="3763"/>
                    <a:pt x="76417" y="2861"/>
                    <a:pt x="75164" y="1608"/>
                  </a:cubicBezTo>
                  <a:cubicBezTo>
                    <a:pt x="74738" y="1182"/>
                    <a:pt x="74387" y="755"/>
                    <a:pt x="74086" y="254"/>
                  </a:cubicBezTo>
                  <a:cubicBezTo>
                    <a:pt x="74086" y="254"/>
                    <a:pt x="74086" y="229"/>
                    <a:pt x="74086" y="229"/>
                  </a:cubicBezTo>
                  <a:cubicBezTo>
                    <a:pt x="74063" y="115"/>
                    <a:pt x="73978" y="0"/>
                    <a:pt x="73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1;p35">
              <a:extLst>
                <a:ext uri="{FF2B5EF4-FFF2-40B4-BE49-F238E27FC236}">
                  <a16:creationId xmlns:a16="http://schemas.microsoft.com/office/drawing/2014/main" xmlns="" id="{7FECE63A-357B-4A9C-A40A-7B77119597A6}"/>
                </a:ext>
              </a:extLst>
            </p:cNvPr>
            <p:cNvSpPr/>
            <p:nvPr/>
          </p:nvSpPr>
          <p:spPr>
            <a:xfrm>
              <a:off x="2238505" y="3946214"/>
              <a:ext cx="585307" cy="239610"/>
            </a:xfrm>
            <a:custGeom>
              <a:avLst/>
              <a:gdLst/>
              <a:ahLst/>
              <a:cxnLst/>
              <a:rect l="l" t="t" r="r" b="b"/>
              <a:pathLst>
                <a:path w="29324" h="12006" extrusionOk="0">
                  <a:moveTo>
                    <a:pt x="14637" y="1"/>
                  </a:moveTo>
                  <a:cubicBezTo>
                    <a:pt x="8221" y="1"/>
                    <a:pt x="2632" y="3735"/>
                    <a:pt x="0" y="9199"/>
                  </a:cubicBezTo>
                  <a:cubicBezTo>
                    <a:pt x="1253" y="10452"/>
                    <a:pt x="2957" y="11354"/>
                    <a:pt x="4687" y="12006"/>
                  </a:cubicBezTo>
                  <a:cubicBezTo>
                    <a:pt x="6341" y="8121"/>
                    <a:pt x="10176" y="5414"/>
                    <a:pt x="14637" y="5414"/>
                  </a:cubicBezTo>
                  <a:cubicBezTo>
                    <a:pt x="19023" y="5414"/>
                    <a:pt x="22807" y="8046"/>
                    <a:pt x="24511" y="11780"/>
                  </a:cubicBezTo>
                  <a:cubicBezTo>
                    <a:pt x="26166" y="11078"/>
                    <a:pt x="27770" y="10226"/>
                    <a:pt x="29323" y="9249"/>
                  </a:cubicBezTo>
                  <a:cubicBezTo>
                    <a:pt x="26692" y="3785"/>
                    <a:pt x="21103" y="1"/>
                    <a:pt x="14637" y="1"/>
                  </a:cubicBezTo>
                  <a:close/>
                </a:path>
              </a:pathLst>
            </a:custGeom>
            <a:solidFill>
              <a:srgbClr val="F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2;p35">
              <a:extLst>
                <a:ext uri="{FF2B5EF4-FFF2-40B4-BE49-F238E27FC236}">
                  <a16:creationId xmlns:a16="http://schemas.microsoft.com/office/drawing/2014/main" xmlns="" id="{16F27235-44CD-4A34-9237-DA64944BBAFC}"/>
                </a:ext>
              </a:extLst>
            </p:cNvPr>
            <p:cNvSpPr/>
            <p:nvPr/>
          </p:nvSpPr>
          <p:spPr>
            <a:xfrm>
              <a:off x="4179506" y="3383056"/>
              <a:ext cx="111576" cy="128047"/>
            </a:xfrm>
            <a:custGeom>
              <a:avLst/>
              <a:gdLst/>
              <a:ahLst/>
              <a:cxnLst/>
              <a:rect l="l" t="t" r="r" b="b"/>
              <a:pathLst>
                <a:path w="5590" h="6416" extrusionOk="0">
                  <a:moveTo>
                    <a:pt x="3516" y="0"/>
                  </a:moveTo>
                  <a:cubicBezTo>
                    <a:pt x="3062" y="0"/>
                    <a:pt x="2603" y="282"/>
                    <a:pt x="2256" y="910"/>
                  </a:cubicBezTo>
                  <a:cubicBezTo>
                    <a:pt x="1655" y="1988"/>
                    <a:pt x="2106" y="2514"/>
                    <a:pt x="1530" y="3792"/>
                  </a:cubicBezTo>
                  <a:cubicBezTo>
                    <a:pt x="1028" y="4920"/>
                    <a:pt x="1" y="5973"/>
                    <a:pt x="1" y="5973"/>
                  </a:cubicBezTo>
                  <a:cubicBezTo>
                    <a:pt x="389" y="6286"/>
                    <a:pt x="900" y="6416"/>
                    <a:pt x="1437" y="6416"/>
                  </a:cubicBezTo>
                  <a:cubicBezTo>
                    <a:pt x="2321" y="6416"/>
                    <a:pt x="3278" y="6065"/>
                    <a:pt x="3885" y="5597"/>
                  </a:cubicBezTo>
                  <a:cubicBezTo>
                    <a:pt x="5139" y="4620"/>
                    <a:pt x="5590" y="2815"/>
                    <a:pt x="5013" y="1311"/>
                  </a:cubicBezTo>
                  <a:cubicBezTo>
                    <a:pt x="4700" y="486"/>
                    <a:pt x="4113" y="0"/>
                    <a:pt x="3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3;p35">
              <a:extLst>
                <a:ext uri="{FF2B5EF4-FFF2-40B4-BE49-F238E27FC236}">
                  <a16:creationId xmlns:a16="http://schemas.microsoft.com/office/drawing/2014/main" xmlns="" id="{F996F598-FB30-4584-8836-68912142237A}"/>
                </a:ext>
              </a:extLst>
            </p:cNvPr>
            <p:cNvSpPr/>
            <p:nvPr/>
          </p:nvSpPr>
          <p:spPr>
            <a:xfrm>
              <a:off x="3952456" y="3193860"/>
              <a:ext cx="90559" cy="131360"/>
            </a:xfrm>
            <a:custGeom>
              <a:avLst/>
              <a:gdLst/>
              <a:ahLst/>
              <a:cxnLst/>
              <a:rect l="l" t="t" r="r" b="b"/>
              <a:pathLst>
                <a:path w="4537" h="6582" extrusionOk="0">
                  <a:moveTo>
                    <a:pt x="2547" y="1"/>
                  </a:moveTo>
                  <a:cubicBezTo>
                    <a:pt x="2077" y="1"/>
                    <a:pt x="1598" y="241"/>
                    <a:pt x="1253" y="692"/>
                  </a:cubicBezTo>
                  <a:cubicBezTo>
                    <a:pt x="852" y="1218"/>
                    <a:pt x="501" y="4777"/>
                    <a:pt x="0" y="6582"/>
                  </a:cubicBezTo>
                  <a:cubicBezTo>
                    <a:pt x="0" y="6582"/>
                    <a:pt x="426" y="6532"/>
                    <a:pt x="1028" y="6406"/>
                  </a:cubicBezTo>
                  <a:cubicBezTo>
                    <a:pt x="3108" y="5930"/>
                    <a:pt x="4537" y="3925"/>
                    <a:pt x="4186" y="1820"/>
                  </a:cubicBezTo>
                  <a:cubicBezTo>
                    <a:pt x="4085" y="1369"/>
                    <a:pt x="3935" y="943"/>
                    <a:pt x="3684" y="592"/>
                  </a:cubicBezTo>
                  <a:cubicBezTo>
                    <a:pt x="3378" y="191"/>
                    <a:pt x="2965" y="1"/>
                    <a:pt x="2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4;p35">
              <a:extLst>
                <a:ext uri="{FF2B5EF4-FFF2-40B4-BE49-F238E27FC236}">
                  <a16:creationId xmlns:a16="http://schemas.microsoft.com/office/drawing/2014/main" xmlns="" id="{E798A427-FEFB-45B0-A031-24D1E55662CC}"/>
                </a:ext>
              </a:extLst>
            </p:cNvPr>
            <p:cNvSpPr/>
            <p:nvPr/>
          </p:nvSpPr>
          <p:spPr>
            <a:xfrm>
              <a:off x="695589" y="3271825"/>
              <a:ext cx="117584" cy="171934"/>
            </a:xfrm>
            <a:custGeom>
              <a:avLst/>
              <a:gdLst/>
              <a:ahLst/>
              <a:cxnLst/>
              <a:rect l="l" t="t" r="r" b="b"/>
              <a:pathLst>
                <a:path w="5891" h="8615" extrusionOk="0">
                  <a:moveTo>
                    <a:pt x="2284" y="0"/>
                  </a:moveTo>
                  <a:cubicBezTo>
                    <a:pt x="1914" y="0"/>
                    <a:pt x="1524" y="207"/>
                    <a:pt x="1153" y="645"/>
                  </a:cubicBezTo>
                  <a:cubicBezTo>
                    <a:pt x="0" y="1948"/>
                    <a:pt x="552" y="3978"/>
                    <a:pt x="1203" y="5382"/>
                  </a:cubicBezTo>
                  <a:cubicBezTo>
                    <a:pt x="1203" y="5407"/>
                    <a:pt x="1203" y="5432"/>
                    <a:pt x="1228" y="5457"/>
                  </a:cubicBezTo>
                  <a:cubicBezTo>
                    <a:pt x="2156" y="7512"/>
                    <a:pt x="5890" y="8615"/>
                    <a:pt x="5890" y="8615"/>
                  </a:cubicBezTo>
                  <a:cubicBezTo>
                    <a:pt x="4286" y="6234"/>
                    <a:pt x="4787" y="3326"/>
                    <a:pt x="3484" y="895"/>
                  </a:cubicBezTo>
                  <a:cubicBezTo>
                    <a:pt x="3166" y="314"/>
                    <a:pt x="2741" y="0"/>
                    <a:pt x="2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5;p35">
              <a:extLst>
                <a:ext uri="{FF2B5EF4-FFF2-40B4-BE49-F238E27FC236}">
                  <a16:creationId xmlns:a16="http://schemas.microsoft.com/office/drawing/2014/main" xmlns="" id="{F0B66462-5168-4B8F-A0DE-ECAFC478C4D0}"/>
                </a:ext>
              </a:extLst>
            </p:cNvPr>
            <p:cNvSpPr/>
            <p:nvPr/>
          </p:nvSpPr>
          <p:spPr>
            <a:xfrm>
              <a:off x="910646" y="3019072"/>
              <a:ext cx="96067" cy="160119"/>
            </a:xfrm>
            <a:custGeom>
              <a:avLst/>
              <a:gdLst/>
              <a:ahLst/>
              <a:cxnLst/>
              <a:rect l="l" t="t" r="r" b="b"/>
              <a:pathLst>
                <a:path w="4813" h="8023" extrusionOk="0">
                  <a:moveTo>
                    <a:pt x="2184" y="0"/>
                  </a:moveTo>
                  <a:cubicBezTo>
                    <a:pt x="1874" y="0"/>
                    <a:pt x="1545" y="99"/>
                    <a:pt x="1203" y="328"/>
                  </a:cubicBezTo>
                  <a:cubicBezTo>
                    <a:pt x="752" y="629"/>
                    <a:pt x="0" y="2133"/>
                    <a:pt x="527" y="3636"/>
                  </a:cubicBezTo>
                  <a:cubicBezTo>
                    <a:pt x="1253" y="5666"/>
                    <a:pt x="3584" y="7797"/>
                    <a:pt x="4687" y="8022"/>
                  </a:cubicBezTo>
                  <a:cubicBezTo>
                    <a:pt x="4587" y="7371"/>
                    <a:pt x="4562" y="6719"/>
                    <a:pt x="4612" y="5967"/>
                  </a:cubicBezTo>
                  <a:cubicBezTo>
                    <a:pt x="4687" y="4864"/>
                    <a:pt x="4812" y="3737"/>
                    <a:pt x="4562" y="2634"/>
                  </a:cubicBezTo>
                  <a:cubicBezTo>
                    <a:pt x="4322" y="1516"/>
                    <a:pt x="3399" y="0"/>
                    <a:pt x="2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6;p35">
              <a:extLst>
                <a:ext uri="{FF2B5EF4-FFF2-40B4-BE49-F238E27FC236}">
                  <a16:creationId xmlns:a16="http://schemas.microsoft.com/office/drawing/2014/main" xmlns="" id="{03E09E03-A493-4228-A113-E49E86FE572D}"/>
                </a:ext>
              </a:extLst>
            </p:cNvPr>
            <p:cNvSpPr/>
            <p:nvPr/>
          </p:nvSpPr>
          <p:spPr>
            <a:xfrm>
              <a:off x="1486000" y="1093250"/>
              <a:ext cx="403525" cy="352700"/>
            </a:xfrm>
            <a:custGeom>
              <a:avLst/>
              <a:gdLst/>
              <a:ahLst/>
              <a:cxnLst/>
              <a:rect l="l" t="t" r="r" b="b"/>
              <a:pathLst>
                <a:path w="16141" h="14108" extrusionOk="0">
                  <a:moveTo>
                    <a:pt x="11031" y="0"/>
                  </a:moveTo>
                  <a:cubicBezTo>
                    <a:pt x="9043" y="0"/>
                    <a:pt x="7219" y="2820"/>
                    <a:pt x="6445" y="5202"/>
                  </a:cubicBezTo>
                  <a:cubicBezTo>
                    <a:pt x="5320" y="4442"/>
                    <a:pt x="3466" y="3317"/>
                    <a:pt x="2919" y="3043"/>
                  </a:cubicBezTo>
                  <a:cubicBezTo>
                    <a:pt x="2687" y="2927"/>
                    <a:pt x="2365" y="2853"/>
                    <a:pt x="2022" y="2853"/>
                  </a:cubicBezTo>
                  <a:cubicBezTo>
                    <a:pt x="1647" y="2853"/>
                    <a:pt x="1247" y="2943"/>
                    <a:pt x="913" y="3165"/>
                  </a:cubicBezTo>
                  <a:cubicBezTo>
                    <a:pt x="122" y="3743"/>
                    <a:pt x="1" y="5019"/>
                    <a:pt x="183" y="5749"/>
                  </a:cubicBezTo>
                  <a:cubicBezTo>
                    <a:pt x="1308" y="9913"/>
                    <a:pt x="5533" y="11341"/>
                    <a:pt x="8420" y="14107"/>
                  </a:cubicBezTo>
                  <a:cubicBezTo>
                    <a:pt x="9788" y="11585"/>
                    <a:pt x="16141" y="338"/>
                    <a:pt x="11156" y="4"/>
                  </a:cubicBezTo>
                  <a:cubicBezTo>
                    <a:pt x="11114" y="1"/>
                    <a:pt x="11073" y="0"/>
                    <a:pt x="11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6">
            <a:extLst>
              <a:ext uri="{FF2B5EF4-FFF2-40B4-BE49-F238E27FC236}">
                <a16:creationId xmlns:a16="http://schemas.microsoft.com/office/drawing/2014/main" xmlns="" id="{A31A6273-2AA1-4EE5-A5BC-7715C55C90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553072" y="2656578"/>
            <a:ext cx="2876353" cy="4285068"/>
          </a:xfrm>
          <a:prstGeom prst="rect">
            <a:avLst/>
          </a:prstGeom>
        </p:spPr>
      </p:pic>
      <p:pic>
        <p:nvPicPr>
          <p:cNvPr id="157" name="Picture 156">
            <a:extLst>
              <a:ext uri="{FF2B5EF4-FFF2-40B4-BE49-F238E27FC236}">
                <a16:creationId xmlns:a16="http://schemas.microsoft.com/office/drawing/2014/main" xmlns="" id="{24907DED-896E-4789-86C6-B67EAF3E6B0D}"/>
              </a:ext>
            </a:extLst>
          </p:cNvPr>
          <p:cNvPicPr>
            <a:picLocks noChangeAspect="1"/>
          </p:cNvPicPr>
          <p:nvPr/>
        </p:nvPicPr>
        <p:blipFill>
          <a:blip r:embed="rId7"/>
          <a:stretch>
            <a:fillRect/>
          </a:stretch>
        </p:blipFill>
        <p:spPr>
          <a:xfrm>
            <a:off x="3326908" y="-300304"/>
            <a:ext cx="5989203" cy="1528526"/>
          </a:xfrm>
          <a:prstGeom prst="rect">
            <a:avLst/>
          </a:prstGeom>
        </p:spPr>
      </p:pic>
      <p:sp>
        <p:nvSpPr>
          <p:cNvPr id="170" name="Google Shape;674;p42">
            <a:extLst>
              <a:ext uri="{FF2B5EF4-FFF2-40B4-BE49-F238E27FC236}">
                <a16:creationId xmlns:a16="http://schemas.microsoft.com/office/drawing/2014/main" xmlns="" id="{6AC9594D-A832-4849-AB36-11F9158C4202}"/>
              </a:ext>
            </a:extLst>
          </p:cNvPr>
          <p:cNvSpPr/>
          <p:nvPr/>
        </p:nvSpPr>
        <p:spPr>
          <a:xfrm rot="-201391">
            <a:off x="10862673" y="571144"/>
            <a:ext cx="271899" cy="219323"/>
          </a:xfrm>
          <a:custGeom>
            <a:avLst/>
            <a:gdLst/>
            <a:ahLst/>
            <a:cxnLst/>
            <a:rect l="l" t="t" r="r" b="b"/>
            <a:pathLst>
              <a:path w="39059" h="39858" extrusionOk="0">
                <a:moveTo>
                  <a:pt x="31448" y="0"/>
                </a:moveTo>
                <a:cubicBezTo>
                  <a:pt x="30478" y="0"/>
                  <a:pt x="29495" y="162"/>
                  <a:pt x="28542" y="465"/>
                </a:cubicBezTo>
                <a:cubicBezTo>
                  <a:pt x="25806" y="1347"/>
                  <a:pt x="23162" y="3170"/>
                  <a:pt x="21247" y="5328"/>
                </a:cubicBezTo>
                <a:cubicBezTo>
                  <a:pt x="19545" y="7274"/>
                  <a:pt x="18025" y="9462"/>
                  <a:pt x="16961" y="11833"/>
                </a:cubicBezTo>
                <a:cubicBezTo>
                  <a:pt x="16505" y="10161"/>
                  <a:pt x="15837" y="8520"/>
                  <a:pt x="14925" y="7061"/>
                </a:cubicBezTo>
                <a:cubicBezTo>
                  <a:pt x="14013" y="5511"/>
                  <a:pt x="12797" y="3991"/>
                  <a:pt x="11186" y="3140"/>
                </a:cubicBezTo>
                <a:cubicBezTo>
                  <a:pt x="9959" y="2492"/>
                  <a:pt x="8477" y="2082"/>
                  <a:pt x="7041" y="2082"/>
                </a:cubicBezTo>
                <a:cubicBezTo>
                  <a:pt x="5310" y="2082"/>
                  <a:pt x="3647" y="2678"/>
                  <a:pt x="2584" y="4173"/>
                </a:cubicBezTo>
                <a:cubicBezTo>
                  <a:pt x="456" y="7213"/>
                  <a:pt x="0" y="11499"/>
                  <a:pt x="882" y="15055"/>
                </a:cubicBezTo>
                <a:cubicBezTo>
                  <a:pt x="1976" y="19493"/>
                  <a:pt x="4347" y="23657"/>
                  <a:pt x="7326" y="27092"/>
                </a:cubicBezTo>
                <a:cubicBezTo>
                  <a:pt x="9697" y="29858"/>
                  <a:pt x="12888" y="32988"/>
                  <a:pt x="15715" y="35298"/>
                </a:cubicBezTo>
                <a:cubicBezTo>
                  <a:pt x="15624" y="35572"/>
                  <a:pt x="15533" y="35846"/>
                  <a:pt x="15472" y="36150"/>
                </a:cubicBezTo>
                <a:cubicBezTo>
                  <a:pt x="15168" y="37244"/>
                  <a:pt x="14560" y="38125"/>
                  <a:pt x="13982" y="38885"/>
                </a:cubicBezTo>
                <a:cubicBezTo>
                  <a:pt x="13830" y="39068"/>
                  <a:pt x="15502" y="39858"/>
                  <a:pt x="16080" y="39858"/>
                </a:cubicBezTo>
                <a:cubicBezTo>
                  <a:pt x="17387" y="39858"/>
                  <a:pt x="18238" y="39220"/>
                  <a:pt x="18207" y="39037"/>
                </a:cubicBezTo>
                <a:cubicBezTo>
                  <a:pt x="18177" y="38490"/>
                  <a:pt x="17873" y="38095"/>
                  <a:pt x="17660" y="37609"/>
                </a:cubicBezTo>
                <a:cubicBezTo>
                  <a:pt x="17447" y="37092"/>
                  <a:pt x="17204" y="36575"/>
                  <a:pt x="17052" y="36028"/>
                </a:cubicBezTo>
                <a:cubicBezTo>
                  <a:pt x="16992" y="35815"/>
                  <a:pt x="16931" y="35572"/>
                  <a:pt x="16870" y="35329"/>
                </a:cubicBezTo>
                <a:cubicBezTo>
                  <a:pt x="19180" y="33323"/>
                  <a:pt x="21551" y="31377"/>
                  <a:pt x="23800" y="29280"/>
                </a:cubicBezTo>
                <a:cubicBezTo>
                  <a:pt x="25472" y="27730"/>
                  <a:pt x="27053" y="26089"/>
                  <a:pt x="28572" y="24356"/>
                </a:cubicBezTo>
                <a:cubicBezTo>
                  <a:pt x="31034" y="21590"/>
                  <a:pt x="33344" y="18672"/>
                  <a:pt x="35290" y="15511"/>
                </a:cubicBezTo>
                <a:cubicBezTo>
                  <a:pt x="37113" y="12593"/>
                  <a:pt x="39059" y="9006"/>
                  <a:pt x="38572" y="5480"/>
                </a:cubicBezTo>
                <a:cubicBezTo>
                  <a:pt x="38329" y="3839"/>
                  <a:pt x="37417" y="2502"/>
                  <a:pt x="36110" y="1529"/>
                </a:cubicBezTo>
                <a:cubicBezTo>
                  <a:pt x="34730" y="474"/>
                  <a:pt x="33107" y="0"/>
                  <a:pt x="31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xmlns="" id="{38B3F476-0EE8-CE31-22B8-83E9C014AD8F}"/>
              </a:ext>
            </a:extLst>
          </p:cNvPr>
          <p:cNvPicPr>
            <a:picLocks noChangeAspect="1"/>
          </p:cNvPicPr>
          <p:nvPr/>
        </p:nvPicPr>
        <p:blipFill>
          <a:blip r:embed="rId8"/>
          <a:stretch>
            <a:fillRect/>
          </a:stretch>
        </p:blipFill>
        <p:spPr>
          <a:xfrm>
            <a:off x="1489285" y="1695023"/>
            <a:ext cx="9401468" cy="2953177"/>
          </a:xfrm>
          <a:prstGeom prst="rect">
            <a:avLst/>
          </a:prstGeom>
        </p:spPr>
      </p:pic>
    </p:spTree>
    <p:extLst>
      <p:ext uri="{BB962C8B-B14F-4D97-AF65-F5344CB8AC3E}">
        <p14:creationId xmlns:p14="http://schemas.microsoft.com/office/powerpoint/2010/main" val="2592326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xmlns="" id="{74F24715-F501-4432-A348-878FE59E7EAA}"/>
              </a:ext>
            </a:extLst>
          </p:cNvPr>
          <p:cNvGrpSpPr/>
          <p:nvPr/>
        </p:nvGrpSpPr>
        <p:grpSpPr>
          <a:xfrm>
            <a:off x="1049337" y="1818638"/>
            <a:ext cx="1333207" cy="2320295"/>
            <a:chOff x="8346809" y="2582158"/>
            <a:chExt cx="1016567" cy="1797520"/>
          </a:xfrm>
          <a:solidFill>
            <a:srgbClr val="92D050"/>
          </a:solidFill>
        </p:grpSpPr>
        <p:sp>
          <p:nvSpPr>
            <p:cNvPr id="41" name="Parallelogram 40">
              <a:extLst>
                <a:ext uri="{FF2B5EF4-FFF2-40B4-BE49-F238E27FC236}">
                  <a16:creationId xmlns:a16="http://schemas.microsoft.com/office/drawing/2014/main" xmlns="" id="{717472F9-114D-4C0A-B1D8-6E2FCD5805BC}"/>
                </a:ext>
              </a:extLst>
            </p:cNvPr>
            <p:cNvSpPr/>
            <p:nvPr/>
          </p:nvSpPr>
          <p:spPr bwMode="auto">
            <a:xfrm rot="18833929">
              <a:off x="7956333" y="2972634"/>
              <a:ext cx="1797520" cy="1016567"/>
            </a:xfrm>
            <a:prstGeom prst="parallelogram">
              <a:avLst>
                <a:gd name="adj" fmla="val 106333"/>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2" name="TextBox 41">
              <a:extLst>
                <a:ext uri="{FF2B5EF4-FFF2-40B4-BE49-F238E27FC236}">
                  <a16:creationId xmlns:a16="http://schemas.microsoft.com/office/drawing/2014/main" xmlns="" id="{48A0B39E-C3DA-45E1-A1F8-D65712AD3C2E}"/>
                </a:ext>
              </a:extLst>
            </p:cNvPr>
            <p:cNvSpPr txBox="1"/>
            <p:nvPr/>
          </p:nvSpPr>
          <p:spPr>
            <a:xfrm>
              <a:off x="8694325" y="3331901"/>
              <a:ext cx="3195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3</a:t>
              </a:r>
            </a:p>
          </p:txBody>
        </p:sp>
      </p:grpSp>
      <p:grpSp>
        <p:nvGrpSpPr>
          <p:cNvPr id="44" name="Group 43">
            <a:extLst>
              <a:ext uri="{FF2B5EF4-FFF2-40B4-BE49-F238E27FC236}">
                <a16:creationId xmlns:a16="http://schemas.microsoft.com/office/drawing/2014/main" xmlns="" id="{D4638F98-EF13-4530-9CD6-EFA1976EFC73}"/>
              </a:ext>
            </a:extLst>
          </p:cNvPr>
          <p:cNvGrpSpPr/>
          <p:nvPr/>
        </p:nvGrpSpPr>
        <p:grpSpPr>
          <a:xfrm>
            <a:off x="2014667" y="1697262"/>
            <a:ext cx="2016585" cy="1914831"/>
            <a:chOff x="11782407" y="-178206"/>
            <a:chExt cx="2701886" cy="1464380"/>
          </a:xfrm>
        </p:grpSpPr>
        <p:sp>
          <p:nvSpPr>
            <p:cNvPr id="45" name="Rectangle 44">
              <a:extLst>
                <a:ext uri="{FF2B5EF4-FFF2-40B4-BE49-F238E27FC236}">
                  <a16:creationId xmlns:a16="http://schemas.microsoft.com/office/drawing/2014/main" xmlns="" id="{7FDEDF81-8E3B-437C-A68B-152CC24137DF}"/>
                </a:ext>
              </a:extLst>
            </p:cNvPr>
            <p:cNvSpPr/>
            <p:nvPr/>
          </p:nvSpPr>
          <p:spPr bwMode="auto">
            <a:xfrm>
              <a:off x="11782407" y="-178206"/>
              <a:ext cx="2701886" cy="146438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6" name="TextBox 45">
              <a:extLst>
                <a:ext uri="{FF2B5EF4-FFF2-40B4-BE49-F238E27FC236}">
                  <a16:creationId xmlns:a16="http://schemas.microsoft.com/office/drawing/2014/main" xmlns="" id="{809C16B4-6211-4F0F-8591-998C116054FB}"/>
                </a:ext>
              </a:extLst>
            </p:cNvPr>
            <p:cNvSpPr txBox="1"/>
            <p:nvPr/>
          </p:nvSpPr>
          <p:spPr>
            <a:xfrm>
              <a:off x="12962852" y="215549"/>
              <a:ext cx="319504" cy="450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4</a:t>
              </a:r>
            </a:p>
          </p:txBody>
        </p:sp>
      </p:grpSp>
      <p:grpSp>
        <p:nvGrpSpPr>
          <p:cNvPr id="67" name="Group 66">
            <a:extLst>
              <a:ext uri="{FF2B5EF4-FFF2-40B4-BE49-F238E27FC236}">
                <a16:creationId xmlns:a16="http://schemas.microsoft.com/office/drawing/2014/main" xmlns="" id="{6264AE2E-4893-480B-B8F0-3B7A50EACE66}"/>
              </a:ext>
            </a:extLst>
          </p:cNvPr>
          <p:cNvGrpSpPr/>
          <p:nvPr/>
        </p:nvGrpSpPr>
        <p:grpSpPr>
          <a:xfrm>
            <a:off x="1479697" y="1644860"/>
            <a:ext cx="2484889" cy="644109"/>
            <a:chOff x="6686879" y="2476480"/>
            <a:chExt cx="1936328" cy="426359"/>
          </a:xfrm>
        </p:grpSpPr>
        <p:sp>
          <p:nvSpPr>
            <p:cNvPr id="68" name="Parallelogram 67">
              <a:extLst>
                <a:ext uri="{FF2B5EF4-FFF2-40B4-BE49-F238E27FC236}">
                  <a16:creationId xmlns:a16="http://schemas.microsoft.com/office/drawing/2014/main" xmlns="" id="{25D64437-8A0E-4229-A8C5-349CED330CD0}"/>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E668E"/>
                </a:solidFill>
                <a:effectLst/>
                <a:uLnTx/>
                <a:uFillTx/>
                <a:latin typeface="Arial" charset="0"/>
                <a:ea typeface="+mn-ea"/>
                <a:cs typeface="+mn-cs"/>
              </a:endParaRPr>
            </a:p>
          </p:txBody>
        </p:sp>
        <p:sp>
          <p:nvSpPr>
            <p:cNvPr id="69" name="TextBox 68">
              <a:extLst>
                <a:ext uri="{FF2B5EF4-FFF2-40B4-BE49-F238E27FC236}">
                  <a16:creationId xmlns:a16="http://schemas.microsoft.com/office/drawing/2014/main" xmlns="" id="{DD6AAAF7-4997-42D9-9336-48AFAFA0CFC0}"/>
                </a:ext>
              </a:extLst>
            </p:cNvPr>
            <p:cNvSpPr txBox="1"/>
            <p:nvPr/>
          </p:nvSpPr>
          <p:spPr>
            <a:xfrm>
              <a:off x="7507209" y="2476480"/>
              <a:ext cx="319504" cy="3800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1</a:t>
              </a:r>
            </a:p>
          </p:txBody>
        </p:sp>
      </p:grpSp>
      <p:grpSp>
        <p:nvGrpSpPr>
          <p:cNvPr id="70" name="Group 69">
            <a:extLst>
              <a:ext uri="{FF2B5EF4-FFF2-40B4-BE49-F238E27FC236}">
                <a16:creationId xmlns:a16="http://schemas.microsoft.com/office/drawing/2014/main" xmlns="" id="{2BC45DD4-D3F1-4DB1-A145-1CD067172A75}"/>
              </a:ext>
            </a:extLst>
          </p:cNvPr>
          <p:cNvGrpSpPr/>
          <p:nvPr/>
        </p:nvGrpSpPr>
        <p:grpSpPr>
          <a:xfrm>
            <a:off x="1451232" y="3559481"/>
            <a:ext cx="2492236" cy="675389"/>
            <a:chOff x="6686879" y="2476480"/>
            <a:chExt cx="1936328" cy="426359"/>
          </a:xfrm>
        </p:grpSpPr>
        <p:sp>
          <p:nvSpPr>
            <p:cNvPr id="71" name="Parallelogram 70">
              <a:extLst>
                <a:ext uri="{FF2B5EF4-FFF2-40B4-BE49-F238E27FC236}">
                  <a16:creationId xmlns:a16="http://schemas.microsoft.com/office/drawing/2014/main" xmlns="" id="{89B79E30-C697-409A-A009-D75703EFAB18}"/>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E668E"/>
                </a:solidFill>
                <a:effectLst/>
                <a:uLnTx/>
                <a:uFillTx/>
                <a:latin typeface="Arial" charset="0"/>
                <a:ea typeface="+mn-ea"/>
                <a:cs typeface="+mn-cs"/>
              </a:endParaRPr>
            </a:p>
          </p:txBody>
        </p:sp>
        <p:sp>
          <p:nvSpPr>
            <p:cNvPr id="72" name="TextBox 71">
              <a:extLst>
                <a:ext uri="{FF2B5EF4-FFF2-40B4-BE49-F238E27FC236}">
                  <a16:creationId xmlns:a16="http://schemas.microsoft.com/office/drawing/2014/main" xmlns="" id="{7D66A49D-3459-409A-9F88-E790E5BE5632}"/>
                </a:ext>
              </a:extLst>
            </p:cNvPr>
            <p:cNvSpPr txBox="1"/>
            <p:nvPr/>
          </p:nvSpPr>
          <p:spPr>
            <a:xfrm>
              <a:off x="7507209" y="2476480"/>
              <a:ext cx="319504" cy="3800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2</a:t>
              </a:r>
            </a:p>
          </p:txBody>
        </p:sp>
      </p:grpSp>
      <p:grpSp>
        <p:nvGrpSpPr>
          <p:cNvPr id="47" name="Group 46">
            <a:extLst>
              <a:ext uri="{FF2B5EF4-FFF2-40B4-BE49-F238E27FC236}">
                <a16:creationId xmlns:a16="http://schemas.microsoft.com/office/drawing/2014/main" xmlns="" id="{B272EE16-41E2-44D7-A88A-CA480549F23F}"/>
              </a:ext>
            </a:extLst>
          </p:cNvPr>
          <p:cNvGrpSpPr/>
          <p:nvPr/>
        </p:nvGrpSpPr>
        <p:grpSpPr>
          <a:xfrm>
            <a:off x="1390583" y="2335862"/>
            <a:ext cx="2016585" cy="1905105"/>
            <a:chOff x="11782408" y="-178206"/>
            <a:chExt cx="2701886" cy="1464380"/>
          </a:xfrm>
          <a:solidFill>
            <a:srgbClr val="FFC000">
              <a:alpha val="64000"/>
            </a:srgbClr>
          </a:solidFill>
        </p:grpSpPr>
        <p:sp>
          <p:nvSpPr>
            <p:cNvPr id="48" name="Rectangle 47">
              <a:extLst>
                <a:ext uri="{FF2B5EF4-FFF2-40B4-BE49-F238E27FC236}">
                  <a16:creationId xmlns:a16="http://schemas.microsoft.com/office/drawing/2014/main" xmlns="" id="{85CF9F0A-049D-4557-8F8E-BB39BE7A6CEF}"/>
                </a:ext>
              </a:extLst>
            </p:cNvPr>
            <p:cNvSpPr/>
            <p:nvPr/>
          </p:nvSpPr>
          <p:spPr bwMode="auto">
            <a:xfrm>
              <a:off x="11782408" y="-178206"/>
              <a:ext cx="2701886" cy="146438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9" name="TextBox 48">
              <a:extLst>
                <a:ext uri="{FF2B5EF4-FFF2-40B4-BE49-F238E27FC236}">
                  <a16:creationId xmlns:a16="http://schemas.microsoft.com/office/drawing/2014/main" xmlns="" id="{26C3C5A2-1836-47C4-B491-985991682C03}"/>
                </a:ext>
              </a:extLst>
            </p:cNvPr>
            <p:cNvSpPr txBox="1"/>
            <p:nvPr/>
          </p:nvSpPr>
          <p:spPr>
            <a:xfrm>
              <a:off x="12962851" y="215549"/>
              <a:ext cx="319504" cy="52322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6</a:t>
              </a:r>
            </a:p>
          </p:txBody>
        </p:sp>
      </p:grpSp>
      <p:grpSp>
        <p:nvGrpSpPr>
          <p:cNvPr id="64" name="Group 63">
            <a:extLst>
              <a:ext uri="{FF2B5EF4-FFF2-40B4-BE49-F238E27FC236}">
                <a16:creationId xmlns:a16="http://schemas.microsoft.com/office/drawing/2014/main" xmlns="" id="{A4A034D0-4FD9-4E58-B9C4-F8AD99AA0BDA}"/>
              </a:ext>
            </a:extLst>
          </p:cNvPr>
          <p:cNvGrpSpPr/>
          <p:nvPr/>
        </p:nvGrpSpPr>
        <p:grpSpPr>
          <a:xfrm>
            <a:off x="3065229" y="2023353"/>
            <a:ext cx="1206453" cy="2034361"/>
            <a:chOff x="6630562" y="1022660"/>
            <a:chExt cx="1170189" cy="2067522"/>
          </a:xfrm>
        </p:grpSpPr>
        <p:sp>
          <p:nvSpPr>
            <p:cNvPr id="65" name="Parallelogram 64">
              <a:extLst>
                <a:ext uri="{FF2B5EF4-FFF2-40B4-BE49-F238E27FC236}">
                  <a16:creationId xmlns:a16="http://schemas.microsoft.com/office/drawing/2014/main" xmlns="" id="{7EDF5167-CFFD-4493-BDDE-3BB4694CDD04}"/>
                </a:ext>
              </a:extLst>
            </p:cNvPr>
            <p:cNvSpPr/>
            <p:nvPr/>
          </p:nvSpPr>
          <p:spPr bwMode="auto">
            <a:xfrm rot="18833929">
              <a:off x="6181896" y="1471326"/>
              <a:ext cx="2067522" cy="1170189"/>
            </a:xfrm>
            <a:prstGeom prst="parallelogram">
              <a:avLst>
                <a:gd name="adj" fmla="val 106161"/>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6" name="TextBox 65">
              <a:extLst>
                <a:ext uri="{FF2B5EF4-FFF2-40B4-BE49-F238E27FC236}">
                  <a16:creationId xmlns:a16="http://schemas.microsoft.com/office/drawing/2014/main" xmlns="" id="{700E2640-B029-4A2C-AC10-98C4138C00E1}"/>
                </a:ext>
              </a:extLst>
            </p:cNvPr>
            <p:cNvSpPr txBox="1"/>
            <p:nvPr/>
          </p:nvSpPr>
          <p:spPr>
            <a:xfrm>
              <a:off x="7026793" y="1829708"/>
              <a:ext cx="3777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5</a:t>
              </a:r>
            </a:p>
          </p:txBody>
        </p:sp>
      </p:grpSp>
      <p:grpSp>
        <p:nvGrpSpPr>
          <p:cNvPr id="51" name="Group 50">
            <a:extLst>
              <a:ext uri="{FF2B5EF4-FFF2-40B4-BE49-F238E27FC236}">
                <a16:creationId xmlns:a16="http://schemas.microsoft.com/office/drawing/2014/main" xmlns="" id="{AF520D87-0F66-4C35-8AF6-3F88CD69A2DF}"/>
              </a:ext>
            </a:extLst>
          </p:cNvPr>
          <p:cNvGrpSpPr>
            <a:grpSpLocks/>
          </p:cNvGrpSpPr>
          <p:nvPr/>
        </p:nvGrpSpPr>
        <p:grpSpPr bwMode="auto">
          <a:xfrm>
            <a:off x="1414946" y="1669990"/>
            <a:ext cx="2589483" cy="2571810"/>
            <a:chOff x="1810" y="1152"/>
            <a:chExt cx="2510" cy="1886"/>
          </a:xfrm>
          <a:noFill/>
        </p:grpSpPr>
        <p:sp>
          <p:nvSpPr>
            <p:cNvPr id="60" name="AutoShape 20">
              <a:extLst>
                <a:ext uri="{FF2B5EF4-FFF2-40B4-BE49-F238E27FC236}">
                  <a16:creationId xmlns:a16="http://schemas.microsoft.com/office/drawing/2014/main" xmlns="" id="{4EA41623-D6C8-4716-8E64-D4EE1553568C}"/>
                </a:ext>
              </a:extLst>
            </p:cNvPr>
            <p:cNvSpPr>
              <a:spLocks noChangeArrowheads="1"/>
            </p:cNvSpPr>
            <p:nvPr/>
          </p:nvSpPr>
          <p:spPr bwMode="auto">
            <a:xfrm>
              <a:off x="1824" y="1152"/>
              <a:ext cx="2496" cy="1872"/>
            </a:xfrm>
            <a:prstGeom prst="cube">
              <a:avLst>
                <a:gd name="adj" fmla="val 25000"/>
              </a:avLst>
            </a:prstGeom>
            <a:grpFill/>
            <a:ln w="381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1" name="Line 21">
              <a:extLst>
                <a:ext uri="{FF2B5EF4-FFF2-40B4-BE49-F238E27FC236}">
                  <a16:creationId xmlns:a16="http://schemas.microsoft.com/office/drawing/2014/main" xmlns="" id="{D7394E12-B7E9-4049-B028-DF6C6353EDD9}"/>
                </a:ext>
              </a:extLst>
            </p:cNvPr>
            <p:cNvSpPr>
              <a:spLocks noChangeShapeType="1"/>
            </p:cNvSpPr>
            <p:nvPr/>
          </p:nvSpPr>
          <p:spPr bwMode="auto">
            <a:xfrm flipH="1">
              <a:off x="2394" y="1172"/>
              <a:ext cx="8" cy="1392"/>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2" name="Line 22">
              <a:extLst>
                <a:ext uri="{FF2B5EF4-FFF2-40B4-BE49-F238E27FC236}">
                  <a16:creationId xmlns:a16="http://schemas.microsoft.com/office/drawing/2014/main" xmlns="" id="{6F123D8D-E8CC-4070-B1CD-728D71DC6C75}"/>
                </a:ext>
              </a:extLst>
            </p:cNvPr>
            <p:cNvSpPr>
              <a:spLocks noChangeShapeType="1"/>
            </p:cNvSpPr>
            <p:nvPr/>
          </p:nvSpPr>
          <p:spPr bwMode="auto">
            <a:xfrm flipV="1">
              <a:off x="2368" y="2558"/>
              <a:ext cx="1938" cy="6"/>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3" name="Line 23">
              <a:extLst>
                <a:ext uri="{FF2B5EF4-FFF2-40B4-BE49-F238E27FC236}">
                  <a16:creationId xmlns:a16="http://schemas.microsoft.com/office/drawing/2014/main" xmlns="" id="{6C25F4EA-D430-4AF4-9C14-6E8717F95F9C}"/>
                </a:ext>
              </a:extLst>
            </p:cNvPr>
            <p:cNvSpPr>
              <a:spLocks noChangeShapeType="1"/>
            </p:cNvSpPr>
            <p:nvPr/>
          </p:nvSpPr>
          <p:spPr bwMode="auto">
            <a:xfrm flipV="1">
              <a:off x="1810" y="2570"/>
              <a:ext cx="592" cy="468"/>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78" name="Rectangle 19">
            <a:extLst>
              <a:ext uri="{FF2B5EF4-FFF2-40B4-BE49-F238E27FC236}">
                <a16:creationId xmlns:a16="http://schemas.microsoft.com/office/drawing/2014/main" xmlns="" id="{8E7E09C8-27DC-4DDB-AF02-243CC9097904}"/>
              </a:ext>
            </a:extLst>
          </p:cNvPr>
          <p:cNvSpPr>
            <a:spLocks noChangeArrowheads="1"/>
          </p:cNvSpPr>
          <p:nvPr/>
        </p:nvSpPr>
        <p:spPr bwMode="auto">
          <a:xfrm>
            <a:off x="8311861" y="2488681"/>
            <a:ext cx="1371600" cy="1232417"/>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79" name="Rectangle 20">
            <a:extLst>
              <a:ext uri="{FF2B5EF4-FFF2-40B4-BE49-F238E27FC236}">
                <a16:creationId xmlns:a16="http://schemas.microsoft.com/office/drawing/2014/main" xmlns="" id="{C64650C8-93C5-4D38-803D-CF485915F6C7}"/>
              </a:ext>
            </a:extLst>
          </p:cNvPr>
          <p:cNvSpPr>
            <a:spLocks noChangeArrowheads="1"/>
          </p:cNvSpPr>
          <p:nvPr/>
        </p:nvSpPr>
        <p:spPr bwMode="auto">
          <a:xfrm>
            <a:off x="9683324" y="2487916"/>
            <a:ext cx="1401253" cy="1232416"/>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0" name="Rectangle 21">
            <a:extLst>
              <a:ext uri="{FF2B5EF4-FFF2-40B4-BE49-F238E27FC236}">
                <a16:creationId xmlns:a16="http://schemas.microsoft.com/office/drawing/2014/main" xmlns="" id="{D6561B46-8EFE-4B67-83F1-FA925B58CE62}"/>
              </a:ext>
            </a:extLst>
          </p:cNvPr>
          <p:cNvSpPr>
            <a:spLocks noChangeArrowheads="1"/>
          </p:cNvSpPr>
          <p:nvPr/>
        </p:nvSpPr>
        <p:spPr bwMode="auto">
          <a:xfrm>
            <a:off x="6910608" y="1344916"/>
            <a:ext cx="1401253" cy="1143000"/>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1" name="Rectangle 22">
            <a:extLst>
              <a:ext uri="{FF2B5EF4-FFF2-40B4-BE49-F238E27FC236}">
                <a16:creationId xmlns:a16="http://schemas.microsoft.com/office/drawing/2014/main" xmlns="" id="{391D85D7-653E-4A94-8F3C-26A50F6E02A3}"/>
              </a:ext>
            </a:extLst>
          </p:cNvPr>
          <p:cNvSpPr>
            <a:spLocks noChangeArrowheads="1"/>
          </p:cNvSpPr>
          <p:nvPr/>
        </p:nvSpPr>
        <p:spPr bwMode="auto">
          <a:xfrm>
            <a:off x="6908413" y="3721098"/>
            <a:ext cx="1416148" cy="1232416"/>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2" name="Rectangle 23">
            <a:extLst>
              <a:ext uri="{FF2B5EF4-FFF2-40B4-BE49-F238E27FC236}">
                <a16:creationId xmlns:a16="http://schemas.microsoft.com/office/drawing/2014/main" xmlns="" id="{7F93B8D3-4CC2-4EC9-A8CA-2862D16148EB}"/>
              </a:ext>
            </a:extLst>
          </p:cNvPr>
          <p:cNvSpPr>
            <a:spLocks noChangeArrowheads="1"/>
          </p:cNvSpPr>
          <p:nvPr/>
        </p:nvSpPr>
        <p:spPr bwMode="auto">
          <a:xfrm>
            <a:off x="5539008" y="2487916"/>
            <a:ext cx="1371600" cy="1233184"/>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3" name="Rectangle 24">
            <a:extLst>
              <a:ext uri="{FF2B5EF4-FFF2-40B4-BE49-F238E27FC236}">
                <a16:creationId xmlns:a16="http://schemas.microsoft.com/office/drawing/2014/main" xmlns="" id="{C2C8573F-36D1-4C0E-8BBC-515FA85A6ABE}"/>
              </a:ext>
            </a:extLst>
          </p:cNvPr>
          <p:cNvSpPr>
            <a:spLocks noChangeArrowheads="1"/>
          </p:cNvSpPr>
          <p:nvPr/>
        </p:nvSpPr>
        <p:spPr bwMode="auto">
          <a:xfrm>
            <a:off x="6910608" y="2487915"/>
            <a:ext cx="1401253" cy="1233183"/>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4" name="Rectangle: Rounded Corners 83">
            <a:extLst>
              <a:ext uri="{FF2B5EF4-FFF2-40B4-BE49-F238E27FC236}">
                <a16:creationId xmlns:a16="http://schemas.microsoft.com/office/drawing/2014/main" xmlns="" id="{D030A441-BDE6-42DF-8454-D627546BDB6E}"/>
              </a:ext>
            </a:extLst>
          </p:cNvPr>
          <p:cNvSpPr/>
          <p:nvPr/>
        </p:nvSpPr>
        <p:spPr>
          <a:xfrm>
            <a:off x="1200083" y="185687"/>
            <a:ext cx="10026674" cy="708972"/>
          </a:xfrm>
          <a:prstGeom prst="roundRect">
            <a:avLst/>
          </a:prstGeom>
          <a:solidFill>
            <a:schemeClr val="bg1">
              <a:alpha val="98000"/>
            </a:schemeClr>
          </a:solidFill>
          <a:ln w="12700">
            <a:solidFill>
              <a:srgbClr val="00206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668E">
                    <a:lumMod val="75000"/>
                  </a:srgbClr>
                </a:solidFill>
                <a:effectLst/>
                <a:uLnTx/>
                <a:uFillTx/>
                <a:latin typeface="Arial"/>
                <a:ea typeface="+mn-ea"/>
                <a:cs typeface="+mn-cs"/>
              </a:rPr>
              <a:t>DIỆN TÍCH </a:t>
            </a:r>
            <a:r>
              <a:rPr kumimoji="0" lang="en-US" sz="2800" b="1" i="0" u="none" strike="noStrike" kern="1200" cap="none" spc="0" normalizeH="0" baseline="0" noProof="0" dirty="0">
                <a:ln>
                  <a:noFill/>
                </a:ln>
                <a:solidFill>
                  <a:schemeClr val="accent5">
                    <a:lumMod val="50000"/>
                  </a:schemeClr>
                </a:solidFill>
                <a:effectLst/>
                <a:uLnTx/>
                <a:uFillTx/>
                <a:latin typeface="Arial"/>
                <a:ea typeface="+mn-ea"/>
                <a:cs typeface="+mn-cs"/>
              </a:rPr>
              <a:t>TOÀN PHẦN </a:t>
            </a:r>
            <a:r>
              <a:rPr kumimoji="0" lang="en-US" sz="2800" b="1" i="0" u="none" strike="noStrike" kern="1200" cap="none" spc="0" normalizeH="0" baseline="0" noProof="0" dirty="0">
                <a:ln>
                  <a:noFill/>
                </a:ln>
                <a:solidFill>
                  <a:srgbClr val="FE668E">
                    <a:lumMod val="75000"/>
                  </a:srgbClr>
                </a:solidFill>
                <a:effectLst/>
                <a:uLnTx/>
                <a:uFillTx/>
                <a:latin typeface="Arial"/>
                <a:ea typeface="+mn-ea"/>
                <a:cs typeface="+mn-cs"/>
              </a:rPr>
              <a:t>CỦA HÌNH LẬP PHƯƠNG</a:t>
            </a:r>
          </a:p>
        </p:txBody>
      </p:sp>
      <p:sp>
        <p:nvSpPr>
          <p:cNvPr id="87" name="TextBox 86">
            <a:extLst>
              <a:ext uri="{FF2B5EF4-FFF2-40B4-BE49-F238E27FC236}">
                <a16:creationId xmlns:a16="http://schemas.microsoft.com/office/drawing/2014/main" xmlns="" id="{19EE36EE-20BC-4FBB-B3E5-D6B74567C042}"/>
              </a:ext>
            </a:extLst>
          </p:cNvPr>
          <p:cNvSpPr txBox="1"/>
          <p:nvPr/>
        </p:nvSpPr>
        <p:spPr>
          <a:xfrm>
            <a:off x="7406224" y="1682939"/>
            <a:ext cx="410019" cy="574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1</a:t>
            </a:r>
          </a:p>
        </p:txBody>
      </p:sp>
      <p:sp>
        <p:nvSpPr>
          <p:cNvPr id="88" name="TextBox 87">
            <a:extLst>
              <a:ext uri="{FF2B5EF4-FFF2-40B4-BE49-F238E27FC236}">
                <a16:creationId xmlns:a16="http://schemas.microsoft.com/office/drawing/2014/main" xmlns="" id="{A7F81E86-2C1C-4241-AB25-BEA541C7E86B}"/>
              </a:ext>
            </a:extLst>
          </p:cNvPr>
          <p:cNvSpPr txBox="1"/>
          <p:nvPr/>
        </p:nvSpPr>
        <p:spPr>
          <a:xfrm>
            <a:off x="7406224" y="4053214"/>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2</a:t>
            </a:r>
          </a:p>
        </p:txBody>
      </p:sp>
      <p:sp>
        <p:nvSpPr>
          <p:cNvPr id="89" name="TextBox 88">
            <a:extLst>
              <a:ext uri="{FF2B5EF4-FFF2-40B4-BE49-F238E27FC236}">
                <a16:creationId xmlns:a16="http://schemas.microsoft.com/office/drawing/2014/main" xmlns="" id="{5218FC9E-8EC0-4B8F-850E-8CB7AECE4230}"/>
              </a:ext>
            </a:extLst>
          </p:cNvPr>
          <p:cNvSpPr txBox="1"/>
          <p:nvPr/>
        </p:nvSpPr>
        <p:spPr>
          <a:xfrm>
            <a:off x="5981993" y="2809065"/>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3</a:t>
            </a:r>
          </a:p>
        </p:txBody>
      </p:sp>
      <p:sp>
        <p:nvSpPr>
          <p:cNvPr id="90" name="TextBox 89">
            <a:extLst>
              <a:ext uri="{FF2B5EF4-FFF2-40B4-BE49-F238E27FC236}">
                <a16:creationId xmlns:a16="http://schemas.microsoft.com/office/drawing/2014/main" xmlns="" id="{E4533CBF-F49C-4BCB-91CC-8DAFAB43C967}"/>
              </a:ext>
            </a:extLst>
          </p:cNvPr>
          <p:cNvSpPr txBox="1"/>
          <p:nvPr/>
        </p:nvSpPr>
        <p:spPr>
          <a:xfrm>
            <a:off x="7391330" y="2842514"/>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4</a:t>
            </a:r>
          </a:p>
        </p:txBody>
      </p:sp>
      <p:sp>
        <p:nvSpPr>
          <p:cNvPr id="91" name="TextBox 90">
            <a:extLst>
              <a:ext uri="{FF2B5EF4-FFF2-40B4-BE49-F238E27FC236}">
                <a16:creationId xmlns:a16="http://schemas.microsoft.com/office/drawing/2014/main" xmlns="" id="{1098BB24-1094-4901-9286-3C5EBA65B99E}"/>
              </a:ext>
            </a:extLst>
          </p:cNvPr>
          <p:cNvSpPr txBox="1"/>
          <p:nvPr/>
        </p:nvSpPr>
        <p:spPr>
          <a:xfrm>
            <a:off x="8777232" y="2860447"/>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5</a:t>
            </a:r>
          </a:p>
        </p:txBody>
      </p:sp>
      <p:sp>
        <p:nvSpPr>
          <p:cNvPr id="92" name="TextBox 91">
            <a:extLst>
              <a:ext uri="{FF2B5EF4-FFF2-40B4-BE49-F238E27FC236}">
                <a16:creationId xmlns:a16="http://schemas.microsoft.com/office/drawing/2014/main" xmlns="" id="{BCEBA691-5D7E-454D-B41C-82D7843CE2EB}"/>
              </a:ext>
            </a:extLst>
          </p:cNvPr>
          <p:cNvSpPr txBox="1"/>
          <p:nvPr/>
        </p:nvSpPr>
        <p:spPr>
          <a:xfrm>
            <a:off x="10135995" y="2840228"/>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6</a:t>
            </a:r>
          </a:p>
        </p:txBody>
      </p:sp>
      <p:sp>
        <p:nvSpPr>
          <p:cNvPr id="108" name="Rectangle 39">
            <a:extLst>
              <a:ext uri="{FF2B5EF4-FFF2-40B4-BE49-F238E27FC236}">
                <a16:creationId xmlns:a16="http://schemas.microsoft.com/office/drawing/2014/main" xmlns="" id="{4E3ABAF5-BA54-4F4E-B47D-77634D516CAD}"/>
              </a:ext>
            </a:extLst>
          </p:cNvPr>
          <p:cNvSpPr/>
          <p:nvPr/>
        </p:nvSpPr>
        <p:spPr>
          <a:xfrm>
            <a:off x="297879" y="5228203"/>
            <a:ext cx="6094133" cy="1249788"/>
          </a:xfrm>
          <a:custGeom>
            <a:avLst/>
            <a:gdLst>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 name="connsiteX0" fmla="*/ 114801 w 6094133"/>
              <a:gd name="connsiteY0" fmla="*/ 888 h 1249788"/>
              <a:gd name="connsiteX1" fmla="*/ 315921 w 6094133"/>
              <a:gd name="connsiteY1" fmla="*/ 66553 h 1249788"/>
              <a:gd name="connsiteX2" fmla="*/ 490695 w 6094133"/>
              <a:gd name="connsiteY2" fmla="*/ 66553 h 1249788"/>
              <a:gd name="connsiteX3" fmla="*/ 847377 w 6094133"/>
              <a:gd name="connsiteY3" fmla="*/ 66553 h 1249788"/>
              <a:gd name="connsiteX4" fmla="*/ 1264695 w 6094133"/>
              <a:gd name="connsiteY4" fmla="*/ 66553 h 1249788"/>
              <a:gd name="connsiteX5" fmla="*/ 1500105 w 6094133"/>
              <a:gd name="connsiteY5" fmla="*/ 66553 h 1249788"/>
              <a:gd name="connsiteX6" fmla="*/ 1674879 w 6094133"/>
              <a:gd name="connsiteY6" fmla="*/ 66553 h 1249788"/>
              <a:gd name="connsiteX7" fmla="*/ 2031561 w 6094133"/>
              <a:gd name="connsiteY7" fmla="*/ 66553 h 1249788"/>
              <a:gd name="connsiteX8" fmla="*/ 2206335 w 6094133"/>
              <a:gd name="connsiteY8" fmla="*/ 66553 h 1249788"/>
              <a:gd name="connsiteX9" fmla="*/ 2441745 w 6094133"/>
              <a:gd name="connsiteY9" fmla="*/ 66553 h 1249788"/>
              <a:gd name="connsiteX10" fmla="*/ 2798427 w 6094133"/>
              <a:gd name="connsiteY10" fmla="*/ 66553 h 1249788"/>
              <a:gd name="connsiteX11" fmla="*/ 3155109 w 6094133"/>
              <a:gd name="connsiteY11" fmla="*/ 66553 h 1249788"/>
              <a:gd name="connsiteX12" fmla="*/ 3390519 w 6094133"/>
              <a:gd name="connsiteY12" fmla="*/ 66553 h 1249788"/>
              <a:gd name="connsiteX13" fmla="*/ 3807837 w 6094133"/>
              <a:gd name="connsiteY13" fmla="*/ 66553 h 1249788"/>
              <a:gd name="connsiteX14" fmla="*/ 4285791 w 6094133"/>
              <a:gd name="connsiteY14" fmla="*/ 66553 h 1249788"/>
              <a:gd name="connsiteX15" fmla="*/ 4642473 w 6094133"/>
              <a:gd name="connsiteY15" fmla="*/ 66553 h 1249788"/>
              <a:gd name="connsiteX16" fmla="*/ 4938518 w 6094133"/>
              <a:gd name="connsiteY16" fmla="*/ 66553 h 1249788"/>
              <a:gd name="connsiteX17" fmla="*/ 5295200 w 6094133"/>
              <a:gd name="connsiteY17" fmla="*/ 66553 h 1249788"/>
              <a:gd name="connsiteX18" fmla="*/ 5469975 w 6094133"/>
              <a:gd name="connsiteY18" fmla="*/ 66553 h 1249788"/>
              <a:gd name="connsiteX19" fmla="*/ 6083468 w 6094133"/>
              <a:gd name="connsiteY19" fmla="*/ 66553 h 1249788"/>
              <a:gd name="connsiteX20" fmla="*/ 6083468 w 6094133"/>
              <a:gd name="connsiteY20" fmla="*/ 663439 h 1249788"/>
              <a:gd name="connsiteX21" fmla="*/ 6083468 w 6094133"/>
              <a:gd name="connsiteY21" fmla="*/ 1214413 h 1249788"/>
              <a:gd name="connsiteX22" fmla="*/ 5908693 w 6094133"/>
              <a:gd name="connsiteY22" fmla="*/ 1214413 h 1249788"/>
              <a:gd name="connsiteX23" fmla="*/ 5430739 w 6094133"/>
              <a:gd name="connsiteY23" fmla="*/ 1214413 h 1249788"/>
              <a:gd name="connsiteX24" fmla="*/ 5195330 w 6094133"/>
              <a:gd name="connsiteY24" fmla="*/ 1214413 h 1249788"/>
              <a:gd name="connsiteX25" fmla="*/ 4959920 w 6094133"/>
              <a:gd name="connsiteY25" fmla="*/ 1214413 h 1249788"/>
              <a:gd name="connsiteX26" fmla="*/ 4603238 w 6094133"/>
              <a:gd name="connsiteY26" fmla="*/ 1214413 h 1249788"/>
              <a:gd name="connsiteX27" fmla="*/ 4185919 w 6094133"/>
              <a:gd name="connsiteY27" fmla="*/ 1214413 h 1249788"/>
              <a:gd name="connsiteX28" fmla="*/ 4011145 w 6094133"/>
              <a:gd name="connsiteY28" fmla="*/ 1214413 h 1249788"/>
              <a:gd name="connsiteX29" fmla="*/ 3533192 w 6094133"/>
              <a:gd name="connsiteY29" fmla="*/ 1214413 h 1249788"/>
              <a:gd name="connsiteX30" fmla="*/ 3297782 w 6094133"/>
              <a:gd name="connsiteY30" fmla="*/ 1214413 h 1249788"/>
              <a:gd name="connsiteX31" fmla="*/ 3001736 w 6094133"/>
              <a:gd name="connsiteY31" fmla="*/ 1214413 h 1249788"/>
              <a:gd name="connsiteX32" fmla="*/ 2705689 w 6094133"/>
              <a:gd name="connsiteY32" fmla="*/ 1214413 h 1249788"/>
              <a:gd name="connsiteX33" fmla="*/ 2409644 w 6094133"/>
              <a:gd name="connsiteY33" fmla="*/ 1214413 h 1249788"/>
              <a:gd name="connsiteX34" fmla="*/ 2234870 w 6094133"/>
              <a:gd name="connsiteY34" fmla="*/ 1214413 h 1249788"/>
              <a:gd name="connsiteX35" fmla="*/ 1999460 w 6094133"/>
              <a:gd name="connsiteY35" fmla="*/ 1214413 h 1249788"/>
              <a:gd name="connsiteX36" fmla="*/ 1642777 w 6094133"/>
              <a:gd name="connsiteY36" fmla="*/ 1214413 h 1249788"/>
              <a:gd name="connsiteX37" fmla="*/ 1407367 w 6094133"/>
              <a:gd name="connsiteY37" fmla="*/ 1214413 h 1249788"/>
              <a:gd name="connsiteX38" fmla="*/ 1050685 w 6094133"/>
              <a:gd name="connsiteY38" fmla="*/ 1214413 h 1249788"/>
              <a:gd name="connsiteX39" fmla="*/ 754640 w 6094133"/>
              <a:gd name="connsiteY39" fmla="*/ 1214413 h 1249788"/>
              <a:gd name="connsiteX40" fmla="*/ 579866 w 6094133"/>
              <a:gd name="connsiteY40" fmla="*/ 1214413 h 1249788"/>
              <a:gd name="connsiteX41" fmla="*/ 19875 w 6094133"/>
              <a:gd name="connsiteY41" fmla="*/ 1214413 h 1249788"/>
              <a:gd name="connsiteX42" fmla="*/ 19875 w 6094133"/>
              <a:gd name="connsiteY42" fmla="*/ 617526 h 1249788"/>
              <a:gd name="connsiteX43" fmla="*/ 114801 w 6094133"/>
              <a:gd name="connsiteY43" fmla="*/ 888 h 1249788"/>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94133" h="1249788" fill="none" extrusionOk="0">
                <a:moveTo>
                  <a:pt x="19875" y="66553"/>
                </a:moveTo>
                <a:cubicBezTo>
                  <a:pt x="91135" y="60212"/>
                  <a:pt x="188444" y="92657"/>
                  <a:pt x="255285" y="66553"/>
                </a:cubicBezTo>
                <a:cubicBezTo>
                  <a:pt x="273940" y="25722"/>
                  <a:pt x="444559" y="102308"/>
                  <a:pt x="490695" y="66553"/>
                </a:cubicBezTo>
                <a:cubicBezTo>
                  <a:pt x="507064" y="-25403"/>
                  <a:pt x="686749" y="108460"/>
                  <a:pt x="847377" y="66553"/>
                </a:cubicBezTo>
                <a:cubicBezTo>
                  <a:pt x="988375" y="-22675"/>
                  <a:pt x="1131448" y="139477"/>
                  <a:pt x="1325331" y="66553"/>
                </a:cubicBezTo>
                <a:cubicBezTo>
                  <a:pt x="1488549" y="-23894"/>
                  <a:pt x="1706702" y="157338"/>
                  <a:pt x="1803285" y="66553"/>
                </a:cubicBezTo>
                <a:cubicBezTo>
                  <a:pt x="1902546" y="6462"/>
                  <a:pt x="2101486" y="93985"/>
                  <a:pt x="2159966" y="66553"/>
                </a:cubicBezTo>
                <a:cubicBezTo>
                  <a:pt x="2219518" y="39179"/>
                  <a:pt x="2393025" y="139730"/>
                  <a:pt x="2456012" y="66553"/>
                </a:cubicBezTo>
                <a:cubicBezTo>
                  <a:pt x="2525037" y="56603"/>
                  <a:pt x="2684282" y="83886"/>
                  <a:pt x="2873330" y="66553"/>
                </a:cubicBezTo>
                <a:cubicBezTo>
                  <a:pt x="3056548" y="64631"/>
                  <a:pt x="3058781" y="76602"/>
                  <a:pt x="3169376" y="66553"/>
                </a:cubicBezTo>
                <a:cubicBezTo>
                  <a:pt x="3295648" y="56595"/>
                  <a:pt x="3380407" y="135821"/>
                  <a:pt x="3404786" y="66553"/>
                </a:cubicBezTo>
                <a:cubicBezTo>
                  <a:pt x="3516131" y="-24820"/>
                  <a:pt x="3651165" y="99783"/>
                  <a:pt x="3822104" y="66553"/>
                </a:cubicBezTo>
                <a:cubicBezTo>
                  <a:pt x="3955094" y="85663"/>
                  <a:pt x="4207949" y="113164"/>
                  <a:pt x="4300058" y="66553"/>
                </a:cubicBezTo>
                <a:cubicBezTo>
                  <a:pt x="4485105" y="29419"/>
                  <a:pt x="4528789" y="161246"/>
                  <a:pt x="4596104" y="66553"/>
                </a:cubicBezTo>
                <a:cubicBezTo>
                  <a:pt x="4663117" y="4313"/>
                  <a:pt x="4712832" y="107285"/>
                  <a:pt x="4831514" y="66553"/>
                </a:cubicBezTo>
                <a:cubicBezTo>
                  <a:pt x="4855027" y="-39439"/>
                  <a:pt x="5046656" y="242557"/>
                  <a:pt x="5248832" y="66553"/>
                </a:cubicBezTo>
                <a:cubicBezTo>
                  <a:pt x="5422599" y="-2624"/>
                  <a:pt x="5491868" y="95798"/>
                  <a:pt x="5666150" y="66553"/>
                </a:cubicBezTo>
                <a:cubicBezTo>
                  <a:pt x="5881669" y="-35982"/>
                  <a:pt x="5976989" y="55173"/>
                  <a:pt x="6083468" y="66553"/>
                </a:cubicBezTo>
                <a:cubicBezTo>
                  <a:pt x="6135078" y="133742"/>
                  <a:pt x="6143314" y="372203"/>
                  <a:pt x="6083468" y="629004"/>
                </a:cubicBezTo>
                <a:cubicBezTo>
                  <a:pt x="6104030" y="887050"/>
                  <a:pt x="6057309" y="977991"/>
                  <a:pt x="6083468" y="1214413"/>
                </a:cubicBezTo>
                <a:cubicBezTo>
                  <a:pt x="5970661" y="1278145"/>
                  <a:pt x="5827676" y="1131462"/>
                  <a:pt x="5726786" y="1214413"/>
                </a:cubicBezTo>
                <a:cubicBezTo>
                  <a:pt x="5633126" y="1262139"/>
                  <a:pt x="5394440" y="1149815"/>
                  <a:pt x="5309468" y="1214413"/>
                </a:cubicBezTo>
                <a:cubicBezTo>
                  <a:pt x="5223102" y="1259311"/>
                  <a:pt x="5230023" y="1131753"/>
                  <a:pt x="5074058" y="1214413"/>
                </a:cubicBezTo>
                <a:cubicBezTo>
                  <a:pt x="4978557" y="1304154"/>
                  <a:pt x="4921561" y="1215467"/>
                  <a:pt x="4778012" y="1214413"/>
                </a:cubicBezTo>
                <a:cubicBezTo>
                  <a:pt x="4638587" y="1255820"/>
                  <a:pt x="4591527" y="1125189"/>
                  <a:pt x="4421330" y="1214413"/>
                </a:cubicBezTo>
                <a:cubicBezTo>
                  <a:pt x="4285006" y="1304239"/>
                  <a:pt x="4139244" y="1180966"/>
                  <a:pt x="4004012" y="1214413"/>
                </a:cubicBezTo>
                <a:cubicBezTo>
                  <a:pt x="3885413" y="1224941"/>
                  <a:pt x="3840767" y="1207171"/>
                  <a:pt x="3707966" y="1214413"/>
                </a:cubicBezTo>
                <a:cubicBezTo>
                  <a:pt x="3542454" y="1213908"/>
                  <a:pt x="3614089" y="1156697"/>
                  <a:pt x="3533192" y="1214413"/>
                </a:cubicBezTo>
                <a:cubicBezTo>
                  <a:pt x="3429995" y="1275267"/>
                  <a:pt x="3299060" y="1153505"/>
                  <a:pt x="3176510" y="1214413"/>
                </a:cubicBezTo>
                <a:cubicBezTo>
                  <a:pt x="3057246" y="1255919"/>
                  <a:pt x="2970179" y="1102066"/>
                  <a:pt x="2880464" y="1214413"/>
                </a:cubicBezTo>
                <a:cubicBezTo>
                  <a:pt x="2825466" y="1285591"/>
                  <a:pt x="2741141" y="1219277"/>
                  <a:pt x="2705689" y="1214413"/>
                </a:cubicBezTo>
                <a:cubicBezTo>
                  <a:pt x="2641824" y="1219992"/>
                  <a:pt x="2628672" y="1188127"/>
                  <a:pt x="2530915" y="1214413"/>
                </a:cubicBezTo>
                <a:cubicBezTo>
                  <a:pt x="2376946" y="1253962"/>
                  <a:pt x="2328106" y="1219708"/>
                  <a:pt x="2113598" y="1214413"/>
                </a:cubicBezTo>
                <a:cubicBezTo>
                  <a:pt x="1921546" y="1261836"/>
                  <a:pt x="1945724" y="1209480"/>
                  <a:pt x="1817552" y="1214413"/>
                </a:cubicBezTo>
                <a:cubicBezTo>
                  <a:pt x="1679843" y="1207963"/>
                  <a:pt x="1638207" y="1170976"/>
                  <a:pt x="1460870" y="1214413"/>
                </a:cubicBezTo>
                <a:cubicBezTo>
                  <a:pt x="1267371" y="1208030"/>
                  <a:pt x="1117085" y="1166385"/>
                  <a:pt x="1043552" y="1214413"/>
                </a:cubicBezTo>
                <a:cubicBezTo>
                  <a:pt x="918659" y="1258942"/>
                  <a:pt x="840066" y="1177917"/>
                  <a:pt x="747506" y="1214413"/>
                </a:cubicBezTo>
                <a:cubicBezTo>
                  <a:pt x="648934" y="1195204"/>
                  <a:pt x="219281" y="1176378"/>
                  <a:pt x="19875" y="1214413"/>
                </a:cubicBezTo>
                <a:cubicBezTo>
                  <a:pt x="6565" y="997528"/>
                  <a:pt x="13802" y="834499"/>
                  <a:pt x="19875" y="651962"/>
                </a:cubicBezTo>
                <a:cubicBezTo>
                  <a:pt x="5617" y="414765"/>
                  <a:pt x="35169" y="366970"/>
                  <a:pt x="19875" y="66553"/>
                </a:cubicBezTo>
                <a:close/>
              </a:path>
              <a:path w="6094133" h="1249788" stroke="0" extrusionOk="0">
                <a:moveTo>
                  <a:pt x="114801" y="888"/>
                </a:moveTo>
                <a:cubicBezTo>
                  <a:pt x="207939" y="-32865"/>
                  <a:pt x="231291" y="72215"/>
                  <a:pt x="315921" y="66553"/>
                </a:cubicBezTo>
                <a:cubicBezTo>
                  <a:pt x="382695" y="70777"/>
                  <a:pt x="404502" y="95034"/>
                  <a:pt x="490695" y="66553"/>
                </a:cubicBezTo>
                <a:cubicBezTo>
                  <a:pt x="566929" y="82732"/>
                  <a:pt x="697230" y="113402"/>
                  <a:pt x="847377" y="66553"/>
                </a:cubicBezTo>
                <a:cubicBezTo>
                  <a:pt x="951920" y="-16767"/>
                  <a:pt x="1077941" y="181457"/>
                  <a:pt x="1264695" y="66553"/>
                </a:cubicBezTo>
                <a:cubicBezTo>
                  <a:pt x="1411945" y="-1758"/>
                  <a:pt x="1435906" y="84928"/>
                  <a:pt x="1500105" y="66553"/>
                </a:cubicBezTo>
                <a:cubicBezTo>
                  <a:pt x="1546418" y="73573"/>
                  <a:pt x="1621221" y="99382"/>
                  <a:pt x="1674879" y="66553"/>
                </a:cubicBezTo>
                <a:cubicBezTo>
                  <a:pt x="1742588" y="6531"/>
                  <a:pt x="1922255" y="127770"/>
                  <a:pt x="2031561" y="66553"/>
                </a:cubicBezTo>
                <a:cubicBezTo>
                  <a:pt x="2103186" y="-17487"/>
                  <a:pt x="2142070" y="96457"/>
                  <a:pt x="2206335" y="66553"/>
                </a:cubicBezTo>
                <a:cubicBezTo>
                  <a:pt x="2249577" y="91362"/>
                  <a:pt x="2354932" y="62450"/>
                  <a:pt x="2441745" y="66553"/>
                </a:cubicBezTo>
                <a:cubicBezTo>
                  <a:pt x="2533904" y="95331"/>
                  <a:pt x="2723238" y="54443"/>
                  <a:pt x="2798427" y="66553"/>
                </a:cubicBezTo>
                <a:cubicBezTo>
                  <a:pt x="2823518" y="60962"/>
                  <a:pt x="2981795" y="78230"/>
                  <a:pt x="3155109" y="66553"/>
                </a:cubicBezTo>
                <a:cubicBezTo>
                  <a:pt x="3318949" y="35875"/>
                  <a:pt x="3255473" y="83819"/>
                  <a:pt x="3390519" y="66553"/>
                </a:cubicBezTo>
                <a:cubicBezTo>
                  <a:pt x="3511438" y="5841"/>
                  <a:pt x="3655023" y="122944"/>
                  <a:pt x="3807837" y="66553"/>
                </a:cubicBezTo>
                <a:cubicBezTo>
                  <a:pt x="3943201" y="-2198"/>
                  <a:pt x="4048725" y="78424"/>
                  <a:pt x="4285791" y="66553"/>
                </a:cubicBezTo>
                <a:cubicBezTo>
                  <a:pt x="4519495" y="82285"/>
                  <a:pt x="4557488" y="137712"/>
                  <a:pt x="4642473" y="66553"/>
                </a:cubicBezTo>
                <a:cubicBezTo>
                  <a:pt x="4729242" y="25345"/>
                  <a:pt x="4870870" y="80811"/>
                  <a:pt x="4938518" y="66553"/>
                </a:cubicBezTo>
                <a:cubicBezTo>
                  <a:pt x="4974945" y="30991"/>
                  <a:pt x="5089731" y="58324"/>
                  <a:pt x="5295200" y="66553"/>
                </a:cubicBezTo>
                <a:cubicBezTo>
                  <a:pt x="5449369" y="48897"/>
                  <a:pt x="5407801" y="70435"/>
                  <a:pt x="5469975" y="66553"/>
                </a:cubicBezTo>
                <a:cubicBezTo>
                  <a:pt x="5471172" y="80981"/>
                  <a:pt x="5817558" y="51244"/>
                  <a:pt x="6083468" y="66553"/>
                </a:cubicBezTo>
                <a:cubicBezTo>
                  <a:pt x="6093561" y="366940"/>
                  <a:pt x="6036652" y="519117"/>
                  <a:pt x="6083468" y="663439"/>
                </a:cubicBezTo>
                <a:cubicBezTo>
                  <a:pt x="6165383" y="788082"/>
                  <a:pt x="6125474" y="1059152"/>
                  <a:pt x="6083468" y="1214413"/>
                </a:cubicBezTo>
                <a:cubicBezTo>
                  <a:pt x="6022510" y="1214737"/>
                  <a:pt x="6003263" y="1163949"/>
                  <a:pt x="5908693" y="1214413"/>
                </a:cubicBezTo>
                <a:cubicBezTo>
                  <a:pt x="5825378" y="1244033"/>
                  <a:pt x="5582399" y="1151408"/>
                  <a:pt x="5430739" y="1214413"/>
                </a:cubicBezTo>
                <a:cubicBezTo>
                  <a:pt x="5336365" y="1313872"/>
                  <a:pt x="5242154" y="1176050"/>
                  <a:pt x="5195330" y="1214413"/>
                </a:cubicBezTo>
                <a:cubicBezTo>
                  <a:pt x="5101214" y="1275927"/>
                  <a:pt x="4993196" y="1186885"/>
                  <a:pt x="4959920" y="1214413"/>
                </a:cubicBezTo>
                <a:cubicBezTo>
                  <a:pt x="4910779" y="1212089"/>
                  <a:pt x="4711966" y="1197443"/>
                  <a:pt x="4603238" y="1214413"/>
                </a:cubicBezTo>
                <a:cubicBezTo>
                  <a:pt x="4388885" y="1254494"/>
                  <a:pt x="4323475" y="1103413"/>
                  <a:pt x="4185919" y="1214413"/>
                </a:cubicBezTo>
                <a:cubicBezTo>
                  <a:pt x="4098686" y="1286853"/>
                  <a:pt x="4057894" y="1163623"/>
                  <a:pt x="4011145" y="1214413"/>
                </a:cubicBezTo>
                <a:cubicBezTo>
                  <a:pt x="3954118" y="1246788"/>
                  <a:pt x="3736819" y="1150938"/>
                  <a:pt x="3533192" y="1214413"/>
                </a:cubicBezTo>
                <a:cubicBezTo>
                  <a:pt x="3367159" y="1250893"/>
                  <a:pt x="3373323" y="1190885"/>
                  <a:pt x="3297782" y="1214413"/>
                </a:cubicBezTo>
                <a:cubicBezTo>
                  <a:pt x="3248726" y="1213413"/>
                  <a:pt x="3103328" y="1222105"/>
                  <a:pt x="3001736" y="1214413"/>
                </a:cubicBezTo>
                <a:cubicBezTo>
                  <a:pt x="2936423" y="1213773"/>
                  <a:pt x="2777658" y="1213070"/>
                  <a:pt x="2705689" y="1214413"/>
                </a:cubicBezTo>
                <a:cubicBezTo>
                  <a:pt x="2632885" y="1263498"/>
                  <a:pt x="2493642" y="1184544"/>
                  <a:pt x="2409644" y="1214413"/>
                </a:cubicBezTo>
                <a:cubicBezTo>
                  <a:pt x="2351910" y="1253690"/>
                  <a:pt x="2274265" y="1206906"/>
                  <a:pt x="2234870" y="1214413"/>
                </a:cubicBezTo>
                <a:cubicBezTo>
                  <a:pt x="2153195" y="1229587"/>
                  <a:pt x="2108739" y="1195758"/>
                  <a:pt x="1999460" y="1214413"/>
                </a:cubicBezTo>
                <a:cubicBezTo>
                  <a:pt x="1869354" y="1163389"/>
                  <a:pt x="1763041" y="1136890"/>
                  <a:pt x="1642777" y="1214413"/>
                </a:cubicBezTo>
                <a:cubicBezTo>
                  <a:pt x="1494991" y="1305354"/>
                  <a:pt x="1510143" y="1195791"/>
                  <a:pt x="1407367" y="1214413"/>
                </a:cubicBezTo>
                <a:cubicBezTo>
                  <a:pt x="1320133" y="1252934"/>
                  <a:pt x="1107045" y="1147057"/>
                  <a:pt x="1050685" y="1214413"/>
                </a:cubicBezTo>
                <a:cubicBezTo>
                  <a:pt x="946146" y="1262202"/>
                  <a:pt x="834189" y="1183237"/>
                  <a:pt x="754640" y="1214413"/>
                </a:cubicBezTo>
                <a:cubicBezTo>
                  <a:pt x="624326" y="1244017"/>
                  <a:pt x="605831" y="1189142"/>
                  <a:pt x="579866" y="1214413"/>
                </a:cubicBezTo>
                <a:cubicBezTo>
                  <a:pt x="532844" y="1205111"/>
                  <a:pt x="138464" y="1161116"/>
                  <a:pt x="19875" y="1214413"/>
                </a:cubicBezTo>
                <a:cubicBezTo>
                  <a:pt x="-61669" y="976678"/>
                  <a:pt x="-14164" y="795451"/>
                  <a:pt x="19875" y="617526"/>
                </a:cubicBezTo>
                <a:cubicBezTo>
                  <a:pt x="-37621" y="425079"/>
                  <a:pt x="192342" y="271005"/>
                  <a:pt x="114801" y="888"/>
                </a:cubicBezTo>
                <a:close/>
              </a:path>
              <a:path w="6094133" h="1249788" fill="none" stroke="0" extrusionOk="0">
                <a:moveTo>
                  <a:pt x="19875" y="66553"/>
                </a:moveTo>
                <a:cubicBezTo>
                  <a:pt x="89704" y="25933"/>
                  <a:pt x="196381" y="115289"/>
                  <a:pt x="255285" y="66553"/>
                </a:cubicBezTo>
                <a:cubicBezTo>
                  <a:pt x="324947" y="19935"/>
                  <a:pt x="449088" y="103768"/>
                  <a:pt x="490695" y="66553"/>
                </a:cubicBezTo>
                <a:cubicBezTo>
                  <a:pt x="500299" y="-7802"/>
                  <a:pt x="781589" y="137937"/>
                  <a:pt x="847377" y="66553"/>
                </a:cubicBezTo>
                <a:cubicBezTo>
                  <a:pt x="955018" y="-55386"/>
                  <a:pt x="1186522" y="110116"/>
                  <a:pt x="1325331" y="66553"/>
                </a:cubicBezTo>
                <a:cubicBezTo>
                  <a:pt x="1442593" y="-892"/>
                  <a:pt x="1721456" y="193150"/>
                  <a:pt x="1803285" y="66553"/>
                </a:cubicBezTo>
                <a:cubicBezTo>
                  <a:pt x="1881373" y="-24801"/>
                  <a:pt x="2082669" y="120485"/>
                  <a:pt x="2159966" y="66553"/>
                </a:cubicBezTo>
                <a:cubicBezTo>
                  <a:pt x="2228431" y="-13547"/>
                  <a:pt x="2382450" y="91836"/>
                  <a:pt x="2456012" y="66553"/>
                </a:cubicBezTo>
                <a:cubicBezTo>
                  <a:pt x="2563580" y="27105"/>
                  <a:pt x="2746987" y="115690"/>
                  <a:pt x="2873330" y="66553"/>
                </a:cubicBezTo>
                <a:cubicBezTo>
                  <a:pt x="3049346" y="70002"/>
                  <a:pt x="3056571" y="90654"/>
                  <a:pt x="3169376" y="66553"/>
                </a:cubicBezTo>
                <a:cubicBezTo>
                  <a:pt x="3276757" y="55579"/>
                  <a:pt x="3348044" y="121110"/>
                  <a:pt x="3404786" y="66553"/>
                </a:cubicBezTo>
                <a:cubicBezTo>
                  <a:pt x="3457548" y="-36695"/>
                  <a:pt x="3671577" y="116371"/>
                  <a:pt x="3822104" y="66553"/>
                </a:cubicBezTo>
                <a:cubicBezTo>
                  <a:pt x="3980937" y="11526"/>
                  <a:pt x="4155996" y="121348"/>
                  <a:pt x="4300058" y="66553"/>
                </a:cubicBezTo>
                <a:cubicBezTo>
                  <a:pt x="4489535" y="38225"/>
                  <a:pt x="4478103" y="103737"/>
                  <a:pt x="4596104" y="66553"/>
                </a:cubicBezTo>
                <a:cubicBezTo>
                  <a:pt x="4707777" y="-8417"/>
                  <a:pt x="4713481" y="106372"/>
                  <a:pt x="4831514" y="66553"/>
                </a:cubicBezTo>
                <a:cubicBezTo>
                  <a:pt x="4935259" y="-17987"/>
                  <a:pt x="5130763" y="189820"/>
                  <a:pt x="5248832" y="66553"/>
                </a:cubicBezTo>
                <a:cubicBezTo>
                  <a:pt x="5371407" y="10579"/>
                  <a:pt x="5467225" y="126852"/>
                  <a:pt x="5666150" y="66553"/>
                </a:cubicBezTo>
                <a:cubicBezTo>
                  <a:pt x="5877098" y="-24152"/>
                  <a:pt x="5955523" y="41730"/>
                  <a:pt x="6083468" y="66553"/>
                </a:cubicBezTo>
                <a:cubicBezTo>
                  <a:pt x="6128291" y="159166"/>
                  <a:pt x="6073539" y="411722"/>
                  <a:pt x="6083468" y="629004"/>
                </a:cubicBezTo>
                <a:cubicBezTo>
                  <a:pt x="6117725" y="853822"/>
                  <a:pt x="6097145" y="983112"/>
                  <a:pt x="6083468" y="1214413"/>
                </a:cubicBezTo>
                <a:cubicBezTo>
                  <a:pt x="5975667" y="1250833"/>
                  <a:pt x="5817439" y="1168512"/>
                  <a:pt x="5726786" y="1214413"/>
                </a:cubicBezTo>
                <a:cubicBezTo>
                  <a:pt x="5676356" y="1270791"/>
                  <a:pt x="5385847" y="1123913"/>
                  <a:pt x="5309468" y="1214413"/>
                </a:cubicBezTo>
                <a:cubicBezTo>
                  <a:pt x="5222738" y="1312064"/>
                  <a:pt x="5133145" y="1139236"/>
                  <a:pt x="5074058" y="1214413"/>
                </a:cubicBezTo>
                <a:cubicBezTo>
                  <a:pt x="4968009" y="1241672"/>
                  <a:pt x="4891331" y="1173609"/>
                  <a:pt x="4778012" y="1214413"/>
                </a:cubicBezTo>
                <a:cubicBezTo>
                  <a:pt x="4659515" y="1214107"/>
                  <a:pt x="4581168" y="1162065"/>
                  <a:pt x="4421330" y="1214413"/>
                </a:cubicBezTo>
                <a:cubicBezTo>
                  <a:pt x="4297595" y="1315289"/>
                  <a:pt x="4085023" y="1205316"/>
                  <a:pt x="4004012" y="1214413"/>
                </a:cubicBezTo>
                <a:cubicBezTo>
                  <a:pt x="3874710" y="1243212"/>
                  <a:pt x="3835138" y="1220159"/>
                  <a:pt x="3707966" y="1214413"/>
                </a:cubicBezTo>
                <a:cubicBezTo>
                  <a:pt x="3561081" y="1224088"/>
                  <a:pt x="3597053" y="1150183"/>
                  <a:pt x="3533192" y="1214413"/>
                </a:cubicBezTo>
                <a:cubicBezTo>
                  <a:pt x="3490221" y="1263062"/>
                  <a:pt x="3283471" y="1195103"/>
                  <a:pt x="3176510" y="1214413"/>
                </a:cubicBezTo>
                <a:cubicBezTo>
                  <a:pt x="3082267" y="1249429"/>
                  <a:pt x="2949489" y="1141195"/>
                  <a:pt x="2880464" y="1214413"/>
                </a:cubicBezTo>
                <a:cubicBezTo>
                  <a:pt x="2816672" y="1289169"/>
                  <a:pt x="2749854" y="1203620"/>
                  <a:pt x="2705689" y="1214413"/>
                </a:cubicBezTo>
                <a:cubicBezTo>
                  <a:pt x="2671509" y="1228482"/>
                  <a:pt x="2625092" y="1159143"/>
                  <a:pt x="2530915" y="1214413"/>
                </a:cubicBezTo>
                <a:cubicBezTo>
                  <a:pt x="2455107" y="1227986"/>
                  <a:pt x="2278229" y="1140980"/>
                  <a:pt x="2113598" y="1214413"/>
                </a:cubicBezTo>
                <a:cubicBezTo>
                  <a:pt x="1914951" y="1269748"/>
                  <a:pt x="1930961" y="1191774"/>
                  <a:pt x="1817552" y="1214413"/>
                </a:cubicBezTo>
                <a:cubicBezTo>
                  <a:pt x="1717362" y="1202767"/>
                  <a:pt x="1642952" y="1182478"/>
                  <a:pt x="1460870" y="1214413"/>
                </a:cubicBezTo>
                <a:cubicBezTo>
                  <a:pt x="1296043" y="1279861"/>
                  <a:pt x="1169231" y="1175502"/>
                  <a:pt x="1043552" y="1214413"/>
                </a:cubicBezTo>
                <a:cubicBezTo>
                  <a:pt x="919127" y="1256682"/>
                  <a:pt x="797372" y="1215137"/>
                  <a:pt x="747506" y="1214413"/>
                </a:cubicBezTo>
                <a:cubicBezTo>
                  <a:pt x="675075" y="1179237"/>
                  <a:pt x="229962" y="1190065"/>
                  <a:pt x="19875" y="1214413"/>
                </a:cubicBezTo>
                <a:cubicBezTo>
                  <a:pt x="14782" y="946526"/>
                  <a:pt x="36171" y="886929"/>
                  <a:pt x="19875" y="651962"/>
                </a:cubicBezTo>
                <a:cubicBezTo>
                  <a:pt x="595" y="452929"/>
                  <a:pt x="30440" y="363392"/>
                  <a:pt x="19875" y="66553"/>
                </a:cubicBezTo>
                <a:close/>
              </a:path>
              <a:path w="6094133" h="1249788" fill="none" stroke="0" extrusionOk="0">
                <a:moveTo>
                  <a:pt x="19875" y="66553"/>
                </a:moveTo>
                <a:cubicBezTo>
                  <a:pt x="93201" y="44592"/>
                  <a:pt x="191350" y="112527"/>
                  <a:pt x="255285" y="66553"/>
                </a:cubicBezTo>
                <a:cubicBezTo>
                  <a:pt x="298983" y="20689"/>
                  <a:pt x="434603" y="106673"/>
                  <a:pt x="490695" y="66553"/>
                </a:cubicBezTo>
                <a:cubicBezTo>
                  <a:pt x="510756" y="-7800"/>
                  <a:pt x="745043" y="127122"/>
                  <a:pt x="847377" y="66553"/>
                </a:cubicBezTo>
                <a:cubicBezTo>
                  <a:pt x="955314" y="-38038"/>
                  <a:pt x="1148150" y="139148"/>
                  <a:pt x="1325331" y="66553"/>
                </a:cubicBezTo>
                <a:cubicBezTo>
                  <a:pt x="1466464" y="-27015"/>
                  <a:pt x="1689020" y="184324"/>
                  <a:pt x="1803285" y="66553"/>
                </a:cubicBezTo>
                <a:cubicBezTo>
                  <a:pt x="1888705" y="-17579"/>
                  <a:pt x="2091555" y="94414"/>
                  <a:pt x="2159966" y="66553"/>
                </a:cubicBezTo>
                <a:cubicBezTo>
                  <a:pt x="2230555" y="12454"/>
                  <a:pt x="2389817" y="111530"/>
                  <a:pt x="2456012" y="66553"/>
                </a:cubicBezTo>
                <a:cubicBezTo>
                  <a:pt x="2553151" y="39898"/>
                  <a:pt x="2726545" y="106747"/>
                  <a:pt x="2873330" y="66553"/>
                </a:cubicBezTo>
                <a:cubicBezTo>
                  <a:pt x="3055357" y="63452"/>
                  <a:pt x="3058318" y="86901"/>
                  <a:pt x="3169376" y="66553"/>
                </a:cubicBezTo>
                <a:cubicBezTo>
                  <a:pt x="3271941" y="65481"/>
                  <a:pt x="3379069" y="123931"/>
                  <a:pt x="3404786" y="66553"/>
                </a:cubicBezTo>
                <a:cubicBezTo>
                  <a:pt x="3456491" y="-15166"/>
                  <a:pt x="3671350" y="101062"/>
                  <a:pt x="3822104" y="66553"/>
                </a:cubicBezTo>
                <a:cubicBezTo>
                  <a:pt x="3977371" y="61001"/>
                  <a:pt x="4198174" y="124120"/>
                  <a:pt x="4300058" y="66553"/>
                </a:cubicBezTo>
                <a:cubicBezTo>
                  <a:pt x="4488592" y="33166"/>
                  <a:pt x="4495990" y="120293"/>
                  <a:pt x="4596104" y="66553"/>
                </a:cubicBezTo>
                <a:cubicBezTo>
                  <a:pt x="4713332" y="7922"/>
                  <a:pt x="4708744" y="102442"/>
                  <a:pt x="4831514" y="66553"/>
                </a:cubicBezTo>
                <a:cubicBezTo>
                  <a:pt x="4870560" y="-50845"/>
                  <a:pt x="5087408" y="200387"/>
                  <a:pt x="5248832" y="66553"/>
                </a:cubicBezTo>
                <a:cubicBezTo>
                  <a:pt x="5396515" y="391"/>
                  <a:pt x="5477690" y="123783"/>
                  <a:pt x="5666150" y="66553"/>
                </a:cubicBezTo>
                <a:cubicBezTo>
                  <a:pt x="5870080" y="-43386"/>
                  <a:pt x="5976463" y="58648"/>
                  <a:pt x="6083468" y="66553"/>
                </a:cubicBezTo>
                <a:cubicBezTo>
                  <a:pt x="6137774" y="138344"/>
                  <a:pt x="6036864" y="360432"/>
                  <a:pt x="6083468" y="629004"/>
                </a:cubicBezTo>
                <a:cubicBezTo>
                  <a:pt x="6091277" y="861349"/>
                  <a:pt x="6070004" y="972921"/>
                  <a:pt x="6083468" y="1214413"/>
                </a:cubicBezTo>
                <a:cubicBezTo>
                  <a:pt x="5975755" y="1254128"/>
                  <a:pt x="5816575" y="1175852"/>
                  <a:pt x="5726786" y="1214413"/>
                </a:cubicBezTo>
                <a:cubicBezTo>
                  <a:pt x="5655795" y="1264213"/>
                  <a:pt x="5364554" y="1137834"/>
                  <a:pt x="5309468" y="1214413"/>
                </a:cubicBezTo>
                <a:cubicBezTo>
                  <a:pt x="5216355" y="1288910"/>
                  <a:pt x="5167897" y="1136243"/>
                  <a:pt x="5074058" y="1214413"/>
                </a:cubicBezTo>
                <a:cubicBezTo>
                  <a:pt x="4973882" y="1277704"/>
                  <a:pt x="4884065" y="1204012"/>
                  <a:pt x="4778012" y="1214413"/>
                </a:cubicBezTo>
                <a:cubicBezTo>
                  <a:pt x="4656382" y="1237223"/>
                  <a:pt x="4598540" y="1142529"/>
                  <a:pt x="4421330" y="1214413"/>
                </a:cubicBezTo>
                <a:cubicBezTo>
                  <a:pt x="4285178" y="1306238"/>
                  <a:pt x="4103239" y="1181111"/>
                  <a:pt x="4004012" y="1214413"/>
                </a:cubicBezTo>
                <a:cubicBezTo>
                  <a:pt x="3880490" y="1232559"/>
                  <a:pt x="3844891" y="1216947"/>
                  <a:pt x="3707966" y="1214413"/>
                </a:cubicBezTo>
                <a:cubicBezTo>
                  <a:pt x="3549343" y="1222751"/>
                  <a:pt x="3598353" y="1147825"/>
                  <a:pt x="3533192" y="1214413"/>
                </a:cubicBezTo>
                <a:cubicBezTo>
                  <a:pt x="3468685" y="1245863"/>
                  <a:pt x="3332210" y="1157083"/>
                  <a:pt x="3176510" y="1214413"/>
                </a:cubicBezTo>
                <a:cubicBezTo>
                  <a:pt x="3069059" y="1256327"/>
                  <a:pt x="2963258" y="1147959"/>
                  <a:pt x="2880464" y="1214413"/>
                </a:cubicBezTo>
                <a:cubicBezTo>
                  <a:pt x="2822920" y="1282321"/>
                  <a:pt x="2749559" y="1216921"/>
                  <a:pt x="2705689" y="1214413"/>
                </a:cubicBezTo>
                <a:cubicBezTo>
                  <a:pt x="2651427" y="1222544"/>
                  <a:pt x="2623933" y="1177964"/>
                  <a:pt x="2530915" y="1214413"/>
                </a:cubicBezTo>
                <a:cubicBezTo>
                  <a:pt x="2403959" y="1236870"/>
                  <a:pt x="2319856" y="1207337"/>
                  <a:pt x="2113598" y="1214413"/>
                </a:cubicBezTo>
                <a:cubicBezTo>
                  <a:pt x="1921359" y="1270979"/>
                  <a:pt x="1944817" y="1196329"/>
                  <a:pt x="1817552" y="1214413"/>
                </a:cubicBezTo>
                <a:cubicBezTo>
                  <a:pt x="1687714" y="1210763"/>
                  <a:pt x="1644719" y="1182892"/>
                  <a:pt x="1460870" y="1214413"/>
                </a:cubicBezTo>
                <a:cubicBezTo>
                  <a:pt x="1285543" y="1236504"/>
                  <a:pt x="1145646" y="1165503"/>
                  <a:pt x="1043552" y="1214413"/>
                </a:cubicBezTo>
                <a:cubicBezTo>
                  <a:pt x="928897" y="1261983"/>
                  <a:pt x="822022" y="1191629"/>
                  <a:pt x="747506" y="1214413"/>
                </a:cubicBezTo>
                <a:cubicBezTo>
                  <a:pt x="643441" y="1161469"/>
                  <a:pt x="242772" y="1170567"/>
                  <a:pt x="19875" y="1214413"/>
                </a:cubicBezTo>
                <a:cubicBezTo>
                  <a:pt x="30255" y="976778"/>
                  <a:pt x="17391" y="864860"/>
                  <a:pt x="19875" y="651962"/>
                </a:cubicBezTo>
                <a:cubicBezTo>
                  <a:pt x="6382" y="427229"/>
                  <a:pt x="31041" y="370780"/>
                  <a:pt x="19875" y="66553"/>
                </a:cubicBezTo>
                <a:close/>
              </a:path>
            </a:pathLst>
          </a:custGeom>
          <a:solidFill>
            <a:schemeClr val="bg1"/>
          </a:solidFill>
          <a:ln w="38100" cap="flat" cmpd="sng" algn="ctr">
            <a:noFill/>
            <a:prstDash val="solid"/>
            <a:miter lim="800000"/>
            <a:extLst>
              <a:ext uri="{C807C97D-BFC1-408E-A445-0C87EB9F89A2}">
                <ask:lineSketchStyleProps xmlns:ask="http://schemas.microsoft.com/office/drawing/2018/sketchyshapes" xmlns="" sd="3623122876">
                  <a:custGeom>
                    <a:avLst/>
                    <a:gdLst>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 name="connsiteX0" fmla="*/ 114801 w 6094133"/>
                      <a:gd name="connsiteY0" fmla="*/ 888 h 1249788"/>
                      <a:gd name="connsiteX1" fmla="*/ 315921 w 6094133"/>
                      <a:gd name="connsiteY1" fmla="*/ 66553 h 1249788"/>
                      <a:gd name="connsiteX2" fmla="*/ 490695 w 6094133"/>
                      <a:gd name="connsiteY2" fmla="*/ 66553 h 1249788"/>
                      <a:gd name="connsiteX3" fmla="*/ 847377 w 6094133"/>
                      <a:gd name="connsiteY3" fmla="*/ 66553 h 1249788"/>
                      <a:gd name="connsiteX4" fmla="*/ 1264695 w 6094133"/>
                      <a:gd name="connsiteY4" fmla="*/ 66553 h 1249788"/>
                      <a:gd name="connsiteX5" fmla="*/ 1500105 w 6094133"/>
                      <a:gd name="connsiteY5" fmla="*/ 66553 h 1249788"/>
                      <a:gd name="connsiteX6" fmla="*/ 1674879 w 6094133"/>
                      <a:gd name="connsiteY6" fmla="*/ 66553 h 1249788"/>
                      <a:gd name="connsiteX7" fmla="*/ 2031561 w 6094133"/>
                      <a:gd name="connsiteY7" fmla="*/ 66553 h 1249788"/>
                      <a:gd name="connsiteX8" fmla="*/ 2206335 w 6094133"/>
                      <a:gd name="connsiteY8" fmla="*/ 66553 h 1249788"/>
                      <a:gd name="connsiteX9" fmla="*/ 2441745 w 6094133"/>
                      <a:gd name="connsiteY9" fmla="*/ 66553 h 1249788"/>
                      <a:gd name="connsiteX10" fmla="*/ 2798427 w 6094133"/>
                      <a:gd name="connsiteY10" fmla="*/ 66553 h 1249788"/>
                      <a:gd name="connsiteX11" fmla="*/ 3155109 w 6094133"/>
                      <a:gd name="connsiteY11" fmla="*/ 66553 h 1249788"/>
                      <a:gd name="connsiteX12" fmla="*/ 3390519 w 6094133"/>
                      <a:gd name="connsiteY12" fmla="*/ 66553 h 1249788"/>
                      <a:gd name="connsiteX13" fmla="*/ 3807837 w 6094133"/>
                      <a:gd name="connsiteY13" fmla="*/ 66553 h 1249788"/>
                      <a:gd name="connsiteX14" fmla="*/ 4285791 w 6094133"/>
                      <a:gd name="connsiteY14" fmla="*/ 66553 h 1249788"/>
                      <a:gd name="connsiteX15" fmla="*/ 4642473 w 6094133"/>
                      <a:gd name="connsiteY15" fmla="*/ 66553 h 1249788"/>
                      <a:gd name="connsiteX16" fmla="*/ 4938518 w 6094133"/>
                      <a:gd name="connsiteY16" fmla="*/ 66553 h 1249788"/>
                      <a:gd name="connsiteX17" fmla="*/ 5295200 w 6094133"/>
                      <a:gd name="connsiteY17" fmla="*/ 66553 h 1249788"/>
                      <a:gd name="connsiteX18" fmla="*/ 5469975 w 6094133"/>
                      <a:gd name="connsiteY18" fmla="*/ 66553 h 1249788"/>
                      <a:gd name="connsiteX19" fmla="*/ 6083468 w 6094133"/>
                      <a:gd name="connsiteY19" fmla="*/ 66553 h 1249788"/>
                      <a:gd name="connsiteX20" fmla="*/ 6083468 w 6094133"/>
                      <a:gd name="connsiteY20" fmla="*/ 663439 h 1249788"/>
                      <a:gd name="connsiteX21" fmla="*/ 6083468 w 6094133"/>
                      <a:gd name="connsiteY21" fmla="*/ 1214413 h 1249788"/>
                      <a:gd name="connsiteX22" fmla="*/ 5908693 w 6094133"/>
                      <a:gd name="connsiteY22" fmla="*/ 1214413 h 1249788"/>
                      <a:gd name="connsiteX23" fmla="*/ 5430739 w 6094133"/>
                      <a:gd name="connsiteY23" fmla="*/ 1214413 h 1249788"/>
                      <a:gd name="connsiteX24" fmla="*/ 5195330 w 6094133"/>
                      <a:gd name="connsiteY24" fmla="*/ 1214413 h 1249788"/>
                      <a:gd name="connsiteX25" fmla="*/ 4959920 w 6094133"/>
                      <a:gd name="connsiteY25" fmla="*/ 1214413 h 1249788"/>
                      <a:gd name="connsiteX26" fmla="*/ 4603238 w 6094133"/>
                      <a:gd name="connsiteY26" fmla="*/ 1214413 h 1249788"/>
                      <a:gd name="connsiteX27" fmla="*/ 4185919 w 6094133"/>
                      <a:gd name="connsiteY27" fmla="*/ 1214413 h 1249788"/>
                      <a:gd name="connsiteX28" fmla="*/ 4011145 w 6094133"/>
                      <a:gd name="connsiteY28" fmla="*/ 1214413 h 1249788"/>
                      <a:gd name="connsiteX29" fmla="*/ 3533192 w 6094133"/>
                      <a:gd name="connsiteY29" fmla="*/ 1214413 h 1249788"/>
                      <a:gd name="connsiteX30" fmla="*/ 3297782 w 6094133"/>
                      <a:gd name="connsiteY30" fmla="*/ 1214413 h 1249788"/>
                      <a:gd name="connsiteX31" fmla="*/ 3001736 w 6094133"/>
                      <a:gd name="connsiteY31" fmla="*/ 1214413 h 1249788"/>
                      <a:gd name="connsiteX32" fmla="*/ 2705689 w 6094133"/>
                      <a:gd name="connsiteY32" fmla="*/ 1214413 h 1249788"/>
                      <a:gd name="connsiteX33" fmla="*/ 2409644 w 6094133"/>
                      <a:gd name="connsiteY33" fmla="*/ 1214413 h 1249788"/>
                      <a:gd name="connsiteX34" fmla="*/ 2234870 w 6094133"/>
                      <a:gd name="connsiteY34" fmla="*/ 1214413 h 1249788"/>
                      <a:gd name="connsiteX35" fmla="*/ 1999460 w 6094133"/>
                      <a:gd name="connsiteY35" fmla="*/ 1214413 h 1249788"/>
                      <a:gd name="connsiteX36" fmla="*/ 1642777 w 6094133"/>
                      <a:gd name="connsiteY36" fmla="*/ 1214413 h 1249788"/>
                      <a:gd name="connsiteX37" fmla="*/ 1407367 w 6094133"/>
                      <a:gd name="connsiteY37" fmla="*/ 1214413 h 1249788"/>
                      <a:gd name="connsiteX38" fmla="*/ 1050685 w 6094133"/>
                      <a:gd name="connsiteY38" fmla="*/ 1214413 h 1249788"/>
                      <a:gd name="connsiteX39" fmla="*/ 754640 w 6094133"/>
                      <a:gd name="connsiteY39" fmla="*/ 1214413 h 1249788"/>
                      <a:gd name="connsiteX40" fmla="*/ 579866 w 6094133"/>
                      <a:gd name="connsiteY40" fmla="*/ 1214413 h 1249788"/>
                      <a:gd name="connsiteX41" fmla="*/ 19875 w 6094133"/>
                      <a:gd name="connsiteY41" fmla="*/ 1214413 h 1249788"/>
                      <a:gd name="connsiteX42" fmla="*/ 19875 w 6094133"/>
                      <a:gd name="connsiteY42" fmla="*/ 617526 h 1249788"/>
                      <a:gd name="connsiteX43" fmla="*/ 114801 w 6094133"/>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4133" h="1249788" fill="none" extrusionOk="0">
                        <a:moveTo>
                          <a:pt x="19875" y="66553"/>
                        </a:moveTo>
                        <a:cubicBezTo>
                          <a:pt x="84698" y="44393"/>
                          <a:pt x="200227" y="105648"/>
                          <a:pt x="255285" y="66553"/>
                        </a:cubicBezTo>
                        <a:cubicBezTo>
                          <a:pt x="283175" y="24374"/>
                          <a:pt x="431247" y="107534"/>
                          <a:pt x="490695" y="66553"/>
                        </a:cubicBezTo>
                        <a:cubicBezTo>
                          <a:pt x="534852" y="-4253"/>
                          <a:pt x="719098" y="132726"/>
                          <a:pt x="847377" y="66553"/>
                        </a:cubicBezTo>
                        <a:cubicBezTo>
                          <a:pt x="964422" y="-11627"/>
                          <a:pt x="1164689" y="132505"/>
                          <a:pt x="1325331" y="66553"/>
                        </a:cubicBezTo>
                        <a:cubicBezTo>
                          <a:pt x="1481889" y="-16763"/>
                          <a:pt x="1706577" y="152138"/>
                          <a:pt x="1803285" y="66553"/>
                        </a:cubicBezTo>
                        <a:cubicBezTo>
                          <a:pt x="1900421" y="-12332"/>
                          <a:pt x="2096115" y="103547"/>
                          <a:pt x="2159966" y="66553"/>
                        </a:cubicBezTo>
                        <a:cubicBezTo>
                          <a:pt x="2229243" y="20518"/>
                          <a:pt x="2393932" y="121249"/>
                          <a:pt x="2456012" y="66553"/>
                        </a:cubicBezTo>
                        <a:cubicBezTo>
                          <a:pt x="2523608" y="51604"/>
                          <a:pt x="2689431" y="75166"/>
                          <a:pt x="2873330" y="66553"/>
                        </a:cubicBezTo>
                        <a:cubicBezTo>
                          <a:pt x="3055717" y="63272"/>
                          <a:pt x="3057689" y="81800"/>
                          <a:pt x="3169376" y="66553"/>
                        </a:cubicBezTo>
                        <a:cubicBezTo>
                          <a:pt x="3287111" y="50808"/>
                          <a:pt x="3370433" y="131552"/>
                          <a:pt x="3404786" y="66553"/>
                        </a:cubicBezTo>
                        <a:cubicBezTo>
                          <a:pt x="3489184" y="-8378"/>
                          <a:pt x="3686900" y="93694"/>
                          <a:pt x="3822104" y="66553"/>
                        </a:cubicBezTo>
                        <a:cubicBezTo>
                          <a:pt x="3952124" y="58156"/>
                          <a:pt x="4192621" y="112948"/>
                          <a:pt x="4300058" y="66553"/>
                        </a:cubicBezTo>
                        <a:cubicBezTo>
                          <a:pt x="4482385" y="28746"/>
                          <a:pt x="4515316" y="145532"/>
                          <a:pt x="4596104" y="66553"/>
                        </a:cubicBezTo>
                        <a:cubicBezTo>
                          <a:pt x="4684499" y="3242"/>
                          <a:pt x="4715564" y="108774"/>
                          <a:pt x="4831514" y="66553"/>
                        </a:cubicBezTo>
                        <a:cubicBezTo>
                          <a:pt x="4905795" y="-2890"/>
                          <a:pt x="5077597" y="193276"/>
                          <a:pt x="5248832" y="66553"/>
                        </a:cubicBezTo>
                        <a:cubicBezTo>
                          <a:pt x="5399770" y="-18959"/>
                          <a:pt x="5481437" y="125056"/>
                          <a:pt x="5666150" y="66553"/>
                        </a:cubicBezTo>
                        <a:cubicBezTo>
                          <a:pt x="5866600" y="-19511"/>
                          <a:pt x="5978950" y="65293"/>
                          <a:pt x="6083468" y="66553"/>
                        </a:cubicBezTo>
                        <a:cubicBezTo>
                          <a:pt x="6128790" y="151144"/>
                          <a:pt x="6092271" y="400286"/>
                          <a:pt x="6083468" y="629004"/>
                        </a:cubicBezTo>
                        <a:cubicBezTo>
                          <a:pt x="6099790" y="866016"/>
                          <a:pt x="6063093" y="972678"/>
                          <a:pt x="6083468" y="1214413"/>
                        </a:cubicBezTo>
                        <a:cubicBezTo>
                          <a:pt x="5968800" y="1275791"/>
                          <a:pt x="5817108" y="1147127"/>
                          <a:pt x="5726786" y="1214413"/>
                        </a:cubicBezTo>
                        <a:cubicBezTo>
                          <a:pt x="5643062" y="1263672"/>
                          <a:pt x="5396613" y="1140999"/>
                          <a:pt x="5309468" y="1214413"/>
                        </a:cubicBezTo>
                        <a:cubicBezTo>
                          <a:pt x="5222549" y="1266782"/>
                          <a:pt x="5199727" y="1148665"/>
                          <a:pt x="5074058" y="1214413"/>
                        </a:cubicBezTo>
                        <a:cubicBezTo>
                          <a:pt x="4977603" y="1286876"/>
                          <a:pt x="4901494" y="1194525"/>
                          <a:pt x="4778012" y="1214413"/>
                        </a:cubicBezTo>
                        <a:cubicBezTo>
                          <a:pt x="4655081" y="1240522"/>
                          <a:pt x="4574579" y="1135395"/>
                          <a:pt x="4421330" y="1214413"/>
                        </a:cubicBezTo>
                        <a:cubicBezTo>
                          <a:pt x="4284210" y="1291417"/>
                          <a:pt x="4123998" y="1190836"/>
                          <a:pt x="4004012" y="1214413"/>
                        </a:cubicBezTo>
                        <a:cubicBezTo>
                          <a:pt x="3887678" y="1230329"/>
                          <a:pt x="3851202" y="1209725"/>
                          <a:pt x="3707966" y="1214413"/>
                        </a:cubicBezTo>
                        <a:cubicBezTo>
                          <a:pt x="3554746" y="1216763"/>
                          <a:pt x="3605789" y="1167075"/>
                          <a:pt x="3533192" y="1214413"/>
                        </a:cubicBezTo>
                        <a:cubicBezTo>
                          <a:pt x="3444300" y="1267550"/>
                          <a:pt x="3297239" y="1159659"/>
                          <a:pt x="3176510" y="1214413"/>
                        </a:cubicBezTo>
                        <a:cubicBezTo>
                          <a:pt x="3059563" y="1250897"/>
                          <a:pt x="2958989" y="1126286"/>
                          <a:pt x="2880464" y="1214413"/>
                        </a:cubicBezTo>
                        <a:cubicBezTo>
                          <a:pt x="2816391" y="1282426"/>
                          <a:pt x="2745556" y="1214767"/>
                          <a:pt x="2705689" y="1214413"/>
                        </a:cubicBezTo>
                        <a:cubicBezTo>
                          <a:pt x="2649000" y="1221226"/>
                          <a:pt x="2623098" y="1179942"/>
                          <a:pt x="2530915" y="1214413"/>
                        </a:cubicBezTo>
                        <a:cubicBezTo>
                          <a:pt x="2402001" y="1254767"/>
                          <a:pt x="2327161" y="1216422"/>
                          <a:pt x="2113598" y="1214413"/>
                        </a:cubicBezTo>
                        <a:cubicBezTo>
                          <a:pt x="1915405" y="1257112"/>
                          <a:pt x="1943183" y="1209320"/>
                          <a:pt x="1817552" y="1214413"/>
                        </a:cubicBezTo>
                        <a:cubicBezTo>
                          <a:pt x="1686807" y="1211816"/>
                          <a:pt x="1634395" y="1184926"/>
                          <a:pt x="1460870" y="1214413"/>
                        </a:cubicBezTo>
                        <a:cubicBezTo>
                          <a:pt x="1281368" y="1223582"/>
                          <a:pt x="1140039" y="1176443"/>
                          <a:pt x="1043552" y="1214413"/>
                        </a:cubicBezTo>
                        <a:cubicBezTo>
                          <a:pt x="920926" y="1248664"/>
                          <a:pt x="823972" y="1188620"/>
                          <a:pt x="747506" y="1214413"/>
                        </a:cubicBezTo>
                        <a:cubicBezTo>
                          <a:pt x="676319" y="1227464"/>
                          <a:pt x="265568" y="1174972"/>
                          <a:pt x="19875" y="1214413"/>
                        </a:cubicBezTo>
                        <a:cubicBezTo>
                          <a:pt x="4665" y="970700"/>
                          <a:pt x="28515" y="860644"/>
                          <a:pt x="19875" y="651962"/>
                        </a:cubicBezTo>
                        <a:cubicBezTo>
                          <a:pt x="3669" y="418161"/>
                          <a:pt x="35144" y="365455"/>
                          <a:pt x="19875" y="66553"/>
                        </a:cubicBezTo>
                        <a:close/>
                      </a:path>
                      <a:path w="6094133" h="1249788" stroke="0" extrusionOk="0">
                        <a:moveTo>
                          <a:pt x="114801" y="888"/>
                        </a:moveTo>
                        <a:cubicBezTo>
                          <a:pt x="204262" y="-16334"/>
                          <a:pt x="246768" y="60522"/>
                          <a:pt x="315921" y="66553"/>
                        </a:cubicBezTo>
                        <a:cubicBezTo>
                          <a:pt x="380306" y="74669"/>
                          <a:pt x="405507" y="87149"/>
                          <a:pt x="490695" y="66553"/>
                        </a:cubicBezTo>
                        <a:cubicBezTo>
                          <a:pt x="572847" y="60375"/>
                          <a:pt x="704772" y="119094"/>
                          <a:pt x="847377" y="66553"/>
                        </a:cubicBezTo>
                        <a:cubicBezTo>
                          <a:pt x="975756" y="2661"/>
                          <a:pt x="1105448" y="166719"/>
                          <a:pt x="1264695" y="66553"/>
                        </a:cubicBezTo>
                        <a:cubicBezTo>
                          <a:pt x="1399100" y="-11095"/>
                          <a:pt x="1446329" y="87312"/>
                          <a:pt x="1500105" y="66553"/>
                        </a:cubicBezTo>
                        <a:cubicBezTo>
                          <a:pt x="1548147" y="62087"/>
                          <a:pt x="1613903" y="95070"/>
                          <a:pt x="1674879" y="66553"/>
                        </a:cubicBezTo>
                        <a:cubicBezTo>
                          <a:pt x="1742704" y="22193"/>
                          <a:pt x="1950871" y="137554"/>
                          <a:pt x="2031561" y="66553"/>
                        </a:cubicBezTo>
                        <a:cubicBezTo>
                          <a:pt x="2107498" y="-7345"/>
                          <a:pt x="2143684" y="78014"/>
                          <a:pt x="2206335" y="66553"/>
                        </a:cubicBezTo>
                        <a:cubicBezTo>
                          <a:pt x="2261565" y="72788"/>
                          <a:pt x="2354252" y="65020"/>
                          <a:pt x="2441745" y="66553"/>
                        </a:cubicBezTo>
                        <a:cubicBezTo>
                          <a:pt x="2532036" y="71516"/>
                          <a:pt x="2710545" y="65239"/>
                          <a:pt x="2798427" y="66553"/>
                        </a:cubicBezTo>
                        <a:cubicBezTo>
                          <a:pt x="2860088" y="59056"/>
                          <a:pt x="2992301" y="107040"/>
                          <a:pt x="3155109" y="66553"/>
                        </a:cubicBezTo>
                        <a:cubicBezTo>
                          <a:pt x="3313675" y="18266"/>
                          <a:pt x="3271939" y="93311"/>
                          <a:pt x="3390519" y="66553"/>
                        </a:cubicBezTo>
                        <a:cubicBezTo>
                          <a:pt x="3499828" y="14274"/>
                          <a:pt x="3661875" y="118576"/>
                          <a:pt x="3807837" y="66553"/>
                        </a:cubicBezTo>
                        <a:cubicBezTo>
                          <a:pt x="3941030" y="6617"/>
                          <a:pt x="4058136" y="81914"/>
                          <a:pt x="4285791" y="66553"/>
                        </a:cubicBezTo>
                        <a:cubicBezTo>
                          <a:pt x="4511763" y="70056"/>
                          <a:pt x="4556293" y="133998"/>
                          <a:pt x="4642473" y="66553"/>
                        </a:cubicBezTo>
                        <a:cubicBezTo>
                          <a:pt x="4729850" y="9097"/>
                          <a:pt x="4866224" y="101951"/>
                          <a:pt x="4938518" y="66553"/>
                        </a:cubicBezTo>
                        <a:cubicBezTo>
                          <a:pt x="5003161" y="29046"/>
                          <a:pt x="5105438" y="62381"/>
                          <a:pt x="5295200" y="66553"/>
                        </a:cubicBezTo>
                        <a:cubicBezTo>
                          <a:pt x="5456153" y="57969"/>
                          <a:pt x="5404848" y="73489"/>
                          <a:pt x="5469975" y="66553"/>
                        </a:cubicBezTo>
                        <a:cubicBezTo>
                          <a:pt x="5485554" y="75488"/>
                          <a:pt x="5818395" y="95622"/>
                          <a:pt x="6083468" y="66553"/>
                        </a:cubicBezTo>
                        <a:cubicBezTo>
                          <a:pt x="6090011" y="363831"/>
                          <a:pt x="6039579" y="522178"/>
                          <a:pt x="6083468" y="663439"/>
                        </a:cubicBezTo>
                        <a:cubicBezTo>
                          <a:pt x="6151766" y="789439"/>
                          <a:pt x="6104045" y="1056879"/>
                          <a:pt x="6083468" y="1214413"/>
                        </a:cubicBezTo>
                        <a:cubicBezTo>
                          <a:pt x="6029535" y="1214606"/>
                          <a:pt x="5999399" y="1168835"/>
                          <a:pt x="5908693" y="1214413"/>
                        </a:cubicBezTo>
                        <a:cubicBezTo>
                          <a:pt x="5824266" y="1249095"/>
                          <a:pt x="5575720" y="1136954"/>
                          <a:pt x="5430739" y="1214413"/>
                        </a:cubicBezTo>
                        <a:cubicBezTo>
                          <a:pt x="5312792" y="1312602"/>
                          <a:pt x="5265419" y="1174513"/>
                          <a:pt x="5195330" y="1214413"/>
                        </a:cubicBezTo>
                        <a:cubicBezTo>
                          <a:pt x="5101839" y="1271597"/>
                          <a:pt x="5008287" y="1177505"/>
                          <a:pt x="4959920" y="1214413"/>
                        </a:cubicBezTo>
                        <a:cubicBezTo>
                          <a:pt x="4909383" y="1244352"/>
                          <a:pt x="4725340" y="1195666"/>
                          <a:pt x="4603238" y="1214413"/>
                        </a:cubicBezTo>
                        <a:cubicBezTo>
                          <a:pt x="4430561" y="1240968"/>
                          <a:pt x="4303536" y="1115481"/>
                          <a:pt x="4185919" y="1214413"/>
                        </a:cubicBezTo>
                        <a:cubicBezTo>
                          <a:pt x="4092203" y="1294754"/>
                          <a:pt x="4062222" y="1177434"/>
                          <a:pt x="4011145" y="1214413"/>
                        </a:cubicBezTo>
                        <a:cubicBezTo>
                          <a:pt x="3954949" y="1240988"/>
                          <a:pt x="3716407" y="1159884"/>
                          <a:pt x="3533192" y="1214413"/>
                        </a:cubicBezTo>
                        <a:cubicBezTo>
                          <a:pt x="3370381" y="1251806"/>
                          <a:pt x="3371895" y="1196987"/>
                          <a:pt x="3297782" y="1214413"/>
                        </a:cubicBezTo>
                        <a:cubicBezTo>
                          <a:pt x="3235270" y="1217200"/>
                          <a:pt x="3095144" y="1218440"/>
                          <a:pt x="3001736" y="1214413"/>
                        </a:cubicBezTo>
                        <a:cubicBezTo>
                          <a:pt x="2926388" y="1214186"/>
                          <a:pt x="2774199" y="1201768"/>
                          <a:pt x="2705689" y="1214413"/>
                        </a:cubicBezTo>
                        <a:cubicBezTo>
                          <a:pt x="2636161" y="1241776"/>
                          <a:pt x="2489158" y="1177065"/>
                          <a:pt x="2409644" y="1214413"/>
                        </a:cubicBezTo>
                        <a:cubicBezTo>
                          <a:pt x="2338519" y="1257878"/>
                          <a:pt x="2289985" y="1208152"/>
                          <a:pt x="2234870" y="1214413"/>
                        </a:cubicBezTo>
                        <a:cubicBezTo>
                          <a:pt x="2155239" y="1228121"/>
                          <a:pt x="2109121" y="1200443"/>
                          <a:pt x="1999460" y="1214413"/>
                        </a:cubicBezTo>
                        <a:cubicBezTo>
                          <a:pt x="1879822" y="1195135"/>
                          <a:pt x="1767903" y="1138637"/>
                          <a:pt x="1642777" y="1214413"/>
                        </a:cubicBezTo>
                        <a:cubicBezTo>
                          <a:pt x="1493800" y="1287097"/>
                          <a:pt x="1491304" y="1197191"/>
                          <a:pt x="1407367" y="1214413"/>
                        </a:cubicBezTo>
                        <a:cubicBezTo>
                          <a:pt x="1332595" y="1239196"/>
                          <a:pt x="1111697" y="1145597"/>
                          <a:pt x="1050685" y="1214413"/>
                        </a:cubicBezTo>
                        <a:cubicBezTo>
                          <a:pt x="964624" y="1278225"/>
                          <a:pt x="845103" y="1182247"/>
                          <a:pt x="754640" y="1214413"/>
                        </a:cubicBezTo>
                        <a:cubicBezTo>
                          <a:pt x="630692" y="1248658"/>
                          <a:pt x="612774" y="1187506"/>
                          <a:pt x="579866" y="1214413"/>
                        </a:cubicBezTo>
                        <a:cubicBezTo>
                          <a:pt x="538854" y="1232058"/>
                          <a:pt x="140829" y="1157962"/>
                          <a:pt x="19875" y="1214413"/>
                        </a:cubicBezTo>
                        <a:cubicBezTo>
                          <a:pt x="-46477" y="993014"/>
                          <a:pt x="-11729" y="798703"/>
                          <a:pt x="19875" y="617526"/>
                        </a:cubicBezTo>
                        <a:cubicBezTo>
                          <a:pt x="-2421" y="420371"/>
                          <a:pt x="178065" y="268810"/>
                          <a:pt x="114801" y="888"/>
                        </a:cubicBezTo>
                        <a:close/>
                      </a:path>
                      <a:path w="6094133" h="1249788" fill="none" stroke="0" extrusionOk="0">
                        <a:moveTo>
                          <a:pt x="19875" y="66553"/>
                        </a:moveTo>
                        <a:cubicBezTo>
                          <a:pt x="97353" y="36724"/>
                          <a:pt x="201223" y="115477"/>
                          <a:pt x="255285" y="66553"/>
                        </a:cubicBezTo>
                        <a:cubicBezTo>
                          <a:pt x="321553" y="17303"/>
                          <a:pt x="428786" y="110310"/>
                          <a:pt x="490695" y="66553"/>
                        </a:cubicBezTo>
                        <a:cubicBezTo>
                          <a:pt x="525257" y="13398"/>
                          <a:pt x="762818" y="136990"/>
                          <a:pt x="847377" y="66553"/>
                        </a:cubicBezTo>
                        <a:cubicBezTo>
                          <a:pt x="947291" y="-51368"/>
                          <a:pt x="1175558" y="132985"/>
                          <a:pt x="1325331" y="66553"/>
                        </a:cubicBezTo>
                        <a:cubicBezTo>
                          <a:pt x="1431977" y="-13212"/>
                          <a:pt x="1693043" y="173105"/>
                          <a:pt x="1803285" y="66553"/>
                        </a:cubicBezTo>
                        <a:cubicBezTo>
                          <a:pt x="1875080" y="-26544"/>
                          <a:pt x="2076382" y="101466"/>
                          <a:pt x="2159966" y="66553"/>
                        </a:cubicBezTo>
                        <a:cubicBezTo>
                          <a:pt x="2236863" y="-7413"/>
                          <a:pt x="2386813" y="84965"/>
                          <a:pt x="2456012" y="66553"/>
                        </a:cubicBezTo>
                        <a:cubicBezTo>
                          <a:pt x="2565586" y="10147"/>
                          <a:pt x="2710635" y="87241"/>
                          <a:pt x="2873330" y="66553"/>
                        </a:cubicBezTo>
                        <a:cubicBezTo>
                          <a:pt x="3050412" y="64152"/>
                          <a:pt x="3057265" y="89236"/>
                          <a:pt x="3169376" y="66553"/>
                        </a:cubicBezTo>
                        <a:cubicBezTo>
                          <a:pt x="3278934" y="50158"/>
                          <a:pt x="3353431" y="120547"/>
                          <a:pt x="3404786" y="66553"/>
                        </a:cubicBezTo>
                        <a:cubicBezTo>
                          <a:pt x="3439017" y="5903"/>
                          <a:pt x="3671053" y="103351"/>
                          <a:pt x="3822104" y="66553"/>
                        </a:cubicBezTo>
                        <a:cubicBezTo>
                          <a:pt x="3995020" y="45664"/>
                          <a:pt x="4158073" y="128540"/>
                          <a:pt x="4300058" y="66553"/>
                        </a:cubicBezTo>
                        <a:cubicBezTo>
                          <a:pt x="4476304" y="39423"/>
                          <a:pt x="4494041" y="119589"/>
                          <a:pt x="4596104" y="66553"/>
                        </a:cubicBezTo>
                        <a:cubicBezTo>
                          <a:pt x="4705506" y="5465"/>
                          <a:pt x="4721445" y="108147"/>
                          <a:pt x="4831514" y="66553"/>
                        </a:cubicBezTo>
                        <a:cubicBezTo>
                          <a:pt x="4912692" y="-10039"/>
                          <a:pt x="5110476" y="161148"/>
                          <a:pt x="5248832" y="66553"/>
                        </a:cubicBezTo>
                        <a:cubicBezTo>
                          <a:pt x="5390018" y="13386"/>
                          <a:pt x="5460431" y="136946"/>
                          <a:pt x="5666150" y="66553"/>
                        </a:cubicBezTo>
                        <a:cubicBezTo>
                          <a:pt x="5859093" y="-23884"/>
                          <a:pt x="5972214" y="57255"/>
                          <a:pt x="6083468" y="66553"/>
                        </a:cubicBezTo>
                        <a:cubicBezTo>
                          <a:pt x="6140408" y="162341"/>
                          <a:pt x="6036418" y="386913"/>
                          <a:pt x="6083468" y="629004"/>
                        </a:cubicBezTo>
                        <a:cubicBezTo>
                          <a:pt x="6087300" y="841458"/>
                          <a:pt x="6089089" y="963755"/>
                          <a:pt x="6083468" y="1214413"/>
                        </a:cubicBezTo>
                        <a:cubicBezTo>
                          <a:pt x="5970174" y="1248766"/>
                          <a:pt x="5805292" y="1174040"/>
                          <a:pt x="5726786" y="1214413"/>
                        </a:cubicBezTo>
                        <a:cubicBezTo>
                          <a:pt x="5680094" y="1265809"/>
                          <a:pt x="5372464" y="1130705"/>
                          <a:pt x="5309468" y="1214413"/>
                        </a:cubicBezTo>
                        <a:cubicBezTo>
                          <a:pt x="5213981" y="1318549"/>
                          <a:pt x="5142277" y="1152784"/>
                          <a:pt x="5074058" y="1214413"/>
                        </a:cubicBezTo>
                        <a:cubicBezTo>
                          <a:pt x="4965733" y="1238324"/>
                          <a:pt x="4884248" y="1198488"/>
                          <a:pt x="4778012" y="1214413"/>
                        </a:cubicBezTo>
                        <a:cubicBezTo>
                          <a:pt x="4668558" y="1210953"/>
                          <a:pt x="4587895" y="1153462"/>
                          <a:pt x="4421330" y="1214413"/>
                        </a:cubicBezTo>
                        <a:cubicBezTo>
                          <a:pt x="4284466" y="1294980"/>
                          <a:pt x="4107773" y="1189263"/>
                          <a:pt x="4004012" y="1214413"/>
                        </a:cubicBezTo>
                        <a:cubicBezTo>
                          <a:pt x="3882025" y="1236790"/>
                          <a:pt x="3844040" y="1219958"/>
                          <a:pt x="3707966" y="1214413"/>
                        </a:cubicBezTo>
                        <a:cubicBezTo>
                          <a:pt x="3561132" y="1221105"/>
                          <a:pt x="3595955" y="1157768"/>
                          <a:pt x="3533192" y="1214413"/>
                        </a:cubicBezTo>
                        <a:cubicBezTo>
                          <a:pt x="3490312" y="1233803"/>
                          <a:pt x="3305846" y="1186503"/>
                          <a:pt x="3176510" y="1214413"/>
                        </a:cubicBezTo>
                        <a:cubicBezTo>
                          <a:pt x="3085610" y="1253381"/>
                          <a:pt x="2951989" y="1163227"/>
                          <a:pt x="2880464" y="1214413"/>
                        </a:cubicBezTo>
                        <a:cubicBezTo>
                          <a:pt x="2814783" y="1280831"/>
                          <a:pt x="2761895" y="1210412"/>
                          <a:pt x="2705689" y="1214413"/>
                        </a:cubicBezTo>
                        <a:cubicBezTo>
                          <a:pt x="2663167" y="1225804"/>
                          <a:pt x="2624938" y="1156713"/>
                          <a:pt x="2530915" y="1214413"/>
                        </a:cubicBezTo>
                        <a:cubicBezTo>
                          <a:pt x="2446953" y="1225911"/>
                          <a:pt x="2295738" y="1150218"/>
                          <a:pt x="2113598" y="1214413"/>
                        </a:cubicBezTo>
                        <a:cubicBezTo>
                          <a:pt x="1917728" y="1267556"/>
                          <a:pt x="1933882" y="1203852"/>
                          <a:pt x="1817552" y="1214413"/>
                        </a:cubicBezTo>
                        <a:cubicBezTo>
                          <a:pt x="1710188" y="1210429"/>
                          <a:pt x="1643059" y="1193147"/>
                          <a:pt x="1460870" y="1214413"/>
                        </a:cubicBezTo>
                        <a:cubicBezTo>
                          <a:pt x="1293625" y="1243974"/>
                          <a:pt x="1172924" y="1171017"/>
                          <a:pt x="1043552" y="1214413"/>
                        </a:cubicBezTo>
                        <a:cubicBezTo>
                          <a:pt x="927524" y="1250035"/>
                          <a:pt x="805521" y="1208056"/>
                          <a:pt x="747506" y="1214413"/>
                        </a:cubicBezTo>
                        <a:cubicBezTo>
                          <a:pt x="659569" y="1189688"/>
                          <a:pt x="255534" y="1168404"/>
                          <a:pt x="19875" y="1214413"/>
                        </a:cubicBezTo>
                        <a:cubicBezTo>
                          <a:pt x="9400" y="952150"/>
                          <a:pt x="26597" y="884829"/>
                          <a:pt x="19875" y="651962"/>
                        </a:cubicBezTo>
                        <a:cubicBezTo>
                          <a:pt x="1864" y="428994"/>
                          <a:pt x="29974" y="353126"/>
                          <a:pt x="19875" y="66553"/>
                        </a:cubicBezTo>
                        <a:close/>
                      </a:path>
                    </a:pathLst>
                  </a:custGeom>
                  <ask:type>
                    <ask:lineSketchScribble/>
                  </ask:type>
                </ask:lineSketchStyleProps>
              </a:ext>
            </a:extLst>
          </a:ln>
          <a:effectLst/>
        </p:spPr>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toàn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noProof="0" dirty="0" err="1">
                <a:ln>
                  <a:noFill/>
                </a:ln>
                <a:solidFill>
                  <a:srgbClr val="C00000"/>
                </a:solidFill>
                <a:effectLst/>
                <a:uLnTx/>
                <a:uFillTx/>
                <a:latin typeface="Calibri" panose="020F0502020204030204"/>
                <a:ea typeface="+mn-ea"/>
                <a:cs typeface="Arial" panose="020B0604020202020204" pitchFamily="34" charset="0"/>
              </a:rPr>
              <a:t>phần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hình</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lập</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phương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bằng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một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mặt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FE668E">
                    <a:lumMod val="50000"/>
                  </a:srgbClr>
                </a:solidFill>
                <a:effectLst/>
                <a:uLnTx/>
                <a:uFillTx/>
                <a:latin typeface="Calibri" panose="020F0502020204030204"/>
                <a:ea typeface="+mn-ea"/>
                <a:cs typeface="Arial" panose="020B0604020202020204" pitchFamily="34" charset="0"/>
              </a:rPr>
              <a:t>nhân</a:t>
            </a:r>
            <a:r>
              <a:rPr kumimoji="0" lang="en-US" sz="28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rPr>
              <a:t> 6</a:t>
            </a:r>
          </a:p>
        </p:txBody>
      </p:sp>
      <p:sp>
        <p:nvSpPr>
          <p:cNvPr id="110" name="Rectangle 39">
            <a:extLst>
              <a:ext uri="{FF2B5EF4-FFF2-40B4-BE49-F238E27FC236}">
                <a16:creationId xmlns:a16="http://schemas.microsoft.com/office/drawing/2014/main" xmlns="" id="{C5DAAF24-BFD9-4F6D-BDCE-70A14887E130}"/>
              </a:ext>
            </a:extLst>
          </p:cNvPr>
          <p:cNvSpPr/>
          <p:nvPr/>
        </p:nvSpPr>
        <p:spPr>
          <a:xfrm>
            <a:off x="6642100" y="5228203"/>
            <a:ext cx="5252022" cy="1249788"/>
          </a:xfrm>
          <a:custGeom>
            <a:avLst/>
            <a:gdLst>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 name="connsiteX0" fmla="*/ 98937 w 5252022"/>
              <a:gd name="connsiteY0" fmla="*/ 888 h 1249788"/>
              <a:gd name="connsiteX1" fmla="*/ 272266 w 5252022"/>
              <a:gd name="connsiteY1" fmla="*/ 66553 h 1249788"/>
              <a:gd name="connsiteX2" fmla="*/ 422889 w 5252022"/>
              <a:gd name="connsiteY2" fmla="*/ 66553 h 1249788"/>
              <a:gd name="connsiteX3" fmla="*/ 730283 w 5252022"/>
              <a:gd name="connsiteY3" fmla="*/ 66553 h 1249788"/>
              <a:gd name="connsiteX4" fmla="*/ 1089934 w 5252022"/>
              <a:gd name="connsiteY4" fmla="*/ 66553 h 1249788"/>
              <a:gd name="connsiteX5" fmla="*/ 1292814 w 5252022"/>
              <a:gd name="connsiteY5" fmla="*/ 66553 h 1249788"/>
              <a:gd name="connsiteX6" fmla="*/ 1443438 w 5252022"/>
              <a:gd name="connsiteY6" fmla="*/ 66553 h 1249788"/>
              <a:gd name="connsiteX7" fmla="*/ 1750832 w 5252022"/>
              <a:gd name="connsiteY7" fmla="*/ 66553 h 1249788"/>
              <a:gd name="connsiteX8" fmla="*/ 1901455 w 5252022"/>
              <a:gd name="connsiteY8" fmla="*/ 66553 h 1249788"/>
              <a:gd name="connsiteX9" fmla="*/ 2104335 w 5252022"/>
              <a:gd name="connsiteY9" fmla="*/ 66553 h 1249788"/>
              <a:gd name="connsiteX10" fmla="*/ 2411729 w 5252022"/>
              <a:gd name="connsiteY10" fmla="*/ 66553 h 1249788"/>
              <a:gd name="connsiteX11" fmla="*/ 2719124 w 5252022"/>
              <a:gd name="connsiteY11" fmla="*/ 66553 h 1249788"/>
              <a:gd name="connsiteX12" fmla="*/ 2922004 w 5252022"/>
              <a:gd name="connsiteY12" fmla="*/ 66553 h 1249788"/>
              <a:gd name="connsiteX13" fmla="*/ 3281655 w 5252022"/>
              <a:gd name="connsiteY13" fmla="*/ 66553 h 1249788"/>
              <a:gd name="connsiteX14" fmla="*/ 3693563 w 5252022"/>
              <a:gd name="connsiteY14" fmla="*/ 66553 h 1249788"/>
              <a:gd name="connsiteX15" fmla="*/ 4000958 w 5252022"/>
              <a:gd name="connsiteY15" fmla="*/ 66553 h 1249788"/>
              <a:gd name="connsiteX16" fmla="*/ 4256095 w 5252022"/>
              <a:gd name="connsiteY16" fmla="*/ 66553 h 1249788"/>
              <a:gd name="connsiteX17" fmla="*/ 4563489 w 5252022"/>
              <a:gd name="connsiteY17" fmla="*/ 66553 h 1249788"/>
              <a:gd name="connsiteX18" fmla="*/ 4714112 w 5252022"/>
              <a:gd name="connsiteY18" fmla="*/ 66553 h 1249788"/>
              <a:gd name="connsiteX19" fmla="*/ 5242830 w 5252022"/>
              <a:gd name="connsiteY19" fmla="*/ 66553 h 1249788"/>
              <a:gd name="connsiteX20" fmla="*/ 5242830 w 5252022"/>
              <a:gd name="connsiteY20" fmla="*/ 663439 h 1249788"/>
              <a:gd name="connsiteX21" fmla="*/ 5242830 w 5252022"/>
              <a:gd name="connsiteY21" fmla="*/ 1214413 h 1249788"/>
              <a:gd name="connsiteX22" fmla="*/ 5092207 w 5252022"/>
              <a:gd name="connsiteY22" fmla="*/ 1214413 h 1249788"/>
              <a:gd name="connsiteX23" fmla="*/ 4680299 w 5252022"/>
              <a:gd name="connsiteY23" fmla="*/ 1214413 h 1249788"/>
              <a:gd name="connsiteX24" fmla="*/ 4477419 w 5252022"/>
              <a:gd name="connsiteY24" fmla="*/ 1214413 h 1249788"/>
              <a:gd name="connsiteX25" fmla="*/ 4274539 w 5252022"/>
              <a:gd name="connsiteY25" fmla="*/ 1214413 h 1249788"/>
              <a:gd name="connsiteX26" fmla="*/ 3967144 w 5252022"/>
              <a:gd name="connsiteY26" fmla="*/ 1214413 h 1249788"/>
              <a:gd name="connsiteX27" fmla="*/ 3607493 w 5252022"/>
              <a:gd name="connsiteY27" fmla="*/ 1214413 h 1249788"/>
              <a:gd name="connsiteX28" fmla="*/ 3456870 w 5252022"/>
              <a:gd name="connsiteY28" fmla="*/ 1214413 h 1249788"/>
              <a:gd name="connsiteX29" fmla="*/ 3044962 w 5252022"/>
              <a:gd name="connsiteY29" fmla="*/ 1214413 h 1249788"/>
              <a:gd name="connsiteX30" fmla="*/ 2842081 w 5252022"/>
              <a:gd name="connsiteY30" fmla="*/ 1214413 h 1249788"/>
              <a:gd name="connsiteX31" fmla="*/ 2586944 w 5252022"/>
              <a:gd name="connsiteY31" fmla="*/ 1214413 h 1249788"/>
              <a:gd name="connsiteX32" fmla="*/ 2331807 w 5252022"/>
              <a:gd name="connsiteY32" fmla="*/ 1214413 h 1249788"/>
              <a:gd name="connsiteX33" fmla="*/ 2076670 w 5252022"/>
              <a:gd name="connsiteY33" fmla="*/ 1214413 h 1249788"/>
              <a:gd name="connsiteX34" fmla="*/ 1926047 w 5252022"/>
              <a:gd name="connsiteY34" fmla="*/ 1214413 h 1249788"/>
              <a:gd name="connsiteX35" fmla="*/ 1723166 w 5252022"/>
              <a:gd name="connsiteY35" fmla="*/ 1214413 h 1249788"/>
              <a:gd name="connsiteX36" fmla="*/ 1415772 w 5252022"/>
              <a:gd name="connsiteY36" fmla="*/ 1214413 h 1249788"/>
              <a:gd name="connsiteX37" fmla="*/ 1212892 w 5252022"/>
              <a:gd name="connsiteY37" fmla="*/ 1214413 h 1249788"/>
              <a:gd name="connsiteX38" fmla="*/ 905497 w 5252022"/>
              <a:gd name="connsiteY38" fmla="*/ 1214413 h 1249788"/>
              <a:gd name="connsiteX39" fmla="*/ 650361 w 5252022"/>
              <a:gd name="connsiteY39" fmla="*/ 1214413 h 1249788"/>
              <a:gd name="connsiteX40" fmla="*/ 499737 w 5252022"/>
              <a:gd name="connsiteY40" fmla="*/ 1214413 h 1249788"/>
              <a:gd name="connsiteX41" fmla="*/ 17128 w 5252022"/>
              <a:gd name="connsiteY41" fmla="*/ 1214413 h 1249788"/>
              <a:gd name="connsiteX42" fmla="*/ 17128 w 5252022"/>
              <a:gd name="connsiteY42" fmla="*/ 617526 h 1249788"/>
              <a:gd name="connsiteX43" fmla="*/ 98937 w 5252022"/>
              <a:gd name="connsiteY43" fmla="*/ 888 h 1249788"/>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52022" h="1249788" fill="none" extrusionOk="0">
                <a:moveTo>
                  <a:pt x="17128" y="66553"/>
                </a:moveTo>
                <a:cubicBezTo>
                  <a:pt x="74197" y="46239"/>
                  <a:pt x="165355" y="98566"/>
                  <a:pt x="220009" y="66553"/>
                </a:cubicBezTo>
                <a:cubicBezTo>
                  <a:pt x="229070" y="26126"/>
                  <a:pt x="381486" y="104531"/>
                  <a:pt x="422889" y="66553"/>
                </a:cubicBezTo>
                <a:cubicBezTo>
                  <a:pt x="436565" y="-19541"/>
                  <a:pt x="597797" y="117744"/>
                  <a:pt x="730283" y="66553"/>
                </a:cubicBezTo>
                <a:cubicBezTo>
                  <a:pt x="862183" y="-25750"/>
                  <a:pt x="974612" y="137884"/>
                  <a:pt x="1142191" y="66553"/>
                </a:cubicBezTo>
                <a:cubicBezTo>
                  <a:pt x="1272244" y="-8415"/>
                  <a:pt x="1471068" y="164590"/>
                  <a:pt x="1554100" y="66553"/>
                </a:cubicBezTo>
                <a:cubicBezTo>
                  <a:pt x="1638171" y="-9590"/>
                  <a:pt x="1813191" y="94010"/>
                  <a:pt x="1861494" y="66553"/>
                </a:cubicBezTo>
                <a:cubicBezTo>
                  <a:pt x="1916976" y="27433"/>
                  <a:pt x="2062663" y="128349"/>
                  <a:pt x="2116631" y="66553"/>
                </a:cubicBezTo>
                <a:cubicBezTo>
                  <a:pt x="2186078" y="87685"/>
                  <a:pt x="2305574" y="95314"/>
                  <a:pt x="2476282" y="66553"/>
                </a:cubicBezTo>
                <a:cubicBezTo>
                  <a:pt x="2637801" y="70179"/>
                  <a:pt x="2636207" y="77398"/>
                  <a:pt x="2731419" y="66553"/>
                </a:cubicBezTo>
                <a:cubicBezTo>
                  <a:pt x="2841217" y="55969"/>
                  <a:pt x="2910798" y="132992"/>
                  <a:pt x="2934299" y="66553"/>
                </a:cubicBezTo>
                <a:cubicBezTo>
                  <a:pt x="3017392" y="-12151"/>
                  <a:pt x="3113501" y="104419"/>
                  <a:pt x="3293951" y="66553"/>
                </a:cubicBezTo>
                <a:cubicBezTo>
                  <a:pt x="3408396" y="77890"/>
                  <a:pt x="3593850" y="112592"/>
                  <a:pt x="3705859" y="66553"/>
                </a:cubicBezTo>
                <a:cubicBezTo>
                  <a:pt x="3873290" y="30191"/>
                  <a:pt x="3902115" y="155936"/>
                  <a:pt x="3960996" y="66553"/>
                </a:cubicBezTo>
                <a:cubicBezTo>
                  <a:pt x="4021251" y="4001"/>
                  <a:pt x="4046582" y="100505"/>
                  <a:pt x="4163876" y="66553"/>
                </a:cubicBezTo>
                <a:cubicBezTo>
                  <a:pt x="4186559" y="-30080"/>
                  <a:pt x="4359395" y="214337"/>
                  <a:pt x="4523528" y="66553"/>
                </a:cubicBezTo>
                <a:cubicBezTo>
                  <a:pt x="4672665" y="-5704"/>
                  <a:pt x="4732369" y="103903"/>
                  <a:pt x="4883179" y="66553"/>
                </a:cubicBezTo>
                <a:cubicBezTo>
                  <a:pt x="5058187" y="-20514"/>
                  <a:pt x="5154580" y="77560"/>
                  <a:pt x="5242830" y="66553"/>
                </a:cubicBezTo>
                <a:cubicBezTo>
                  <a:pt x="5293286" y="127507"/>
                  <a:pt x="5290498" y="379840"/>
                  <a:pt x="5242830" y="629004"/>
                </a:cubicBezTo>
                <a:cubicBezTo>
                  <a:pt x="5261441" y="885802"/>
                  <a:pt x="5214529" y="981237"/>
                  <a:pt x="5242830" y="1214413"/>
                </a:cubicBezTo>
                <a:cubicBezTo>
                  <a:pt x="5161434" y="1296925"/>
                  <a:pt x="5025971" y="1130694"/>
                  <a:pt x="4935436" y="1214413"/>
                </a:cubicBezTo>
                <a:cubicBezTo>
                  <a:pt x="4852978" y="1262189"/>
                  <a:pt x="4647089" y="1155342"/>
                  <a:pt x="4575785" y="1214413"/>
                </a:cubicBezTo>
                <a:cubicBezTo>
                  <a:pt x="4503515" y="1235127"/>
                  <a:pt x="4468323" y="1158017"/>
                  <a:pt x="4372905" y="1214413"/>
                </a:cubicBezTo>
                <a:cubicBezTo>
                  <a:pt x="4289674" y="1281913"/>
                  <a:pt x="4232022" y="1202210"/>
                  <a:pt x="4117767" y="1214413"/>
                </a:cubicBezTo>
                <a:cubicBezTo>
                  <a:pt x="3976332" y="1273072"/>
                  <a:pt x="3948988" y="1132760"/>
                  <a:pt x="3810373" y="1214413"/>
                </a:cubicBezTo>
                <a:cubicBezTo>
                  <a:pt x="3694429" y="1326251"/>
                  <a:pt x="3596647" y="1163791"/>
                  <a:pt x="3450722" y="1214413"/>
                </a:cubicBezTo>
                <a:cubicBezTo>
                  <a:pt x="3347536" y="1223940"/>
                  <a:pt x="3315654" y="1208949"/>
                  <a:pt x="3195585" y="1214413"/>
                </a:cubicBezTo>
                <a:cubicBezTo>
                  <a:pt x="3046707" y="1213127"/>
                  <a:pt x="3113699" y="1160086"/>
                  <a:pt x="3044962" y="1214413"/>
                </a:cubicBezTo>
                <a:cubicBezTo>
                  <a:pt x="2953559" y="1274002"/>
                  <a:pt x="2847267" y="1144440"/>
                  <a:pt x="2737567" y="1214413"/>
                </a:cubicBezTo>
                <a:cubicBezTo>
                  <a:pt x="2633734" y="1256144"/>
                  <a:pt x="2552941" y="1123142"/>
                  <a:pt x="2482430" y="1214413"/>
                </a:cubicBezTo>
                <a:cubicBezTo>
                  <a:pt x="2438021" y="1285982"/>
                  <a:pt x="2365077" y="1214688"/>
                  <a:pt x="2331807" y="1214413"/>
                </a:cubicBezTo>
                <a:cubicBezTo>
                  <a:pt x="2276579" y="1220330"/>
                  <a:pt x="2259276" y="1176959"/>
                  <a:pt x="2181183" y="1214413"/>
                </a:cubicBezTo>
                <a:cubicBezTo>
                  <a:pt x="2063047" y="1254726"/>
                  <a:pt x="2003682" y="1203970"/>
                  <a:pt x="1821533" y="1214413"/>
                </a:cubicBezTo>
                <a:cubicBezTo>
                  <a:pt x="1669085" y="1270892"/>
                  <a:pt x="1682025" y="1209697"/>
                  <a:pt x="1566395" y="1214413"/>
                </a:cubicBezTo>
                <a:cubicBezTo>
                  <a:pt x="1449791" y="1210793"/>
                  <a:pt x="1411520" y="1175500"/>
                  <a:pt x="1259001" y="1214413"/>
                </a:cubicBezTo>
                <a:cubicBezTo>
                  <a:pt x="1092588" y="1211922"/>
                  <a:pt x="967073" y="1171170"/>
                  <a:pt x="899350" y="1214413"/>
                </a:cubicBezTo>
                <a:cubicBezTo>
                  <a:pt x="789165" y="1268110"/>
                  <a:pt x="724253" y="1180161"/>
                  <a:pt x="644213" y="1214413"/>
                </a:cubicBezTo>
                <a:cubicBezTo>
                  <a:pt x="529634" y="1165577"/>
                  <a:pt x="154003" y="1177159"/>
                  <a:pt x="17128" y="1214413"/>
                </a:cubicBezTo>
                <a:cubicBezTo>
                  <a:pt x="4918" y="980615"/>
                  <a:pt x="27466" y="868453"/>
                  <a:pt x="17128" y="651962"/>
                </a:cubicBezTo>
                <a:cubicBezTo>
                  <a:pt x="14462" y="399256"/>
                  <a:pt x="30509" y="376460"/>
                  <a:pt x="17128" y="66553"/>
                </a:cubicBezTo>
                <a:close/>
              </a:path>
              <a:path w="5252022" h="1249788" stroke="0" extrusionOk="0">
                <a:moveTo>
                  <a:pt x="98937" y="888"/>
                </a:moveTo>
                <a:cubicBezTo>
                  <a:pt x="179053" y="-28775"/>
                  <a:pt x="211794" y="60504"/>
                  <a:pt x="272266" y="66553"/>
                </a:cubicBezTo>
                <a:cubicBezTo>
                  <a:pt x="331822" y="68431"/>
                  <a:pt x="349519" y="85992"/>
                  <a:pt x="422889" y="66553"/>
                </a:cubicBezTo>
                <a:cubicBezTo>
                  <a:pt x="483004" y="99536"/>
                  <a:pt x="580163" y="98972"/>
                  <a:pt x="730283" y="66553"/>
                </a:cubicBezTo>
                <a:cubicBezTo>
                  <a:pt x="808497" y="-22622"/>
                  <a:pt x="942593" y="169752"/>
                  <a:pt x="1089934" y="66553"/>
                </a:cubicBezTo>
                <a:cubicBezTo>
                  <a:pt x="1208712" y="-9686"/>
                  <a:pt x="1237304" y="85316"/>
                  <a:pt x="1292814" y="66553"/>
                </a:cubicBezTo>
                <a:cubicBezTo>
                  <a:pt x="1335096" y="53900"/>
                  <a:pt x="1405035" y="102837"/>
                  <a:pt x="1443438" y="66553"/>
                </a:cubicBezTo>
                <a:cubicBezTo>
                  <a:pt x="1501798" y="12459"/>
                  <a:pt x="1672021" y="134579"/>
                  <a:pt x="1750832" y="66553"/>
                </a:cubicBezTo>
                <a:cubicBezTo>
                  <a:pt x="1807484" y="-27818"/>
                  <a:pt x="1846173" y="91737"/>
                  <a:pt x="1901455" y="66553"/>
                </a:cubicBezTo>
                <a:cubicBezTo>
                  <a:pt x="1935436" y="92431"/>
                  <a:pt x="2033471" y="48887"/>
                  <a:pt x="2104335" y="66553"/>
                </a:cubicBezTo>
                <a:cubicBezTo>
                  <a:pt x="2182101" y="69416"/>
                  <a:pt x="2345311" y="58811"/>
                  <a:pt x="2411729" y="66553"/>
                </a:cubicBezTo>
                <a:cubicBezTo>
                  <a:pt x="2461185" y="58968"/>
                  <a:pt x="2574568" y="99440"/>
                  <a:pt x="2719124" y="66553"/>
                </a:cubicBezTo>
                <a:cubicBezTo>
                  <a:pt x="2858457" y="24244"/>
                  <a:pt x="2808019" y="88486"/>
                  <a:pt x="2922004" y="66553"/>
                </a:cubicBezTo>
                <a:cubicBezTo>
                  <a:pt x="3029720" y="6014"/>
                  <a:pt x="3130822" y="133001"/>
                  <a:pt x="3281655" y="66553"/>
                </a:cubicBezTo>
                <a:cubicBezTo>
                  <a:pt x="3403382" y="-18922"/>
                  <a:pt x="3453329" y="66496"/>
                  <a:pt x="3693563" y="66553"/>
                </a:cubicBezTo>
                <a:cubicBezTo>
                  <a:pt x="3896417" y="79360"/>
                  <a:pt x="3943095" y="184395"/>
                  <a:pt x="4000958" y="66553"/>
                </a:cubicBezTo>
                <a:cubicBezTo>
                  <a:pt x="4075891" y="18206"/>
                  <a:pt x="4195821" y="93080"/>
                  <a:pt x="4256095" y="66553"/>
                </a:cubicBezTo>
                <a:cubicBezTo>
                  <a:pt x="4283203" y="30939"/>
                  <a:pt x="4390772" y="60864"/>
                  <a:pt x="4563489" y="66553"/>
                </a:cubicBezTo>
                <a:cubicBezTo>
                  <a:pt x="4691758" y="44916"/>
                  <a:pt x="4668865" y="62908"/>
                  <a:pt x="4714112" y="66553"/>
                </a:cubicBezTo>
                <a:cubicBezTo>
                  <a:pt x="4720354" y="75370"/>
                  <a:pt x="5014038" y="79521"/>
                  <a:pt x="5242830" y="66553"/>
                </a:cubicBezTo>
                <a:cubicBezTo>
                  <a:pt x="5270672" y="382518"/>
                  <a:pt x="5186243" y="504172"/>
                  <a:pt x="5242830" y="663439"/>
                </a:cubicBezTo>
                <a:cubicBezTo>
                  <a:pt x="5319044" y="788199"/>
                  <a:pt x="5253083" y="1055457"/>
                  <a:pt x="5242830" y="1214413"/>
                </a:cubicBezTo>
                <a:cubicBezTo>
                  <a:pt x="5189714" y="1214716"/>
                  <a:pt x="5175428" y="1163389"/>
                  <a:pt x="5092207" y="1214413"/>
                </a:cubicBezTo>
                <a:cubicBezTo>
                  <a:pt x="5033211" y="1187026"/>
                  <a:pt x="4824941" y="1176846"/>
                  <a:pt x="4680299" y="1214413"/>
                </a:cubicBezTo>
                <a:cubicBezTo>
                  <a:pt x="4600200" y="1313630"/>
                  <a:pt x="4544311" y="1173892"/>
                  <a:pt x="4477419" y="1214413"/>
                </a:cubicBezTo>
                <a:cubicBezTo>
                  <a:pt x="4396371" y="1272698"/>
                  <a:pt x="4315755" y="1177578"/>
                  <a:pt x="4274539" y="1214413"/>
                </a:cubicBezTo>
                <a:cubicBezTo>
                  <a:pt x="4232331" y="1214419"/>
                  <a:pt x="4061762" y="1196252"/>
                  <a:pt x="3967144" y="1214413"/>
                </a:cubicBezTo>
                <a:cubicBezTo>
                  <a:pt x="3759509" y="1259804"/>
                  <a:pt x="3724607" y="1107385"/>
                  <a:pt x="3607493" y="1214413"/>
                </a:cubicBezTo>
                <a:cubicBezTo>
                  <a:pt x="3531055" y="1290612"/>
                  <a:pt x="3501181" y="1180373"/>
                  <a:pt x="3456870" y="1214413"/>
                </a:cubicBezTo>
                <a:cubicBezTo>
                  <a:pt x="3404106" y="1270650"/>
                  <a:pt x="3209560" y="1158871"/>
                  <a:pt x="3044962" y="1214413"/>
                </a:cubicBezTo>
                <a:cubicBezTo>
                  <a:pt x="2906711" y="1252835"/>
                  <a:pt x="2906646" y="1195708"/>
                  <a:pt x="2842081" y="1214413"/>
                </a:cubicBezTo>
                <a:cubicBezTo>
                  <a:pt x="2808729" y="1211765"/>
                  <a:pt x="2690674" y="1228267"/>
                  <a:pt x="2586944" y="1214413"/>
                </a:cubicBezTo>
                <a:cubicBezTo>
                  <a:pt x="2534638" y="1213716"/>
                  <a:pt x="2391989" y="1205126"/>
                  <a:pt x="2331807" y="1214413"/>
                </a:cubicBezTo>
                <a:cubicBezTo>
                  <a:pt x="2269690" y="1254666"/>
                  <a:pt x="2155770" y="1193683"/>
                  <a:pt x="2076670" y="1214413"/>
                </a:cubicBezTo>
                <a:cubicBezTo>
                  <a:pt x="2031789" y="1252916"/>
                  <a:pt x="1970534" y="1208053"/>
                  <a:pt x="1926047" y="1214413"/>
                </a:cubicBezTo>
                <a:cubicBezTo>
                  <a:pt x="1860580" y="1224686"/>
                  <a:pt x="1816926" y="1191828"/>
                  <a:pt x="1723166" y="1214413"/>
                </a:cubicBezTo>
                <a:cubicBezTo>
                  <a:pt x="1609217" y="1166293"/>
                  <a:pt x="1525347" y="1140464"/>
                  <a:pt x="1415772" y="1214413"/>
                </a:cubicBezTo>
                <a:cubicBezTo>
                  <a:pt x="1287635" y="1290225"/>
                  <a:pt x="1306398" y="1195795"/>
                  <a:pt x="1212892" y="1214413"/>
                </a:cubicBezTo>
                <a:cubicBezTo>
                  <a:pt x="1138094" y="1249393"/>
                  <a:pt x="943035" y="1149705"/>
                  <a:pt x="905497" y="1214413"/>
                </a:cubicBezTo>
                <a:cubicBezTo>
                  <a:pt x="819802" y="1269535"/>
                  <a:pt x="729507" y="1181734"/>
                  <a:pt x="650361" y="1214413"/>
                </a:cubicBezTo>
                <a:cubicBezTo>
                  <a:pt x="538182" y="1244869"/>
                  <a:pt x="521713" y="1188824"/>
                  <a:pt x="499737" y="1214413"/>
                </a:cubicBezTo>
                <a:cubicBezTo>
                  <a:pt x="460535" y="1216230"/>
                  <a:pt x="127056" y="1144813"/>
                  <a:pt x="17128" y="1214413"/>
                </a:cubicBezTo>
                <a:cubicBezTo>
                  <a:pt x="-75910" y="959054"/>
                  <a:pt x="-47043" y="752292"/>
                  <a:pt x="17128" y="617526"/>
                </a:cubicBezTo>
                <a:cubicBezTo>
                  <a:pt x="-71757" y="428986"/>
                  <a:pt x="175164" y="271278"/>
                  <a:pt x="98937" y="888"/>
                </a:cubicBezTo>
                <a:close/>
              </a:path>
              <a:path w="5252022" h="1249788" fill="none" stroke="0" extrusionOk="0">
                <a:moveTo>
                  <a:pt x="17128" y="66553"/>
                </a:moveTo>
                <a:cubicBezTo>
                  <a:pt x="71892" y="30939"/>
                  <a:pt x="159252" y="117618"/>
                  <a:pt x="220009" y="66553"/>
                </a:cubicBezTo>
                <a:cubicBezTo>
                  <a:pt x="268869" y="24302"/>
                  <a:pt x="383337" y="106644"/>
                  <a:pt x="422889" y="66553"/>
                </a:cubicBezTo>
                <a:cubicBezTo>
                  <a:pt x="454621" y="3001"/>
                  <a:pt x="660753" y="138716"/>
                  <a:pt x="730283" y="66553"/>
                </a:cubicBezTo>
                <a:cubicBezTo>
                  <a:pt x="855019" y="-55170"/>
                  <a:pt x="1023367" y="111166"/>
                  <a:pt x="1142191" y="66553"/>
                </a:cubicBezTo>
                <a:cubicBezTo>
                  <a:pt x="1275373" y="28027"/>
                  <a:pt x="1478642" y="194199"/>
                  <a:pt x="1554100" y="66553"/>
                </a:cubicBezTo>
                <a:cubicBezTo>
                  <a:pt x="1628431" y="-20632"/>
                  <a:pt x="1792543" y="113095"/>
                  <a:pt x="1861494" y="66553"/>
                </a:cubicBezTo>
                <a:cubicBezTo>
                  <a:pt x="1925830" y="-5521"/>
                  <a:pt x="2060350" y="103323"/>
                  <a:pt x="2116631" y="66553"/>
                </a:cubicBezTo>
                <a:cubicBezTo>
                  <a:pt x="2180475" y="55797"/>
                  <a:pt x="2371227" y="113351"/>
                  <a:pt x="2476282" y="66553"/>
                </a:cubicBezTo>
                <a:cubicBezTo>
                  <a:pt x="2630912" y="69401"/>
                  <a:pt x="2631885" y="99802"/>
                  <a:pt x="2731419" y="66553"/>
                </a:cubicBezTo>
                <a:cubicBezTo>
                  <a:pt x="2818212" y="58113"/>
                  <a:pt x="2883991" y="114300"/>
                  <a:pt x="2934299" y="66553"/>
                </a:cubicBezTo>
                <a:cubicBezTo>
                  <a:pt x="2964863" y="-6924"/>
                  <a:pt x="3174443" y="109621"/>
                  <a:pt x="3293951" y="66553"/>
                </a:cubicBezTo>
                <a:cubicBezTo>
                  <a:pt x="3407562" y="12087"/>
                  <a:pt x="3586492" y="130827"/>
                  <a:pt x="3705859" y="66553"/>
                </a:cubicBezTo>
                <a:cubicBezTo>
                  <a:pt x="3841999" y="23454"/>
                  <a:pt x="3849694" y="96166"/>
                  <a:pt x="3960996" y="66553"/>
                </a:cubicBezTo>
                <a:cubicBezTo>
                  <a:pt x="4061642" y="-15734"/>
                  <a:pt x="4057792" y="105574"/>
                  <a:pt x="4163876" y="66553"/>
                </a:cubicBezTo>
                <a:cubicBezTo>
                  <a:pt x="4243303" y="-26752"/>
                  <a:pt x="4431675" y="192335"/>
                  <a:pt x="4523528" y="66553"/>
                </a:cubicBezTo>
                <a:cubicBezTo>
                  <a:pt x="4617301" y="-6877"/>
                  <a:pt x="4701930" y="108168"/>
                  <a:pt x="4883179" y="66553"/>
                </a:cubicBezTo>
                <a:cubicBezTo>
                  <a:pt x="5064007" y="-26937"/>
                  <a:pt x="5146892" y="74690"/>
                  <a:pt x="5242830" y="66553"/>
                </a:cubicBezTo>
                <a:cubicBezTo>
                  <a:pt x="5232903" y="189053"/>
                  <a:pt x="5254762" y="426230"/>
                  <a:pt x="5242830" y="629004"/>
                </a:cubicBezTo>
                <a:cubicBezTo>
                  <a:pt x="5247051" y="842120"/>
                  <a:pt x="5255413" y="982711"/>
                  <a:pt x="5242830" y="1214413"/>
                </a:cubicBezTo>
                <a:cubicBezTo>
                  <a:pt x="5162530" y="1260920"/>
                  <a:pt x="5006418" y="1171304"/>
                  <a:pt x="4935436" y="1214413"/>
                </a:cubicBezTo>
                <a:cubicBezTo>
                  <a:pt x="4872262" y="1275947"/>
                  <a:pt x="4640590" y="1121328"/>
                  <a:pt x="4575785" y="1214413"/>
                </a:cubicBezTo>
                <a:cubicBezTo>
                  <a:pt x="4510139" y="1294856"/>
                  <a:pt x="4435522" y="1153972"/>
                  <a:pt x="4372905" y="1214413"/>
                </a:cubicBezTo>
                <a:cubicBezTo>
                  <a:pt x="4293451" y="1264124"/>
                  <a:pt x="4213967" y="1192250"/>
                  <a:pt x="4117767" y="1214413"/>
                </a:cubicBezTo>
                <a:cubicBezTo>
                  <a:pt x="3991759" y="1241184"/>
                  <a:pt x="3918184" y="1168889"/>
                  <a:pt x="3810373" y="1214413"/>
                </a:cubicBezTo>
                <a:cubicBezTo>
                  <a:pt x="3701497" y="1305321"/>
                  <a:pt x="3520311" y="1192983"/>
                  <a:pt x="3450722" y="1214413"/>
                </a:cubicBezTo>
                <a:cubicBezTo>
                  <a:pt x="3342382" y="1239711"/>
                  <a:pt x="3316025" y="1213102"/>
                  <a:pt x="3195585" y="1214413"/>
                </a:cubicBezTo>
                <a:cubicBezTo>
                  <a:pt x="3064363" y="1245573"/>
                  <a:pt x="3104336" y="1150101"/>
                  <a:pt x="3044962" y="1214413"/>
                </a:cubicBezTo>
                <a:cubicBezTo>
                  <a:pt x="3003763" y="1250016"/>
                  <a:pt x="2816300" y="1197362"/>
                  <a:pt x="2737567" y="1214413"/>
                </a:cubicBezTo>
                <a:cubicBezTo>
                  <a:pt x="2631076" y="1228231"/>
                  <a:pt x="2542070" y="1148469"/>
                  <a:pt x="2482430" y="1214413"/>
                </a:cubicBezTo>
                <a:cubicBezTo>
                  <a:pt x="2434261" y="1288759"/>
                  <a:pt x="2380955" y="1210168"/>
                  <a:pt x="2331807" y="1214413"/>
                </a:cubicBezTo>
                <a:cubicBezTo>
                  <a:pt x="2315336" y="1232297"/>
                  <a:pt x="2260683" y="1176210"/>
                  <a:pt x="2181183" y="1214413"/>
                </a:cubicBezTo>
                <a:cubicBezTo>
                  <a:pt x="2140082" y="1240286"/>
                  <a:pt x="1948629" y="1138536"/>
                  <a:pt x="1821533" y="1214413"/>
                </a:cubicBezTo>
                <a:cubicBezTo>
                  <a:pt x="1644904" y="1261465"/>
                  <a:pt x="1666306" y="1190206"/>
                  <a:pt x="1566395" y="1214413"/>
                </a:cubicBezTo>
                <a:cubicBezTo>
                  <a:pt x="1477364" y="1208526"/>
                  <a:pt x="1408794" y="1193176"/>
                  <a:pt x="1259001" y="1214413"/>
                </a:cubicBezTo>
                <a:cubicBezTo>
                  <a:pt x="1114767" y="1249251"/>
                  <a:pt x="1006498" y="1177776"/>
                  <a:pt x="899350" y="1214413"/>
                </a:cubicBezTo>
                <a:cubicBezTo>
                  <a:pt x="801247" y="1256541"/>
                  <a:pt x="687287" y="1213494"/>
                  <a:pt x="644213" y="1214413"/>
                </a:cubicBezTo>
                <a:cubicBezTo>
                  <a:pt x="588463" y="1204808"/>
                  <a:pt x="170137" y="1176862"/>
                  <a:pt x="17128" y="1214413"/>
                </a:cubicBezTo>
                <a:cubicBezTo>
                  <a:pt x="24183" y="949812"/>
                  <a:pt x="38048" y="884466"/>
                  <a:pt x="17128" y="651962"/>
                </a:cubicBezTo>
                <a:cubicBezTo>
                  <a:pt x="6990" y="454597"/>
                  <a:pt x="19774" y="374871"/>
                  <a:pt x="17128" y="66553"/>
                </a:cubicBezTo>
                <a:close/>
              </a:path>
              <a:path w="5252022" h="1249788" fill="none" stroke="0" extrusionOk="0">
                <a:moveTo>
                  <a:pt x="17128" y="66553"/>
                </a:moveTo>
                <a:cubicBezTo>
                  <a:pt x="78156" y="39609"/>
                  <a:pt x="163642" y="109848"/>
                  <a:pt x="220009" y="66553"/>
                </a:cubicBezTo>
                <a:cubicBezTo>
                  <a:pt x="260746" y="20197"/>
                  <a:pt x="383748" y="104837"/>
                  <a:pt x="422889" y="66553"/>
                </a:cubicBezTo>
                <a:cubicBezTo>
                  <a:pt x="430685" y="-5430"/>
                  <a:pt x="628324" y="137263"/>
                  <a:pt x="730283" y="66553"/>
                </a:cubicBezTo>
                <a:cubicBezTo>
                  <a:pt x="825123" y="-44898"/>
                  <a:pt x="969692" y="143584"/>
                  <a:pt x="1142191" y="66553"/>
                </a:cubicBezTo>
                <a:cubicBezTo>
                  <a:pt x="1252445" y="-5413"/>
                  <a:pt x="1458422" y="180007"/>
                  <a:pt x="1554100" y="66553"/>
                </a:cubicBezTo>
                <a:cubicBezTo>
                  <a:pt x="1623691" y="-18776"/>
                  <a:pt x="1798451" y="99045"/>
                  <a:pt x="1861494" y="66553"/>
                </a:cubicBezTo>
                <a:cubicBezTo>
                  <a:pt x="1921903" y="12893"/>
                  <a:pt x="2056869" y="99242"/>
                  <a:pt x="2116631" y="66553"/>
                </a:cubicBezTo>
                <a:cubicBezTo>
                  <a:pt x="2183833" y="52003"/>
                  <a:pt x="2330664" y="95131"/>
                  <a:pt x="2476282" y="66553"/>
                </a:cubicBezTo>
                <a:cubicBezTo>
                  <a:pt x="2635510" y="67027"/>
                  <a:pt x="2635513" y="81680"/>
                  <a:pt x="2731419" y="66553"/>
                </a:cubicBezTo>
                <a:cubicBezTo>
                  <a:pt x="2834485" y="60243"/>
                  <a:pt x="2906950" y="114675"/>
                  <a:pt x="2934299" y="66553"/>
                </a:cubicBezTo>
                <a:cubicBezTo>
                  <a:pt x="2965683" y="-15745"/>
                  <a:pt x="3127478" y="109021"/>
                  <a:pt x="3293951" y="66553"/>
                </a:cubicBezTo>
                <a:cubicBezTo>
                  <a:pt x="3422635" y="68479"/>
                  <a:pt x="3586469" y="120589"/>
                  <a:pt x="3705859" y="66553"/>
                </a:cubicBezTo>
                <a:cubicBezTo>
                  <a:pt x="3870636" y="34075"/>
                  <a:pt x="3887341" y="138252"/>
                  <a:pt x="3960996" y="66553"/>
                </a:cubicBezTo>
                <a:cubicBezTo>
                  <a:pt x="4029973" y="4203"/>
                  <a:pt x="4051441" y="95600"/>
                  <a:pt x="4163876" y="66553"/>
                </a:cubicBezTo>
                <a:cubicBezTo>
                  <a:pt x="4208112" y="-23245"/>
                  <a:pt x="4400937" y="201694"/>
                  <a:pt x="4523528" y="66553"/>
                </a:cubicBezTo>
                <a:cubicBezTo>
                  <a:pt x="4662886" y="31783"/>
                  <a:pt x="4704391" y="132297"/>
                  <a:pt x="4883179" y="66553"/>
                </a:cubicBezTo>
                <a:cubicBezTo>
                  <a:pt x="5050922" y="-17868"/>
                  <a:pt x="5152836" y="75169"/>
                  <a:pt x="5242830" y="66553"/>
                </a:cubicBezTo>
                <a:cubicBezTo>
                  <a:pt x="5288385" y="163489"/>
                  <a:pt x="5226477" y="393188"/>
                  <a:pt x="5242830" y="629004"/>
                </a:cubicBezTo>
                <a:cubicBezTo>
                  <a:pt x="5253156" y="867774"/>
                  <a:pt x="5256548" y="972169"/>
                  <a:pt x="5242830" y="1214413"/>
                </a:cubicBezTo>
                <a:cubicBezTo>
                  <a:pt x="5150525" y="1270053"/>
                  <a:pt x="5014462" y="1166977"/>
                  <a:pt x="4935436" y="1214413"/>
                </a:cubicBezTo>
                <a:cubicBezTo>
                  <a:pt x="4863264" y="1262863"/>
                  <a:pt x="4620437" y="1146927"/>
                  <a:pt x="4575785" y="1214413"/>
                </a:cubicBezTo>
                <a:cubicBezTo>
                  <a:pt x="4497618" y="1279831"/>
                  <a:pt x="4451612" y="1153906"/>
                  <a:pt x="4372905" y="1214413"/>
                </a:cubicBezTo>
                <a:cubicBezTo>
                  <a:pt x="4281200" y="1251094"/>
                  <a:pt x="4222265" y="1200741"/>
                  <a:pt x="4117767" y="1214413"/>
                </a:cubicBezTo>
                <a:cubicBezTo>
                  <a:pt x="4014560" y="1219302"/>
                  <a:pt x="3937134" y="1144360"/>
                  <a:pt x="3810373" y="1214413"/>
                </a:cubicBezTo>
                <a:cubicBezTo>
                  <a:pt x="3695113" y="1335884"/>
                  <a:pt x="3547528" y="1166424"/>
                  <a:pt x="3450722" y="1214413"/>
                </a:cubicBezTo>
                <a:cubicBezTo>
                  <a:pt x="3341759" y="1230298"/>
                  <a:pt x="3314938" y="1213176"/>
                  <a:pt x="3195585" y="1214413"/>
                </a:cubicBezTo>
                <a:cubicBezTo>
                  <a:pt x="3052934" y="1222247"/>
                  <a:pt x="3105663" y="1164379"/>
                  <a:pt x="3044962" y="1214413"/>
                </a:cubicBezTo>
                <a:cubicBezTo>
                  <a:pt x="2982138" y="1257905"/>
                  <a:pt x="2874900" y="1160540"/>
                  <a:pt x="2737567" y="1214413"/>
                </a:cubicBezTo>
                <a:cubicBezTo>
                  <a:pt x="2645658" y="1255772"/>
                  <a:pt x="2550503" y="1162722"/>
                  <a:pt x="2482430" y="1214413"/>
                </a:cubicBezTo>
                <a:cubicBezTo>
                  <a:pt x="2431639" y="1282608"/>
                  <a:pt x="2372287" y="1212551"/>
                  <a:pt x="2331807" y="1214413"/>
                </a:cubicBezTo>
                <a:cubicBezTo>
                  <a:pt x="2282833" y="1222645"/>
                  <a:pt x="2261584" y="1168868"/>
                  <a:pt x="2181183" y="1214413"/>
                </a:cubicBezTo>
                <a:cubicBezTo>
                  <a:pt x="2074293" y="1246624"/>
                  <a:pt x="1996784" y="1187741"/>
                  <a:pt x="1821533" y="1214413"/>
                </a:cubicBezTo>
                <a:cubicBezTo>
                  <a:pt x="1661469" y="1269363"/>
                  <a:pt x="1675099" y="1205069"/>
                  <a:pt x="1566395" y="1214413"/>
                </a:cubicBezTo>
                <a:cubicBezTo>
                  <a:pt x="1472409" y="1204013"/>
                  <a:pt x="1422178" y="1188046"/>
                  <a:pt x="1259001" y="1214413"/>
                </a:cubicBezTo>
                <a:cubicBezTo>
                  <a:pt x="1116597" y="1255440"/>
                  <a:pt x="992538" y="1179044"/>
                  <a:pt x="899350" y="1214413"/>
                </a:cubicBezTo>
                <a:cubicBezTo>
                  <a:pt x="799445" y="1270656"/>
                  <a:pt x="713073" y="1190086"/>
                  <a:pt x="644213" y="1214413"/>
                </a:cubicBezTo>
                <a:cubicBezTo>
                  <a:pt x="562147" y="1200597"/>
                  <a:pt x="155313" y="1164772"/>
                  <a:pt x="17128" y="1214413"/>
                </a:cubicBezTo>
                <a:cubicBezTo>
                  <a:pt x="21366" y="974463"/>
                  <a:pt x="3890" y="883574"/>
                  <a:pt x="17128" y="651962"/>
                </a:cubicBezTo>
                <a:cubicBezTo>
                  <a:pt x="12753" y="411294"/>
                  <a:pt x="25936" y="368796"/>
                  <a:pt x="17128" y="66553"/>
                </a:cubicBezTo>
                <a:close/>
              </a:path>
            </a:pathLst>
          </a:custGeom>
          <a:solidFill>
            <a:schemeClr val="bg1"/>
          </a:solidFill>
          <a:ln w="38100" cap="flat" cmpd="sng" algn="ctr">
            <a:solidFill>
              <a:schemeClr val="accent5">
                <a:lumMod val="50000"/>
              </a:schemeClr>
            </a:solidFill>
            <a:prstDash val="solid"/>
            <a:miter lim="800000"/>
            <a:extLst>
              <a:ext uri="{C807C97D-BFC1-408E-A445-0C87EB9F89A2}">
                <ask:lineSketchStyleProps xmlns:ask="http://schemas.microsoft.com/office/drawing/2018/sketchyshapes" xmlns="" sd="3623122876">
                  <a:custGeom>
                    <a:avLst/>
                    <a:gdLst>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 name="connsiteX0" fmla="*/ 98937 w 5252022"/>
                      <a:gd name="connsiteY0" fmla="*/ 888 h 1249788"/>
                      <a:gd name="connsiteX1" fmla="*/ 272266 w 5252022"/>
                      <a:gd name="connsiteY1" fmla="*/ 66553 h 1249788"/>
                      <a:gd name="connsiteX2" fmla="*/ 422889 w 5252022"/>
                      <a:gd name="connsiteY2" fmla="*/ 66553 h 1249788"/>
                      <a:gd name="connsiteX3" fmla="*/ 730283 w 5252022"/>
                      <a:gd name="connsiteY3" fmla="*/ 66553 h 1249788"/>
                      <a:gd name="connsiteX4" fmla="*/ 1089934 w 5252022"/>
                      <a:gd name="connsiteY4" fmla="*/ 66553 h 1249788"/>
                      <a:gd name="connsiteX5" fmla="*/ 1292814 w 5252022"/>
                      <a:gd name="connsiteY5" fmla="*/ 66553 h 1249788"/>
                      <a:gd name="connsiteX6" fmla="*/ 1443438 w 5252022"/>
                      <a:gd name="connsiteY6" fmla="*/ 66553 h 1249788"/>
                      <a:gd name="connsiteX7" fmla="*/ 1750832 w 5252022"/>
                      <a:gd name="connsiteY7" fmla="*/ 66553 h 1249788"/>
                      <a:gd name="connsiteX8" fmla="*/ 1901455 w 5252022"/>
                      <a:gd name="connsiteY8" fmla="*/ 66553 h 1249788"/>
                      <a:gd name="connsiteX9" fmla="*/ 2104335 w 5252022"/>
                      <a:gd name="connsiteY9" fmla="*/ 66553 h 1249788"/>
                      <a:gd name="connsiteX10" fmla="*/ 2411729 w 5252022"/>
                      <a:gd name="connsiteY10" fmla="*/ 66553 h 1249788"/>
                      <a:gd name="connsiteX11" fmla="*/ 2719124 w 5252022"/>
                      <a:gd name="connsiteY11" fmla="*/ 66553 h 1249788"/>
                      <a:gd name="connsiteX12" fmla="*/ 2922004 w 5252022"/>
                      <a:gd name="connsiteY12" fmla="*/ 66553 h 1249788"/>
                      <a:gd name="connsiteX13" fmla="*/ 3281655 w 5252022"/>
                      <a:gd name="connsiteY13" fmla="*/ 66553 h 1249788"/>
                      <a:gd name="connsiteX14" fmla="*/ 3693563 w 5252022"/>
                      <a:gd name="connsiteY14" fmla="*/ 66553 h 1249788"/>
                      <a:gd name="connsiteX15" fmla="*/ 4000958 w 5252022"/>
                      <a:gd name="connsiteY15" fmla="*/ 66553 h 1249788"/>
                      <a:gd name="connsiteX16" fmla="*/ 4256095 w 5252022"/>
                      <a:gd name="connsiteY16" fmla="*/ 66553 h 1249788"/>
                      <a:gd name="connsiteX17" fmla="*/ 4563489 w 5252022"/>
                      <a:gd name="connsiteY17" fmla="*/ 66553 h 1249788"/>
                      <a:gd name="connsiteX18" fmla="*/ 4714112 w 5252022"/>
                      <a:gd name="connsiteY18" fmla="*/ 66553 h 1249788"/>
                      <a:gd name="connsiteX19" fmla="*/ 5242830 w 5252022"/>
                      <a:gd name="connsiteY19" fmla="*/ 66553 h 1249788"/>
                      <a:gd name="connsiteX20" fmla="*/ 5242830 w 5252022"/>
                      <a:gd name="connsiteY20" fmla="*/ 663439 h 1249788"/>
                      <a:gd name="connsiteX21" fmla="*/ 5242830 w 5252022"/>
                      <a:gd name="connsiteY21" fmla="*/ 1214413 h 1249788"/>
                      <a:gd name="connsiteX22" fmla="*/ 5092207 w 5252022"/>
                      <a:gd name="connsiteY22" fmla="*/ 1214413 h 1249788"/>
                      <a:gd name="connsiteX23" fmla="*/ 4680299 w 5252022"/>
                      <a:gd name="connsiteY23" fmla="*/ 1214413 h 1249788"/>
                      <a:gd name="connsiteX24" fmla="*/ 4477419 w 5252022"/>
                      <a:gd name="connsiteY24" fmla="*/ 1214413 h 1249788"/>
                      <a:gd name="connsiteX25" fmla="*/ 4274539 w 5252022"/>
                      <a:gd name="connsiteY25" fmla="*/ 1214413 h 1249788"/>
                      <a:gd name="connsiteX26" fmla="*/ 3967144 w 5252022"/>
                      <a:gd name="connsiteY26" fmla="*/ 1214413 h 1249788"/>
                      <a:gd name="connsiteX27" fmla="*/ 3607493 w 5252022"/>
                      <a:gd name="connsiteY27" fmla="*/ 1214413 h 1249788"/>
                      <a:gd name="connsiteX28" fmla="*/ 3456870 w 5252022"/>
                      <a:gd name="connsiteY28" fmla="*/ 1214413 h 1249788"/>
                      <a:gd name="connsiteX29" fmla="*/ 3044962 w 5252022"/>
                      <a:gd name="connsiteY29" fmla="*/ 1214413 h 1249788"/>
                      <a:gd name="connsiteX30" fmla="*/ 2842081 w 5252022"/>
                      <a:gd name="connsiteY30" fmla="*/ 1214413 h 1249788"/>
                      <a:gd name="connsiteX31" fmla="*/ 2586944 w 5252022"/>
                      <a:gd name="connsiteY31" fmla="*/ 1214413 h 1249788"/>
                      <a:gd name="connsiteX32" fmla="*/ 2331807 w 5252022"/>
                      <a:gd name="connsiteY32" fmla="*/ 1214413 h 1249788"/>
                      <a:gd name="connsiteX33" fmla="*/ 2076670 w 5252022"/>
                      <a:gd name="connsiteY33" fmla="*/ 1214413 h 1249788"/>
                      <a:gd name="connsiteX34" fmla="*/ 1926047 w 5252022"/>
                      <a:gd name="connsiteY34" fmla="*/ 1214413 h 1249788"/>
                      <a:gd name="connsiteX35" fmla="*/ 1723166 w 5252022"/>
                      <a:gd name="connsiteY35" fmla="*/ 1214413 h 1249788"/>
                      <a:gd name="connsiteX36" fmla="*/ 1415772 w 5252022"/>
                      <a:gd name="connsiteY36" fmla="*/ 1214413 h 1249788"/>
                      <a:gd name="connsiteX37" fmla="*/ 1212892 w 5252022"/>
                      <a:gd name="connsiteY37" fmla="*/ 1214413 h 1249788"/>
                      <a:gd name="connsiteX38" fmla="*/ 905497 w 5252022"/>
                      <a:gd name="connsiteY38" fmla="*/ 1214413 h 1249788"/>
                      <a:gd name="connsiteX39" fmla="*/ 650361 w 5252022"/>
                      <a:gd name="connsiteY39" fmla="*/ 1214413 h 1249788"/>
                      <a:gd name="connsiteX40" fmla="*/ 499737 w 5252022"/>
                      <a:gd name="connsiteY40" fmla="*/ 1214413 h 1249788"/>
                      <a:gd name="connsiteX41" fmla="*/ 17128 w 5252022"/>
                      <a:gd name="connsiteY41" fmla="*/ 1214413 h 1249788"/>
                      <a:gd name="connsiteX42" fmla="*/ 17128 w 5252022"/>
                      <a:gd name="connsiteY42" fmla="*/ 617526 h 1249788"/>
                      <a:gd name="connsiteX43" fmla="*/ 98937 w 5252022"/>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52022" h="1249788" fill="none" extrusionOk="0">
                        <a:moveTo>
                          <a:pt x="17128" y="66553"/>
                        </a:moveTo>
                        <a:cubicBezTo>
                          <a:pt x="71436" y="39452"/>
                          <a:pt x="170657" y="104412"/>
                          <a:pt x="220009" y="66553"/>
                        </a:cubicBezTo>
                        <a:cubicBezTo>
                          <a:pt x="245777" y="23687"/>
                          <a:pt x="374969" y="107089"/>
                          <a:pt x="422889" y="66553"/>
                        </a:cubicBezTo>
                        <a:cubicBezTo>
                          <a:pt x="460962" y="-973"/>
                          <a:pt x="624826" y="138019"/>
                          <a:pt x="730283" y="66553"/>
                        </a:cubicBezTo>
                        <a:cubicBezTo>
                          <a:pt x="835906" y="-13630"/>
                          <a:pt x="994010" y="133816"/>
                          <a:pt x="1142191" y="66553"/>
                        </a:cubicBezTo>
                        <a:cubicBezTo>
                          <a:pt x="1262931" y="1556"/>
                          <a:pt x="1470889" y="157151"/>
                          <a:pt x="1554100" y="66553"/>
                        </a:cubicBezTo>
                        <a:cubicBezTo>
                          <a:pt x="1637849" y="-12436"/>
                          <a:pt x="1804056" y="110271"/>
                          <a:pt x="1861494" y="66553"/>
                        </a:cubicBezTo>
                        <a:cubicBezTo>
                          <a:pt x="1920700" y="20288"/>
                          <a:pt x="2063341" y="114528"/>
                          <a:pt x="2116631" y="66553"/>
                        </a:cubicBezTo>
                        <a:cubicBezTo>
                          <a:pt x="2176690" y="54833"/>
                          <a:pt x="2314036" y="80982"/>
                          <a:pt x="2476282" y="66553"/>
                        </a:cubicBezTo>
                        <a:cubicBezTo>
                          <a:pt x="2635790" y="66887"/>
                          <a:pt x="2635437" y="81064"/>
                          <a:pt x="2731419" y="66553"/>
                        </a:cubicBezTo>
                        <a:cubicBezTo>
                          <a:pt x="2839857" y="55047"/>
                          <a:pt x="2894230" y="125900"/>
                          <a:pt x="2934299" y="66553"/>
                        </a:cubicBezTo>
                        <a:cubicBezTo>
                          <a:pt x="3008658" y="-6822"/>
                          <a:pt x="3150491" y="98117"/>
                          <a:pt x="3293951" y="66553"/>
                        </a:cubicBezTo>
                        <a:cubicBezTo>
                          <a:pt x="3407192" y="66739"/>
                          <a:pt x="3582414" y="112431"/>
                          <a:pt x="3705859" y="66553"/>
                        </a:cubicBezTo>
                        <a:cubicBezTo>
                          <a:pt x="3860863" y="27116"/>
                          <a:pt x="3890580" y="142482"/>
                          <a:pt x="3960996" y="66553"/>
                        </a:cubicBezTo>
                        <a:cubicBezTo>
                          <a:pt x="4026968" y="3715"/>
                          <a:pt x="4071137" y="113885"/>
                          <a:pt x="4163876" y="66553"/>
                        </a:cubicBezTo>
                        <a:cubicBezTo>
                          <a:pt x="4221653" y="-4815"/>
                          <a:pt x="4377842" y="184956"/>
                          <a:pt x="4523528" y="66553"/>
                        </a:cubicBezTo>
                        <a:cubicBezTo>
                          <a:pt x="4669565" y="-7922"/>
                          <a:pt x="4720317" y="137708"/>
                          <a:pt x="4883179" y="66553"/>
                        </a:cubicBezTo>
                        <a:cubicBezTo>
                          <a:pt x="5050004" y="-11570"/>
                          <a:pt x="5155491" y="82262"/>
                          <a:pt x="5242830" y="66553"/>
                        </a:cubicBezTo>
                        <a:cubicBezTo>
                          <a:pt x="5271692" y="187271"/>
                          <a:pt x="5243709" y="405583"/>
                          <a:pt x="5242830" y="629004"/>
                        </a:cubicBezTo>
                        <a:cubicBezTo>
                          <a:pt x="5258384" y="870640"/>
                          <a:pt x="5225584" y="971081"/>
                          <a:pt x="5242830" y="1214413"/>
                        </a:cubicBezTo>
                        <a:cubicBezTo>
                          <a:pt x="5147540" y="1279351"/>
                          <a:pt x="5014829" y="1147210"/>
                          <a:pt x="4935436" y="1214413"/>
                        </a:cubicBezTo>
                        <a:cubicBezTo>
                          <a:pt x="4855091" y="1262515"/>
                          <a:pt x="4648481" y="1149696"/>
                          <a:pt x="4575785" y="1214413"/>
                        </a:cubicBezTo>
                        <a:cubicBezTo>
                          <a:pt x="4501135" y="1267266"/>
                          <a:pt x="4465781" y="1159436"/>
                          <a:pt x="4372905" y="1214413"/>
                        </a:cubicBezTo>
                        <a:cubicBezTo>
                          <a:pt x="4289039" y="1270415"/>
                          <a:pt x="4227753" y="1197754"/>
                          <a:pt x="4117767" y="1214413"/>
                        </a:cubicBezTo>
                        <a:cubicBezTo>
                          <a:pt x="4003172" y="1248179"/>
                          <a:pt x="3932177" y="1142884"/>
                          <a:pt x="3810373" y="1214413"/>
                        </a:cubicBezTo>
                        <a:cubicBezTo>
                          <a:pt x="3693348" y="1308852"/>
                          <a:pt x="3573667" y="1178669"/>
                          <a:pt x="3450722" y="1214413"/>
                        </a:cubicBezTo>
                        <a:cubicBezTo>
                          <a:pt x="3349234" y="1227979"/>
                          <a:pt x="3318107" y="1209549"/>
                          <a:pt x="3195585" y="1214413"/>
                        </a:cubicBezTo>
                        <a:cubicBezTo>
                          <a:pt x="3058657" y="1215903"/>
                          <a:pt x="3107162" y="1168259"/>
                          <a:pt x="3044962" y="1214413"/>
                        </a:cubicBezTo>
                        <a:cubicBezTo>
                          <a:pt x="2980193" y="1259635"/>
                          <a:pt x="2841780" y="1162979"/>
                          <a:pt x="2737567" y="1214413"/>
                        </a:cubicBezTo>
                        <a:cubicBezTo>
                          <a:pt x="2636359" y="1250454"/>
                          <a:pt x="2545766" y="1138671"/>
                          <a:pt x="2482430" y="1214413"/>
                        </a:cubicBezTo>
                        <a:cubicBezTo>
                          <a:pt x="2428490" y="1282658"/>
                          <a:pt x="2368935" y="1210748"/>
                          <a:pt x="2331807" y="1214413"/>
                        </a:cubicBezTo>
                        <a:cubicBezTo>
                          <a:pt x="2279491" y="1220831"/>
                          <a:pt x="2258592" y="1175955"/>
                          <a:pt x="2181183" y="1214413"/>
                        </a:cubicBezTo>
                        <a:cubicBezTo>
                          <a:pt x="2073370" y="1255058"/>
                          <a:pt x="2000257" y="1192061"/>
                          <a:pt x="1821533" y="1214413"/>
                        </a:cubicBezTo>
                        <a:cubicBezTo>
                          <a:pt x="1658693" y="1262897"/>
                          <a:pt x="1674576" y="1209229"/>
                          <a:pt x="1566395" y="1214413"/>
                        </a:cubicBezTo>
                        <a:cubicBezTo>
                          <a:pt x="1461152" y="1217078"/>
                          <a:pt x="1407290" y="1190980"/>
                          <a:pt x="1259001" y="1214413"/>
                        </a:cubicBezTo>
                        <a:cubicBezTo>
                          <a:pt x="1108107" y="1229165"/>
                          <a:pt x="991164" y="1181726"/>
                          <a:pt x="899350" y="1214413"/>
                        </a:cubicBezTo>
                        <a:cubicBezTo>
                          <a:pt x="791523" y="1257418"/>
                          <a:pt x="715909" y="1185710"/>
                          <a:pt x="644213" y="1214413"/>
                        </a:cubicBezTo>
                        <a:cubicBezTo>
                          <a:pt x="566103" y="1208537"/>
                          <a:pt x="210530" y="1175442"/>
                          <a:pt x="17128" y="1214413"/>
                        </a:cubicBezTo>
                        <a:cubicBezTo>
                          <a:pt x="4194" y="970385"/>
                          <a:pt x="30335" y="873552"/>
                          <a:pt x="17128" y="651962"/>
                        </a:cubicBezTo>
                        <a:cubicBezTo>
                          <a:pt x="10972" y="405342"/>
                          <a:pt x="30292" y="363143"/>
                          <a:pt x="17128" y="66553"/>
                        </a:cubicBezTo>
                        <a:close/>
                      </a:path>
                      <a:path w="5252022" h="1249788" stroke="0" extrusionOk="0">
                        <a:moveTo>
                          <a:pt x="98937" y="888"/>
                        </a:moveTo>
                        <a:cubicBezTo>
                          <a:pt x="177766" y="-22990"/>
                          <a:pt x="216461" y="56978"/>
                          <a:pt x="272266" y="66553"/>
                        </a:cubicBezTo>
                        <a:cubicBezTo>
                          <a:pt x="328657" y="73589"/>
                          <a:pt x="349829" y="83563"/>
                          <a:pt x="422889" y="66553"/>
                        </a:cubicBezTo>
                        <a:cubicBezTo>
                          <a:pt x="486779" y="85274"/>
                          <a:pt x="583653" y="101606"/>
                          <a:pt x="730283" y="66553"/>
                        </a:cubicBezTo>
                        <a:cubicBezTo>
                          <a:pt x="836476" y="184"/>
                          <a:pt x="954981" y="163114"/>
                          <a:pt x="1089934" y="66553"/>
                        </a:cubicBezTo>
                        <a:cubicBezTo>
                          <a:pt x="1206642" y="-11191"/>
                          <a:pt x="1247208" y="87581"/>
                          <a:pt x="1292814" y="66553"/>
                        </a:cubicBezTo>
                        <a:cubicBezTo>
                          <a:pt x="1335510" y="51152"/>
                          <a:pt x="1396562" y="97844"/>
                          <a:pt x="1443438" y="66553"/>
                        </a:cubicBezTo>
                        <a:cubicBezTo>
                          <a:pt x="1501844" y="18691"/>
                          <a:pt x="1676647" y="136161"/>
                          <a:pt x="1750832" y="66553"/>
                        </a:cubicBezTo>
                        <a:cubicBezTo>
                          <a:pt x="1810979" y="-19597"/>
                          <a:pt x="1847199" y="80012"/>
                          <a:pt x="1901455" y="66553"/>
                        </a:cubicBezTo>
                        <a:cubicBezTo>
                          <a:pt x="1943184" y="80427"/>
                          <a:pt x="2027802" y="70309"/>
                          <a:pt x="2104335" y="66553"/>
                        </a:cubicBezTo>
                        <a:cubicBezTo>
                          <a:pt x="2181651" y="63680"/>
                          <a:pt x="2330867" y="71096"/>
                          <a:pt x="2411729" y="66553"/>
                        </a:cubicBezTo>
                        <a:cubicBezTo>
                          <a:pt x="2486322" y="57658"/>
                          <a:pt x="2586770" y="132900"/>
                          <a:pt x="2719124" y="66553"/>
                        </a:cubicBezTo>
                        <a:cubicBezTo>
                          <a:pt x="2854279" y="10296"/>
                          <a:pt x="2826282" y="99014"/>
                          <a:pt x="2922004" y="66553"/>
                        </a:cubicBezTo>
                        <a:cubicBezTo>
                          <a:pt x="3017120" y="15166"/>
                          <a:pt x="3154313" y="118027"/>
                          <a:pt x="3281655" y="66553"/>
                        </a:cubicBezTo>
                        <a:cubicBezTo>
                          <a:pt x="3398729" y="-31"/>
                          <a:pt x="3478053" y="75664"/>
                          <a:pt x="3693563" y="66553"/>
                        </a:cubicBezTo>
                        <a:cubicBezTo>
                          <a:pt x="3886999" y="64465"/>
                          <a:pt x="3934326" y="157138"/>
                          <a:pt x="4000958" y="66553"/>
                        </a:cubicBezTo>
                        <a:cubicBezTo>
                          <a:pt x="4076239" y="8915"/>
                          <a:pt x="4195117" y="96281"/>
                          <a:pt x="4256095" y="66553"/>
                        </a:cubicBezTo>
                        <a:cubicBezTo>
                          <a:pt x="4300531" y="29745"/>
                          <a:pt x="4393759" y="61635"/>
                          <a:pt x="4563489" y="66553"/>
                        </a:cubicBezTo>
                        <a:cubicBezTo>
                          <a:pt x="4699224" y="54899"/>
                          <a:pt x="4660428" y="71632"/>
                          <a:pt x="4714112" y="66553"/>
                        </a:cubicBezTo>
                        <a:cubicBezTo>
                          <a:pt x="4749539" y="64224"/>
                          <a:pt x="5014312" y="94054"/>
                          <a:pt x="5242830" y="66553"/>
                        </a:cubicBezTo>
                        <a:cubicBezTo>
                          <a:pt x="5258962" y="372261"/>
                          <a:pt x="5209951" y="528968"/>
                          <a:pt x="5242830" y="663439"/>
                        </a:cubicBezTo>
                        <a:cubicBezTo>
                          <a:pt x="5302773" y="789821"/>
                          <a:pt x="5244373" y="1054533"/>
                          <a:pt x="5242830" y="1214413"/>
                        </a:cubicBezTo>
                        <a:cubicBezTo>
                          <a:pt x="5199411" y="1214535"/>
                          <a:pt x="5171822" y="1167948"/>
                          <a:pt x="5092207" y="1214413"/>
                        </a:cubicBezTo>
                        <a:cubicBezTo>
                          <a:pt x="5026346" y="1218266"/>
                          <a:pt x="4806301" y="1136508"/>
                          <a:pt x="4680299" y="1214413"/>
                        </a:cubicBezTo>
                        <a:cubicBezTo>
                          <a:pt x="4581471" y="1312621"/>
                          <a:pt x="4551253" y="1173433"/>
                          <a:pt x="4477419" y="1214413"/>
                        </a:cubicBezTo>
                        <a:cubicBezTo>
                          <a:pt x="4397009" y="1268281"/>
                          <a:pt x="4317278" y="1176631"/>
                          <a:pt x="4274539" y="1214413"/>
                        </a:cubicBezTo>
                        <a:cubicBezTo>
                          <a:pt x="4231837" y="1225831"/>
                          <a:pt x="4085096" y="1193151"/>
                          <a:pt x="3967144" y="1214413"/>
                        </a:cubicBezTo>
                        <a:cubicBezTo>
                          <a:pt x="3800353" y="1246548"/>
                          <a:pt x="3718837" y="1110877"/>
                          <a:pt x="3607493" y="1214413"/>
                        </a:cubicBezTo>
                        <a:cubicBezTo>
                          <a:pt x="3523145" y="1300252"/>
                          <a:pt x="3504148" y="1189841"/>
                          <a:pt x="3456870" y="1214413"/>
                        </a:cubicBezTo>
                        <a:cubicBezTo>
                          <a:pt x="3405784" y="1258945"/>
                          <a:pt x="3205382" y="1160702"/>
                          <a:pt x="3044962" y="1214413"/>
                        </a:cubicBezTo>
                        <a:cubicBezTo>
                          <a:pt x="2911636" y="1254231"/>
                          <a:pt x="2905034" y="1202599"/>
                          <a:pt x="2842081" y="1214413"/>
                        </a:cubicBezTo>
                        <a:cubicBezTo>
                          <a:pt x="2785382" y="1218335"/>
                          <a:pt x="2673933" y="1220770"/>
                          <a:pt x="2586944" y="1214413"/>
                        </a:cubicBezTo>
                        <a:cubicBezTo>
                          <a:pt x="2518698" y="1214372"/>
                          <a:pt x="2391539" y="1203657"/>
                          <a:pt x="2331807" y="1214413"/>
                        </a:cubicBezTo>
                        <a:cubicBezTo>
                          <a:pt x="2272067" y="1238903"/>
                          <a:pt x="2146856" y="1178817"/>
                          <a:pt x="2076670" y="1214413"/>
                        </a:cubicBezTo>
                        <a:cubicBezTo>
                          <a:pt x="2021165" y="1256238"/>
                          <a:pt x="1978996" y="1208724"/>
                          <a:pt x="1926047" y="1214413"/>
                        </a:cubicBezTo>
                        <a:cubicBezTo>
                          <a:pt x="1861431" y="1224075"/>
                          <a:pt x="1817842" y="1203053"/>
                          <a:pt x="1723166" y="1214413"/>
                        </a:cubicBezTo>
                        <a:cubicBezTo>
                          <a:pt x="1618390" y="1194113"/>
                          <a:pt x="1527982" y="1141411"/>
                          <a:pt x="1415772" y="1214413"/>
                        </a:cubicBezTo>
                        <a:cubicBezTo>
                          <a:pt x="1287400" y="1286621"/>
                          <a:pt x="1285037" y="1197382"/>
                          <a:pt x="1212892" y="1214413"/>
                        </a:cubicBezTo>
                        <a:cubicBezTo>
                          <a:pt x="1142214" y="1244851"/>
                          <a:pt x="948921" y="1147857"/>
                          <a:pt x="905497" y="1214413"/>
                        </a:cubicBezTo>
                        <a:cubicBezTo>
                          <a:pt x="829943" y="1278329"/>
                          <a:pt x="736962" y="1181058"/>
                          <a:pt x="650361" y="1214413"/>
                        </a:cubicBezTo>
                        <a:cubicBezTo>
                          <a:pt x="541688" y="1247425"/>
                          <a:pt x="525370" y="1187962"/>
                          <a:pt x="499737" y="1214413"/>
                        </a:cubicBezTo>
                        <a:cubicBezTo>
                          <a:pt x="464113" y="1232272"/>
                          <a:pt x="133891" y="1135699"/>
                          <a:pt x="17128" y="1214413"/>
                        </a:cubicBezTo>
                        <a:cubicBezTo>
                          <a:pt x="-42275" y="995220"/>
                          <a:pt x="-27232" y="778748"/>
                          <a:pt x="17128" y="617526"/>
                        </a:cubicBezTo>
                        <a:cubicBezTo>
                          <a:pt x="-13305" y="421167"/>
                          <a:pt x="165214" y="269748"/>
                          <a:pt x="98937" y="888"/>
                        </a:cubicBezTo>
                        <a:close/>
                      </a:path>
                      <a:path w="5252022" h="1249788" fill="none" stroke="0" extrusionOk="0">
                        <a:moveTo>
                          <a:pt x="17128" y="66553"/>
                        </a:moveTo>
                        <a:cubicBezTo>
                          <a:pt x="75822" y="36483"/>
                          <a:pt x="169498" y="118016"/>
                          <a:pt x="220009" y="66553"/>
                        </a:cubicBezTo>
                        <a:cubicBezTo>
                          <a:pt x="264375" y="20816"/>
                          <a:pt x="374243" y="109574"/>
                          <a:pt x="422889" y="66553"/>
                        </a:cubicBezTo>
                        <a:cubicBezTo>
                          <a:pt x="471012" y="16924"/>
                          <a:pt x="654873" y="138419"/>
                          <a:pt x="730283" y="66553"/>
                        </a:cubicBezTo>
                        <a:cubicBezTo>
                          <a:pt x="819492" y="-36695"/>
                          <a:pt x="1013331" y="132101"/>
                          <a:pt x="1142191" y="66553"/>
                        </a:cubicBezTo>
                        <a:cubicBezTo>
                          <a:pt x="1252854" y="1893"/>
                          <a:pt x="1454875" y="177431"/>
                          <a:pt x="1554100" y="66553"/>
                        </a:cubicBezTo>
                        <a:cubicBezTo>
                          <a:pt x="1621330" y="-22599"/>
                          <a:pt x="1789872" y="105014"/>
                          <a:pt x="1861494" y="66553"/>
                        </a:cubicBezTo>
                        <a:cubicBezTo>
                          <a:pt x="1927674" y="-4180"/>
                          <a:pt x="2062339" y="100191"/>
                          <a:pt x="2116631" y="66553"/>
                        </a:cubicBezTo>
                        <a:cubicBezTo>
                          <a:pt x="2184309" y="23395"/>
                          <a:pt x="2347954" y="95138"/>
                          <a:pt x="2476282" y="66553"/>
                        </a:cubicBezTo>
                        <a:cubicBezTo>
                          <a:pt x="2632229" y="62172"/>
                          <a:pt x="2635300" y="92826"/>
                          <a:pt x="2731419" y="66553"/>
                        </a:cubicBezTo>
                        <a:cubicBezTo>
                          <a:pt x="2818854" y="56515"/>
                          <a:pt x="2899332" y="112695"/>
                          <a:pt x="2934299" y="66553"/>
                        </a:cubicBezTo>
                        <a:cubicBezTo>
                          <a:pt x="2959429" y="5568"/>
                          <a:pt x="3173936" y="97034"/>
                          <a:pt x="3293951" y="66553"/>
                        </a:cubicBezTo>
                        <a:cubicBezTo>
                          <a:pt x="3420061" y="42385"/>
                          <a:pt x="3587531" y="134424"/>
                          <a:pt x="3705859" y="66553"/>
                        </a:cubicBezTo>
                        <a:cubicBezTo>
                          <a:pt x="3839292" y="23699"/>
                          <a:pt x="3867689" y="114064"/>
                          <a:pt x="3960996" y="66553"/>
                        </a:cubicBezTo>
                        <a:cubicBezTo>
                          <a:pt x="4058155" y="5585"/>
                          <a:pt x="4067100" y="107649"/>
                          <a:pt x="4163876" y="66553"/>
                        </a:cubicBezTo>
                        <a:cubicBezTo>
                          <a:pt x="4223953" y="-19937"/>
                          <a:pt x="4413935" y="167263"/>
                          <a:pt x="4523528" y="66553"/>
                        </a:cubicBezTo>
                        <a:cubicBezTo>
                          <a:pt x="4647042" y="-2392"/>
                          <a:pt x="4686516" y="131067"/>
                          <a:pt x="4883179" y="66553"/>
                        </a:cubicBezTo>
                        <a:cubicBezTo>
                          <a:pt x="5050177" y="-26731"/>
                          <a:pt x="5154719" y="81970"/>
                          <a:pt x="5242830" y="66553"/>
                        </a:cubicBezTo>
                        <a:cubicBezTo>
                          <a:pt x="5270668" y="198948"/>
                          <a:pt x="5217818" y="401540"/>
                          <a:pt x="5242830" y="629004"/>
                        </a:cubicBezTo>
                        <a:cubicBezTo>
                          <a:pt x="5243643" y="840735"/>
                          <a:pt x="5247489" y="963672"/>
                          <a:pt x="5242830" y="1214413"/>
                        </a:cubicBezTo>
                        <a:cubicBezTo>
                          <a:pt x="5144390" y="1254093"/>
                          <a:pt x="5003091" y="1172818"/>
                          <a:pt x="4935436" y="1214413"/>
                        </a:cubicBezTo>
                        <a:cubicBezTo>
                          <a:pt x="4880479" y="1264996"/>
                          <a:pt x="4622825" y="1130344"/>
                          <a:pt x="4575785" y="1214413"/>
                        </a:cubicBezTo>
                        <a:cubicBezTo>
                          <a:pt x="4496383" y="1305043"/>
                          <a:pt x="4437253" y="1156541"/>
                          <a:pt x="4372905" y="1214413"/>
                        </a:cubicBezTo>
                        <a:cubicBezTo>
                          <a:pt x="4281288" y="1246235"/>
                          <a:pt x="4213067" y="1195410"/>
                          <a:pt x="4117767" y="1214413"/>
                        </a:cubicBezTo>
                        <a:cubicBezTo>
                          <a:pt x="4016368" y="1232601"/>
                          <a:pt x="3935474" y="1146777"/>
                          <a:pt x="3810373" y="1214413"/>
                        </a:cubicBezTo>
                        <a:cubicBezTo>
                          <a:pt x="3692264" y="1291039"/>
                          <a:pt x="3530796" y="1185584"/>
                          <a:pt x="3450722" y="1214413"/>
                        </a:cubicBezTo>
                        <a:cubicBezTo>
                          <a:pt x="3346333" y="1236243"/>
                          <a:pt x="3317686" y="1213065"/>
                          <a:pt x="3195585" y="1214413"/>
                        </a:cubicBezTo>
                        <a:cubicBezTo>
                          <a:pt x="3064707" y="1225583"/>
                          <a:pt x="3101876" y="1167091"/>
                          <a:pt x="3044962" y="1214413"/>
                        </a:cubicBezTo>
                        <a:cubicBezTo>
                          <a:pt x="3003792" y="1240687"/>
                          <a:pt x="2842937" y="1187124"/>
                          <a:pt x="2737567" y="1214413"/>
                        </a:cubicBezTo>
                        <a:cubicBezTo>
                          <a:pt x="2643120" y="1242469"/>
                          <a:pt x="2542734" y="1154322"/>
                          <a:pt x="2482430" y="1214413"/>
                        </a:cubicBezTo>
                        <a:cubicBezTo>
                          <a:pt x="2432442" y="1280731"/>
                          <a:pt x="2382427" y="1210998"/>
                          <a:pt x="2331807" y="1214413"/>
                        </a:cubicBezTo>
                        <a:cubicBezTo>
                          <a:pt x="2297186" y="1226470"/>
                          <a:pt x="2259929" y="1164338"/>
                          <a:pt x="2181183" y="1214413"/>
                        </a:cubicBezTo>
                        <a:cubicBezTo>
                          <a:pt x="2108584" y="1232270"/>
                          <a:pt x="1979575" y="1154864"/>
                          <a:pt x="1821533" y="1214413"/>
                        </a:cubicBezTo>
                        <a:cubicBezTo>
                          <a:pt x="1649368" y="1257942"/>
                          <a:pt x="1667717" y="1196041"/>
                          <a:pt x="1566395" y="1214413"/>
                        </a:cubicBezTo>
                        <a:cubicBezTo>
                          <a:pt x="1468572" y="1217916"/>
                          <a:pt x="1408811" y="1194880"/>
                          <a:pt x="1259001" y="1214413"/>
                        </a:cubicBezTo>
                        <a:cubicBezTo>
                          <a:pt x="1114167" y="1240345"/>
                          <a:pt x="1011875" y="1171245"/>
                          <a:pt x="899350" y="1214413"/>
                        </a:cubicBezTo>
                        <a:cubicBezTo>
                          <a:pt x="803078" y="1255092"/>
                          <a:pt x="692486" y="1208977"/>
                          <a:pt x="644213" y="1214413"/>
                        </a:cubicBezTo>
                        <a:cubicBezTo>
                          <a:pt x="576851" y="1212634"/>
                          <a:pt x="186781" y="1162763"/>
                          <a:pt x="17128" y="1214413"/>
                        </a:cubicBezTo>
                        <a:cubicBezTo>
                          <a:pt x="19539" y="954665"/>
                          <a:pt x="27953" y="882252"/>
                          <a:pt x="17128" y="651962"/>
                        </a:cubicBezTo>
                        <a:cubicBezTo>
                          <a:pt x="7364" y="447542"/>
                          <a:pt x="19142" y="360935"/>
                          <a:pt x="17128" y="66553"/>
                        </a:cubicBezTo>
                        <a:close/>
                      </a:path>
                    </a:pathLst>
                  </a:custGeom>
                  <ask:type>
                    <ask:lineSketchScribble/>
                  </ask:type>
                </ask:lineSketchStyleProps>
              </a:ext>
            </a:extLst>
          </a:ln>
          <a:effectLst/>
        </p:spPr>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S</a:t>
            </a:r>
            <a:r>
              <a:rPr lang="en-US" sz="4000" b="1" i="1" kern="0" baseline="-25000" dirty="0" err="1">
                <a:solidFill>
                  <a:srgbClr val="C00000"/>
                </a:solidFill>
                <a:latin typeface="Calibri" panose="020F0502020204030204"/>
                <a:cs typeface="Arial" panose="020B0604020202020204" pitchFamily="34" charset="0"/>
              </a:rPr>
              <a:t>tp</a:t>
            </a:r>
            <a:r>
              <a:rPr kumimoji="0" lang="en-US" sz="40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 (a x a) x 6</a:t>
            </a:r>
            <a:endParaRPr kumimoji="0" lang="en-US" sz="40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endParaRPr>
          </a:p>
        </p:txBody>
      </p:sp>
      <p:sp>
        <p:nvSpPr>
          <p:cNvPr id="112" name="Arc 111">
            <a:extLst>
              <a:ext uri="{FF2B5EF4-FFF2-40B4-BE49-F238E27FC236}">
                <a16:creationId xmlns:a16="http://schemas.microsoft.com/office/drawing/2014/main" xmlns="" id="{CCC85411-74DA-4786-918D-C136A3EECDD0}"/>
              </a:ext>
            </a:extLst>
          </p:cNvPr>
          <p:cNvSpPr/>
          <p:nvPr/>
        </p:nvSpPr>
        <p:spPr>
          <a:xfrm flipV="1">
            <a:off x="1414946" y="3782728"/>
            <a:ext cx="1992222" cy="762799"/>
          </a:xfrm>
          <a:prstGeom prst="arc">
            <a:avLst>
              <a:gd name="adj1" fmla="val 11116378"/>
              <a:gd name="adj2" fmla="val 0"/>
            </a:avLst>
          </a:prstGeom>
          <a:ln w="381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sp>
        <p:nvSpPr>
          <p:cNvPr id="111" name="TextBox 110">
            <a:extLst>
              <a:ext uri="{FF2B5EF4-FFF2-40B4-BE49-F238E27FC236}">
                <a16:creationId xmlns:a16="http://schemas.microsoft.com/office/drawing/2014/main" xmlns="" id="{8998F76E-DC6A-4EB4-ADE4-A0D7B1676020}"/>
              </a:ext>
            </a:extLst>
          </p:cNvPr>
          <p:cNvSpPr txBox="1"/>
          <p:nvPr/>
        </p:nvSpPr>
        <p:spPr>
          <a:xfrm>
            <a:off x="2114046" y="4339304"/>
            <a:ext cx="6080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9FC5E8">
                    <a:lumMod val="50000"/>
                  </a:srgbClr>
                </a:solidFill>
                <a:effectLst/>
                <a:uLnTx/>
                <a:uFillTx/>
                <a:latin typeface="Tahoma"/>
                <a:ea typeface="+mn-ea"/>
                <a:cs typeface="+mn-cs"/>
              </a:rPr>
              <a:t>a</a:t>
            </a:r>
          </a:p>
        </p:txBody>
      </p:sp>
      <p:sp>
        <p:nvSpPr>
          <p:cNvPr id="3" name="Freeform: Shape 2">
            <a:extLst>
              <a:ext uri="{FF2B5EF4-FFF2-40B4-BE49-F238E27FC236}">
                <a16:creationId xmlns:a16="http://schemas.microsoft.com/office/drawing/2014/main" xmlns="" id="{97BB8B18-43AC-4785-BB76-B222E44CB89C}"/>
              </a:ext>
            </a:extLst>
          </p:cNvPr>
          <p:cNvSpPr/>
          <p:nvPr/>
        </p:nvSpPr>
        <p:spPr>
          <a:xfrm>
            <a:off x="5511800" y="1320800"/>
            <a:ext cx="5600700" cy="3632200"/>
          </a:xfrm>
          <a:custGeom>
            <a:avLst/>
            <a:gdLst>
              <a:gd name="connsiteX0" fmla="*/ 1498600 w 5702300"/>
              <a:gd name="connsiteY0" fmla="*/ 0 h 3632200"/>
              <a:gd name="connsiteX1" fmla="*/ 2908300 w 5702300"/>
              <a:gd name="connsiteY1" fmla="*/ 12700 h 3632200"/>
              <a:gd name="connsiteX2" fmla="*/ 2908300 w 5702300"/>
              <a:gd name="connsiteY2" fmla="*/ 1104900 h 3632200"/>
              <a:gd name="connsiteX3" fmla="*/ 5651500 w 5702300"/>
              <a:gd name="connsiteY3" fmla="*/ 1104900 h 3632200"/>
              <a:gd name="connsiteX4" fmla="*/ 5702300 w 5702300"/>
              <a:gd name="connsiteY4" fmla="*/ 2413000 h 3632200"/>
              <a:gd name="connsiteX5" fmla="*/ 2882900 w 5702300"/>
              <a:gd name="connsiteY5" fmla="*/ 2413000 h 3632200"/>
              <a:gd name="connsiteX6" fmla="*/ 2882900 w 5702300"/>
              <a:gd name="connsiteY6" fmla="*/ 3619500 h 3632200"/>
              <a:gd name="connsiteX7" fmla="*/ 1524000 w 5702300"/>
              <a:gd name="connsiteY7" fmla="*/ 3632200 h 3632200"/>
              <a:gd name="connsiteX8" fmla="*/ 1473200 w 5702300"/>
              <a:gd name="connsiteY8" fmla="*/ 3619500 h 3632200"/>
              <a:gd name="connsiteX9" fmla="*/ 1498600 w 5702300"/>
              <a:gd name="connsiteY9" fmla="*/ 2438400 h 3632200"/>
              <a:gd name="connsiteX10" fmla="*/ 0 w 5702300"/>
              <a:gd name="connsiteY10" fmla="*/ 2400300 h 3632200"/>
              <a:gd name="connsiteX11" fmla="*/ 50800 w 5702300"/>
              <a:gd name="connsiteY11" fmla="*/ 1117600 h 3632200"/>
              <a:gd name="connsiteX12" fmla="*/ 1485900 w 5702300"/>
              <a:gd name="connsiteY12" fmla="*/ 1104900 h 3632200"/>
              <a:gd name="connsiteX13" fmla="*/ 1498600 w 5702300"/>
              <a:gd name="connsiteY13" fmla="*/ 0 h 3632200"/>
              <a:gd name="connsiteX0" fmla="*/ 1447800 w 5651500"/>
              <a:gd name="connsiteY0" fmla="*/ 0 h 3632200"/>
              <a:gd name="connsiteX1" fmla="*/ 2857500 w 5651500"/>
              <a:gd name="connsiteY1" fmla="*/ 12700 h 3632200"/>
              <a:gd name="connsiteX2" fmla="*/ 2857500 w 5651500"/>
              <a:gd name="connsiteY2" fmla="*/ 1104900 h 3632200"/>
              <a:gd name="connsiteX3" fmla="*/ 5600700 w 5651500"/>
              <a:gd name="connsiteY3" fmla="*/ 1104900 h 3632200"/>
              <a:gd name="connsiteX4" fmla="*/ 5651500 w 5651500"/>
              <a:gd name="connsiteY4" fmla="*/ 2413000 h 3632200"/>
              <a:gd name="connsiteX5" fmla="*/ 2832100 w 5651500"/>
              <a:gd name="connsiteY5" fmla="*/ 2413000 h 3632200"/>
              <a:gd name="connsiteX6" fmla="*/ 2832100 w 5651500"/>
              <a:gd name="connsiteY6" fmla="*/ 3619500 h 3632200"/>
              <a:gd name="connsiteX7" fmla="*/ 1473200 w 5651500"/>
              <a:gd name="connsiteY7" fmla="*/ 3632200 h 3632200"/>
              <a:gd name="connsiteX8" fmla="*/ 1422400 w 5651500"/>
              <a:gd name="connsiteY8" fmla="*/ 3619500 h 3632200"/>
              <a:gd name="connsiteX9" fmla="*/ 1447800 w 5651500"/>
              <a:gd name="connsiteY9" fmla="*/ 2438400 h 3632200"/>
              <a:gd name="connsiteX10" fmla="*/ 101600 w 5651500"/>
              <a:gd name="connsiteY10" fmla="*/ 2387600 h 3632200"/>
              <a:gd name="connsiteX11" fmla="*/ 0 w 5651500"/>
              <a:gd name="connsiteY11" fmla="*/ 1117600 h 3632200"/>
              <a:gd name="connsiteX12" fmla="*/ 1435100 w 5651500"/>
              <a:gd name="connsiteY12" fmla="*/ 1104900 h 3632200"/>
              <a:gd name="connsiteX13" fmla="*/ 1447800 w 5651500"/>
              <a:gd name="connsiteY13" fmla="*/ 0 h 3632200"/>
              <a:gd name="connsiteX0" fmla="*/ 1384300 w 5588000"/>
              <a:gd name="connsiteY0" fmla="*/ 0 h 3632200"/>
              <a:gd name="connsiteX1" fmla="*/ 2794000 w 5588000"/>
              <a:gd name="connsiteY1" fmla="*/ 12700 h 3632200"/>
              <a:gd name="connsiteX2" fmla="*/ 2794000 w 5588000"/>
              <a:gd name="connsiteY2" fmla="*/ 1104900 h 3632200"/>
              <a:gd name="connsiteX3" fmla="*/ 5537200 w 5588000"/>
              <a:gd name="connsiteY3" fmla="*/ 1104900 h 3632200"/>
              <a:gd name="connsiteX4" fmla="*/ 5588000 w 5588000"/>
              <a:gd name="connsiteY4" fmla="*/ 2413000 h 3632200"/>
              <a:gd name="connsiteX5" fmla="*/ 2768600 w 5588000"/>
              <a:gd name="connsiteY5" fmla="*/ 2413000 h 3632200"/>
              <a:gd name="connsiteX6" fmla="*/ 2768600 w 5588000"/>
              <a:gd name="connsiteY6" fmla="*/ 3619500 h 3632200"/>
              <a:gd name="connsiteX7" fmla="*/ 1409700 w 5588000"/>
              <a:gd name="connsiteY7" fmla="*/ 3632200 h 3632200"/>
              <a:gd name="connsiteX8" fmla="*/ 1358900 w 5588000"/>
              <a:gd name="connsiteY8" fmla="*/ 3619500 h 3632200"/>
              <a:gd name="connsiteX9" fmla="*/ 1384300 w 5588000"/>
              <a:gd name="connsiteY9" fmla="*/ 2438400 h 3632200"/>
              <a:gd name="connsiteX10" fmla="*/ 38100 w 5588000"/>
              <a:gd name="connsiteY10" fmla="*/ 2387600 h 3632200"/>
              <a:gd name="connsiteX11" fmla="*/ 0 w 5588000"/>
              <a:gd name="connsiteY11" fmla="*/ 1079500 h 3632200"/>
              <a:gd name="connsiteX12" fmla="*/ 1371600 w 5588000"/>
              <a:gd name="connsiteY12" fmla="*/ 1104900 h 3632200"/>
              <a:gd name="connsiteX13" fmla="*/ 1384300 w 5588000"/>
              <a:gd name="connsiteY13" fmla="*/ 0 h 3632200"/>
              <a:gd name="connsiteX0" fmla="*/ 1384300 w 5588000"/>
              <a:gd name="connsiteY0" fmla="*/ 0 h 3632200"/>
              <a:gd name="connsiteX1" fmla="*/ 2794000 w 5588000"/>
              <a:gd name="connsiteY1" fmla="*/ 12700 h 3632200"/>
              <a:gd name="connsiteX2" fmla="*/ 2794000 w 5588000"/>
              <a:gd name="connsiteY2" fmla="*/ 1104900 h 3632200"/>
              <a:gd name="connsiteX3" fmla="*/ 5537200 w 5588000"/>
              <a:gd name="connsiteY3" fmla="*/ 1104900 h 3632200"/>
              <a:gd name="connsiteX4" fmla="*/ 5588000 w 5588000"/>
              <a:gd name="connsiteY4" fmla="*/ 2413000 h 3632200"/>
              <a:gd name="connsiteX5" fmla="*/ 2768600 w 5588000"/>
              <a:gd name="connsiteY5" fmla="*/ 2413000 h 3632200"/>
              <a:gd name="connsiteX6" fmla="*/ 2768600 w 5588000"/>
              <a:gd name="connsiteY6" fmla="*/ 3619500 h 3632200"/>
              <a:gd name="connsiteX7" fmla="*/ 1409700 w 5588000"/>
              <a:gd name="connsiteY7" fmla="*/ 3632200 h 3632200"/>
              <a:gd name="connsiteX8" fmla="*/ 1358900 w 5588000"/>
              <a:gd name="connsiteY8" fmla="*/ 3619500 h 3632200"/>
              <a:gd name="connsiteX9" fmla="*/ 1384300 w 5588000"/>
              <a:gd name="connsiteY9" fmla="*/ 2438400 h 3632200"/>
              <a:gd name="connsiteX10" fmla="*/ 0 w 5588000"/>
              <a:gd name="connsiteY10" fmla="*/ 2387600 h 3632200"/>
              <a:gd name="connsiteX11" fmla="*/ 0 w 5588000"/>
              <a:gd name="connsiteY11" fmla="*/ 1079500 h 3632200"/>
              <a:gd name="connsiteX12" fmla="*/ 1371600 w 5588000"/>
              <a:gd name="connsiteY12" fmla="*/ 1104900 h 3632200"/>
              <a:gd name="connsiteX13" fmla="*/ 1384300 w 55880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97000 w 5600700"/>
              <a:gd name="connsiteY9" fmla="*/ 2438400 h 3632200"/>
              <a:gd name="connsiteX10" fmla="*/ 12700 w 5600700"/>
              <a:gd name="connsiteY10" fmla="*/ 2387600 h 3632200"/>
              <a:gd name="connsiteX11" fmla="*/ 0 w 5600700"/>
              <a:gd name="connsiteY11" fmla="*/ 1130300 h 3632200"/>
              <a:gd name="connsiteX12" fmla="*/ 1384300 w 5600700"/>
              <a:gd name="connsiteY12" fmla="*/ 11049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97000 w 5600700"/>
              <a:gd name="connsiteY9" fmla="*/ 24384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97000 w 5600700"/>
              <a:gd name="connsiteY9" fmla="*/ 24257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409700 w 5600700"/>
              <a:gd name="connsiteY9" fmla="*/ 23876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58900 w 5600700"/>
              <a:gd name="connsiteY9" fmla="*/ 23749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75300 w 5600700"/>
              <a:gd name="connsiteY3" fmla="*/ 11430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58900 w 5600700"/>
              <a:gd name="connsiteY9" fmla="*/ 23749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43000 h 3632200"/>
              <a:gd name="connsiteX3" fmla="*/ 5575300 w 5600700"/>
              <a:gd name="connsiteY3" fmla="*/ 11430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58900 w 5600700"/>
              <a:gd name="connsiteY9" fmla="*/ 23749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00700" h="3632200">
                <a:moveTo>
                  <a:pt x="1397000" y="0"/>
                </a:moveTo>
                <a:lnTo>
                  <a:pt x="2806700" y="12700"/>
                </a:lnTo>
                <a:lnTo>
                  <a:pt x="2806700" y="1143000"/>
                </a:lnTo>
                <a:lnTo>
                  <a:pt x="5575300" y="1143000"/>
                </a:lnTo>
                <a:lnTo>
                  <a:pt x="5600700" y="2413000"/>
                </a:lnTo>
                <a:lnTo>
                  <a:pt x="2781300" y="2413000"/>
                </a:lnTo>
                <a:lnTo>
                  <a:pt x="2781300" y="3619500"/>
                </a:lnTo>
                <a:lnTo>
                  <a:pt x="1422400" y="3632200"/>
                </a:lnTo>
                <a:lnTo>
                  <a:pt x="1371600" y="3619500"/>
                </a:lnTo>
                <a:lnTo>
                  <a:pt x="1358900" y="2374900"/>
                </a:lnTo>
                <a:lnTo>
                  <a:pt x="12700" y="2387600"/>
                </a:lnTo>
                <a:lnTo>
                  <a:pt x="0" y="1130300"/>
                </a:lnTo>
                <a:lnTo>
                  <a:pt x="1371600" y="1143000"/>
                </a:lnTo>
                <a:lnTo>
                  <a:pt x="1397000" y="0"/>
                </a:ln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339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ox(out)">
                                      <p:cBhvr>
                                        <p:cTn id="7" dur="500"/>
                                        <p:tgtEl>
                                          <p:spTgt spid="7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ox(out)">
                                      <p:cBhvr>
                                        <p:cTn id="10" dur="500"/>
                                        <p:tgtEl>
                                          <p:spTgt spid="78"/>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box(out)">
                                      <p:cBhvr>
                                        <p:cTn id="13" dur="500"/>
                                        <p:tgtEl>
                                          <p:spTgt spid="83"/>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box(out)">
                                      <p:cBhvr>
                                        <p:cTn id="16" dur="500"/>
                                        <p:tgtEl>
                                          <p:spTgt spid="82"/>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box(out)">
                                      <p:cBhvr>
                                        <p:cTn id="19" dur="500"/>
                                        <p:tgtEl>
                                          <p:spTgt spid="80"/>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ox(out)">
                                      <p:cBhvr>
                                        <p:cTn id="22" dur="500"/>
                                        <p:tgtEl>
                                          <p:spTgt spid="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500"/>
                                        <p:tgtEl>
                                          <p:spTgt spid="8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500"/>
                                        <p:tgtEl>
                                          <p:spTgt spid="88"/>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grpId="1" nodeType="clickEffect">
                                  <p:stCondLst>
                                    <p:cond delay="0"/>
                                  </p:stCondLst>
                                  <p:childTnLst>
                                    <p:animEffect transition="out" filter="fade">
                                      <p:cBhvr>
                                        <p:cTn id="44" dur="500" tmFilter="0, 0; .2, .5; .8, .5; 1, 0"/>
                                        <p:tgtEl>
                                          <p:spTgt spid="79"/>
                                        </p:tgtEl>
                                      </p:cBhvr>
                                    </p:animEffect>
                                    <p:animScale>
                                      <p:cBhvr>
                                        <p:cTn id="45" dur="250" autoRev="1" fill="hold"/>
                                        <p:tgtEl>
                                          <p:spTgt spid="79"/>
                                        </p:tgtEl>
                                      </p:cBhvr>
                                      <p:by x="105000" y="105000"/>
                                    </p:animScale>
                                  </p:childTnLst>
                                </p:cTn>
                              </p:par>
                              <p:par>
                                <p:cTn id="46" presetID="26" presetClass="emph" presetSubtype="0" fill="hold" grpId="1" nodeType="withEffect">
                                  <p:stCondLst>
                                    <p:cond delay="0"/>
                                  </p:stCondLst>
                                  <p:childTnLst>
                                    <p:animEffect transition="out" filter="fade">
                                      <p:cBhvr>
                                        <p:cTn id="47" dur="500" tmFilter="0, 0; .2, .5; .8, .5; 1, 0"/>
                                        <p:tgtEl>
                                          <p:spTgt spid="78"/>
                                        </p:tgtEl>
                                      </p:cBhvr>
                                    </p:animEffect>
                                    <p:animScale>
                                      <p:cBhvr>
                                        <p:cTn id="48" dur="250" autoRev="1" fill="hold"/>
                                        <p:tgtEl>
                                          <p:spTgt spid="78"/>
                                        </p:tgtEl>
                                      </p:cBhvr>
                                      <p:by x="105000" y="105000"/>
                                    </p:animScale>
                                  </p:childTnLst>
                                </p:cTn>
                              </p:par>
                              <p:par>
                                <p:cTn id="49" presetID="26" presetClass="emph" presetSubtype="0" fill="hold" grpId="1" nodeType="withEffect">
                                  <p:stCondLst>
                                    <p:cond delay="0"/>
                                  </p:stCondLst>
                                  <p:childTnLst>
                                    <p:animEffect transition="out" filter="fade">
                                      <p:cBhvr>
                                        <p:cTn id="50" dur="500" tmFilter="0, 0; .2, .5; .8, .5; 1, 0"/>
                                        <p:tgtEl>
                                          <p:spTgt spid="83"/>
                                        </p:tgtEl>
                                      </p:cBhvr>
                                    </p:animEffect>
                                    <p:animScale>
                                      <p:cBhvr>
                                        <p:cTn id="51" dur="250" autoRev="1" fill="hold"/>
                                        <p:tgtEl>
                                          <p:spTgt spid="83"/>
                                        </p:tgtEl>
                                      </p:cBhvr>
                                      <p:by x="105000" y="105000"/>
                                    </p:animScale>
                                  </p:childTnLst>
                                </p:cTn>
                              </p:par>
                              <p:par>
                                <p:cTn id="52" presetID="26" presetClass="emph" presetSubtype="0" fill="hold" grpId="1" nodeType="withEffect">
                                  <p:stCondLst>
                                    <p:cond delay="0"/>
                                  </p:stCondLst>
                                  <p:childTnLst>
                                    <p:animEffect transition="out" filter="fade">
                                      <p:cBhvr>
                                        <p:cTn id="53" dur="500" tmFilter="0, 0; .2, .5; .8, .5; 1, 0"/>
                                        <p:tgtEl>
                                          <p:spTgt spid="82"/>
                                        </p:tgtEl>
                                      </p:cBhvr>
                                    </p:animEffect>
                                    <p:animScale>
                                      <p:cBhvr>
                                        <p:cTn id="54" dur="250" autoRev="1" fill="hold"/>
                                        <p:tgtEl>
                                          <p:spTgt spid="82"/>
                                        </p:tgtEl>
                                      </p:cBhvr>
                                      <p:by x="105000" y="105000"/>
                                    </p:animScale>
                                  </p:childTnLst>
                                </p:cTn>
                              </p:par>
                              <p:par>
                                <p:cTn id="55" presetID="26" presetClass="emph" presetSubtype="0" fill="hold" grpId="1" nodeType="withEffect">
                                  <p:stCondLst>
                                    <p:cond delay="0"/>
                                  </p:stCondLst>
                                  <p:childTnLst>
                                    <p:animEffect transition="out" filter="fade">
                                      <p:cBhvr>
                                        <p:cTn id="56" dur="500" tmFilter="0, 0; .2, .5; .8, .5; 1, 0"/>
                                        <p:tgtEl>
                                          <p:spTgt spid="89"/>
                                        </p:tgtEl>
                                      </p:cBhvr>
                                    </p:animEffect>
                                    <p:animScale>
                                      <p:cBhvr>
                                        <p:cTn id="57" dur="250" autoRev="1" fill="hold"/>
                                        <p:tgtEl>
                                          <p:spTgt spid="89"/>
                                        </p:tgtEl>
                                      </p:cBhvr>
                                      <p:by x="105000" y="105000"/>
                                    </p:animScale>
                                  </p:childTnLst>
                                </p:cTn>
                              </p:par>
                              <p:par>
                                <p:cTn id="58" presetID="26" presetClass="emph" presetSubtype="0" fill="hold" grpId="1" nodeType="withEffect">
                                  <p:stCondLst>
                                    <p:cond delay="0"/>
                                  </p:stCondLst>
                                  <p:childTnLst>
                                    <p:animEffect transition="out" filter="fade">
                                      <p:cBhvr>
                                        <p:cTn id="59" dur="500" tmFilter="0, 0; .2, .5; .8, .5; 1, 0"/>
                                        <p:tgtEl>
                                          <p:spTgt spid="90"/>
                                        </p:tgtEl>
                                      </p:cBhvr>
                                    </p:animEffect>
                                    <p:animScale>
                                      <p:cBhvr>
                                        <p:cTn id="60" dur="250" autoRev="1" fill="hold"/>
                                        <p:tgtEl>
                                          <p:spTgt spid="90"/>
                                        </p:tgtEl>
                                      </p:cBhvr>
                                      <p:by x="105000" y="105000"/>
                                    </p:animScale>
                                  </p:childTnLst>
                                </p:cTn>
                              </p:par>
                              <p:par>
                                <p:cTn id="61" presetID="26" presetClass="emph" presetSubtype="0" fill="hold" grpId="1" nodeType="withEffect">
                                  <p:stCondLst>
                                    <p:cond delay="0"/>
                                  </p:stCondLst>
                                  <p:childTnLst>
                                    <p:animEffect transition="out" filter="fade">
                                      <p:cBhvr>
                                        <p:cTn id="62" dur="500" tmFilter="0, 0; .2, .5; .8, .5; 1, 0"/>
                                        <p:tgtEl>
                                          <p:spTgt spid="91"/>
                                        </p:tgtEl>
                                      </p:cBhvr>
                                    </p:animEffect>
                                    <p:animScale>
                                      <p:cBhvr>
                                        <p:cTn id="63" dur="250" autoRev="1" fill="hold"/>
                                        <p:tgtEl>
                                          <p:spTgt spid="91"/>
                                        </p:tgtEl>
                                      </p:cBhvr>
                                      <p:by x="105000" y="105000"/>
                                    </p:animScale>
                                  </p:childTnLst>
                                </p:cTn>
                              </p:par>
                              <p:par>
                                <p:cTn id="64" presetID="26" presetClass="emph" presetSubtype="0" fill="hold" grpId="1" nodeType="withEffect">
                                  <p:stCondLst>
                                    <p:cond delay="0"/>
                                  </p:stCondLst>
                                  <p:childTnLst>
                                    <p:animEffect transition="out" filter="fade">
                                      <p:cBhvr>
                                        <p:cTn id="65" dur="500" tmFilter="0, 0; .2, .5; .8, .5; 1, 0"/>
                                        <p:tgtEl>
                                          <p:spTgt spid="92"/>
                                        </p:tgtEl>
                                      </p:cBhvr>
                                    </p:animEffect>
                                    <p:animScale>
                                      <p:cBhvr>
                                        <p:cTn id="66" dur="250" autoRev="1" fill="hold"/>
                                        <p:tgtEl>
                                          <p:spTgt spid="92"/>
                                        </p:tgtEl>
                                      </p:cBhvr>
                                      <p:by x="105000" y="105000"/>
                                    </p:animScale>
                                  </p:childTnLst>
                                </p:cTn>
                              </p:par>
                              <p:par>
                                <p:cTn id="67" presetID="26" presetClass="emph" presetSubtype="0" fill="hold" grpId="1" nodeType="withEffect">
                                  <p:stCondLst>
                                    <p:cond delay="0"/>
                                  </p:stCondLst>
                                  <p:childTnLst>
                                    <p:animEffect transition="out" filter="fade">
                                      <p:cBhvr>
                                        <p:cTn id="68" dur="500" tmFilter="0, 0; .2, .5; .8, .5; 1, 0"/>
                                        <p:tgtEl>
                                          <p:spTgt spid="80"/>
                                        </p:tgtEl>
                                      </p:cBhvr>
                                    </p:animEffect>
                                    <p:animScale>
                                      <p:cBhvr>
                                        <p:cTn id="69" dur="250" autoRev="1" fill="hold"/>
                                        <p:tgtEl>
                                          <p:spTgt spid="80"/>
                                        </p:tgtEl>
                                      </p:cBhvr>
                                      <p:by x="105000" y="105000"/>
                                    </p:animScale>
                                  </p:childTnLst>
                                </p:cTn>
                              </p:par>
                              <p:par>
                                <p:cTn id="70" presetID="26" presetClass="emph" presetSubtype="0" fill="hold" grpId="1" nodeType="withEffect">
                                  <p:stCondLst>
                                    <p:cond delay="0"/>
                                  </p:stCondLst>
                                  <p:childTnLst>
                                    <p:animEffect transition="out" filter="fade">
                                      <p:cBhvr>
                                        <p:cTn id="71" dur="500" tmFilter="0, 0; .2, .5; .8, .5; 1, 0"/>
                                        <p:tgtEl>
                                          <p:spTgt spid="81"/>
                                        </p:tgtEl>
                                      </p:cBhvr>
                                    </p:animEffect>
                                    <p:animScale>
                                      <p:cBhvr>
                                        <p:cTn id="72" dur="250" autoRev="1" fill="hold"/>
                                        <p:tgtEl>
                                          <p:spTgt spid="81"/>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randombar(horizontal)">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37" fill="hold" grpId="0" nodeType="click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outVertical)">
                                      <p:cBhvr>
                                        <p:cTn id="82" dur="500"/>
                                        <p:tgtEl>
                                          <p:spTgt spid="10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11"/>
                                        </p:tgtEl>
                                        <p:attrNameLst>
                                          <p:attrName>style.visibility</p:attrName>
                                        </p:attrNameLst>
                                      </p:cBhvr>
                                      <p:to>
                                        <p:strVal val="visible"/>
                                      </p:to>
                                    </p:set>
                                    <p:animEffect transition="in" filter="wipe(down)">
                                      <p:cBhvr>
                                        <p:cTn id="87" dur="500"/>
                                        <p:tgtEl>
                                          <p:spTgt spid="11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12"/>
                                        </p:tgtEl>
                                        <p:attrNameLst>
                                          <p:attrName>style.visibility</p:attrName>
                                        </p:attrNameLst>
                                      </p:cBhvr>
                                      <p:to>
                                        <p:strVal val="visible"/>
                                      </p:to>
                                    </p:set>
                                    <p:animEffect transition="in" filter="wipe(down)">
                                      <p:cBhvr>
                                        <p:cTn id="90" dur="500"/>
                                        <p:tgtEl>
                                          <p:spTgt spid="112"/>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37" fill="hold" grpId="0" nodeType="clickEffect">
                                  <p:stCondLst>
                                    <p:cond delay="0"/>
                                  </p:stCondLst>
                                  <p:childTnLst>
                                    <p:set>
                                      <p:cBhvr>
                                        <p:cTn id="94" dur="1" fill="hold">
                                          <p:stCondLst>
                                            <p:cond delay="0"/>
                                          </p:stCondLst>
                                        </p:cTn>
                                        <p:tgtEl>
                                          <p:spTgt spid="110"/>
                                        </p:tgtEl>
                                        <p:attrNameLst>
                                          <p:attrName>style.visibility</p:attrName>
                                        </p:attrNameLst>
                                      </p:cBhvr>
                                      <p:to>
                                        <p:strVal val="visible"/>
                                      </p:to>
                                    </p:set>
                                    <p:animEffect transition="in" filter="barn(outVertical)">
                                      <p:cBhvr>
                                        <p:cTn id="95"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7" grpId="0"/>
      <p:bldP spid="88" grpId="0"/>
      <p:bldP spid="89" grpId="0"/>
      <p:bldP spid="89" grpId="1"/>
      <p:bldP spid="90" grpId="0"/>
      <p:bldP spid="90" grpId="1"/>
      <p:bldP spid="91" grpId="0"/>
      <p:bldP spid="91" grpId="1"/>
      <p:bldP spid="92" grpId="0"/>
      <p:bldP spid="92" grpId="1"/>
      <p:bldP spid="108" grpId="0" animBg="1"/>
      <p:bldP spid="110" grpId="0" animBg="1"/>
      <p:bldP spid="112" grpId="0" animBg="1"/>
      <p:bldP spid="111"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xmlns="" id="{DEB9E94D-8F7C-43F7-934C-21F6BC3B5AF1}"/>
              </a:ext>
            </a:extLst>
          </p:cNvPr>
          <p:cNvSpPr/>
          <p:nvPr/>
        </p:nvSpPr>
        <p:spPr>
          <a:xfrm>
            <a:off x="4827802" y="444500"/>
            <a:ext cx="6754917" cy="2616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2" name="Group 21">
            <a:extLst>
              <a:ext uri="{FF2B5EF4-FFF2-40B4-BE49-F238E27FC236}">
                <a16:creationId xmlns:a16="http://schemas.microsoft.com/office/drawing/2014/main" xmlns="" id="{014A25C0-886C-40F3-A836-67DF7494005C}"/>
              </a:ext>
            </a:extLst>
          </p:cNvPr>
          <p:cNvGrpSpPr/>
          <p:nvPr/>
        </p:nvGrpSpPr>
        <p:grpSpPr>
          <a:xfrm>
            <a:off x="1210234" y="607289"/>
            <a:ext cx="3571404" cy="2820395"/>
            <a:chOff x="5740416" y="419100"/>
            <a:chExt cx="2449243" cy="1851309"/>
          </a:xfrm>
        </p:grpSpPr>
        <p:sp>
          <p:nvSpPr>
            <p:cNvPr id="23" name="Text Box 25">
              <a:extLst>
                <a:ext uri="{FF2B5EF4-FFF2-40B4-BE49-F238E27FC236}">
                  <a16:creationId xmlns:a16="http://schemas.microsoft.com/office/drawing/2014/main" xmlns="" id="{C4C88B1B-FEB4-48B2-9E10-98BB814F68EA}"/>
                </a:ext>
              </a:extLst>
            </p:cNvPr>
            <p:cNvSpPr txBox="1">
              <a:spLocks noChangeArrowheads="1"/>
            </p:cNvSpPr>
            <p:nvPr/>
          </p:nvSpPr>
          <p:spPr bwMode="auto">
            <a:xfrm>
              <a:off x="6230273" y="1870218"/>
              <a:ext cx="862012" cy="40019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3600" i="1" dirty="0">
                  <a:solidFill>
                    <a:srgbClr val="660033"/>
                  </a:solidFill>
                  <a:latin typeface="Arial" pitchFamily="34" charset="0"/>
                  <a:cs typeface="Arial" pitchFamily="34" charset="0"/>
                </a:rPr>
                <a:t>a</a:t>
              </a:r>
            </a:p>
          </p:txBody>
        </p:sp>
        <p:sp>
          <p:nvSpPr>
            <p:cNvPr id="24" name="Text Box 26">
              <a:extLst>
                <a:ext uri="{FF2B5EF4-FFF2-40B4-BE49-F238E27FC236}">
                  <a16:creationId xmlns:a16="http://schemas.microsoft.com/office/drawing/2014/main" xmlns="" id="{98869201-1AAC-4963-81A1-A76CA24F0427}"/>
                </a:ext>
              </a:extLst>
            </p:cNvPr>
            <p:cNvSpPr txBox="1">
              <a:spLocks noChangeArrowheads="1"/>
            </p:cNvSpPr>
            <p:nvPr/>
          </p:nvSpPr>
          <p:spPr bwMode="auto">
            <a:xfrm>
              <a:off x="7386227" y="958584"/>
              <a:ext cx="803432" cy="40019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3600" i="1" dirty="0">
                  <a:solidFill>
                    <a:srgbClr val="660033"/>
                  </a:solidFill>
                  <a:latin typeface="Arial" pitchFamily="34" charset="0"/>
                  <a:cs typeface="Arial" pitchFamily="34" charset="0"/>
                </a:rPr>
                <a:t>a</a:t>
              </a:r>
            </a:p>
          </p:txBody>
        </p:sp>
        <p:sp>
          <p:nvSpPr>
            <p:cNvPr id="25" name="Text Box 27">
              <a:extLst>
                <a:ext uri="{FF2B5EF4-FFF2-40B4-BE49-F238E27FC236}">
                  <a16:creationId xmlns:a16="http://schemas.microsoft.com/office/drawing/2014/main" xmlns="" id="{60D2A9F2-BF90-4E5E-9C6E-BA03C72EC289}"/>
                </a:ext>
              </a:extLst>
            </p:cNvPr>
            <p:cNvSpPr txBox="1">
              <a:spLocks noChangeArrowheads="1"/>
            </p:cNvSpPr>
            <p:nvPr/>
          </p:nvSpPr>
          <p:spPr bwMode="auto">
            <a:xfrm rot="18889261">
              <a:off x="6995282" y="1395712"/>
              <a:ext cx="781891" cy="4045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3600" i="1" dirty="0">
                  <a:solidFill>
                    <a:srgbClr val="660033"/>
                  </a:solidFill>
                  <a:latin typeface="Arial" pitchFamily="34" charset="0"/>
                  <a:cs typeface="Arial" pitchFamily="34" charset="0"/>
                </a:rPr>
                <a:t>a</a:t>
              </a:r>
            </a:p>
          </p:txBody>
        </p:sp>
        <p:grpSp>
          <p:nvGrpSpPr>
            <p:cNvPr id="26" name="Group 35">
              <a:extLst>
                <a:ext uri="{FF2B5EF4-FFF2-40B4-BE49-F238E27FC236}">
                  <a16:creationId xmlns:a16="http://schemas.microsoft.com/office/drawing/2014/main" xmlns="" id="{ACA78813-6915-45F5-A501-B0303F5FE6A6}"/>
                </a:ext>
              </a:extLst>
            </p:cNvPr>
            <p:cNvGrpSpPr>
              <a:grpSpLocks/>
            </p:cNvGrpSpPr>
            <p:nvPr/>
          </p:nvGrpSpPr>
          <p:grpSpPr bwMode="auto">
            <a:xfrm>
              <a:off x="5740416" y="419100"/>
              <a:ext cx="1600199" cy="1504069"/>
              <a:chOff x="6102351" y="304800"/>
              <a:chExt cx="2224522" cy="1981200"/>
            </a:xfrm>
          </p:grpSpPr>
          <p:grpSp>
            <p:nvGrpSpPr>
              <p:cNvPr id="27" name="Group 36">
                <a:extLst>
                  <a:ext uri="{FF2B5EF4-FFF2-40B4-BE49-F238E27FC236}">
                    <a16:creationId xmlns:a16="http://schemas.microsoft.com/office/drawing/2014/main" xmlns="" id="{5BEA01AC-B7A6-4157-AEEC-8F6C6A145CC5}"/>
                  </a:ext>
                </a:extLst>
              </p:cNvPr>
              <p:cNvGrpSpPr>
                <a:grpSpLocks/>
              </p:cNvGrpSpPr>
              <p:nvPr/>
            </p:nvGrpSpPr>
            <p:grpSpPr bwMode="auto">
              <a:xfrm>
                <a:off x="6102351" y="304800"/>
                <a:ext cx="2213418" cy="1981200"/>
                <a:chOff x="5018690" y="1447800"/>
                <a:chExt cx="2143533" cy="1981200"/>
              </a:xfrm>
            </p:grpSpPr>
            <p:sp>
              <p:nvSpPr>
                <p:cNvPr id="32" name="Freeform 40">
                  <a:extLst>
                    <a:ext uri="{FF2B5EF4-FFF2-40B4-BE49-F238E27FC236}">
                      <a16:creationId xmlns:a16="http://schemas.microsoft.com/office/drawing/2014/main" xmlns="" id="{AB7AB3FD-78EF-4630-8542-BE8DACA80F2D}"/>
                    </a:ext>
                  </a:extLst>
                </p:cNvPr>
                <p:cNvSpPr>
                  <a:spLocks/>
                </p:cNvSpPr>
                <p:nvPr/>
              </p:nvSpPr>
              <p:spPr bwMode="auto">
                <a:xfrm>
                  <a:off x="6629028" y="1447800"/>
                  <a:ext cx="533195"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33" name="Freeform 37">
                  <a:extLst>
                    <a:ext uri="{FF2B5EF4-FFF2-40B4-BE49-F238E27FC236}">
                      <a16:creationId xmlns:a16="http://schemas.microsoft.com/office/drawing/2014/main" xmlns="" id="{544CE8F5-0B9C-47FD-9A5B-B48F257719D6}"/>
                    </a:ext>
                  </a:extLst>
                </p:cNvPr>
                <p:cNvSpPr>
                  <a:spLocks/>
                </p:cNvSpPr>
                <p:nvPr/>
              </p:nvSpPr>
              <p:spPr bwMode="auto">
                <a:xfrm>
                  <a:off x="5029447" y="1981200"/>
                  <a:ext cx="1599582"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4">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34" name="Freeform 39">
                  <a:extLst>
                    <a:ext uri="{FF2B5EF4-FFF2-40B4-BE49-F238E27FC236}">
                      <a16:creationId xmlns:a16="http://schemas.microsoft.com/office/drawing/2014/main" xmlns="" id="{130247CA-4BE8-4E94-AE24-116C28C42F3C}"/>
                    </a:ext>
                  </a:extLst>
                </p:cNvPr>
                <p:cNvSpPr>
                  <a:spLocks/>
                </p:cNvSpPr>
                <p:nvPr/>
              </p:nvSpPr>
              <p:spPr bwMode="auto">
                <a:xfrm>
                  <a:off x="5018690" y="1447800"/>
                  <a:ext cx="2132777"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C5DCF1"/>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grpSp>
          <p:grpSp>
            <p:nvGrpSpPr>
              <p:cNvPr id="28" name="Group 37">
                <a:extLst>
                  <a:ext uri="{FF2B5EF4-FFF2-40B4-BE49-F238E27FC236}">
                    <a16:creationId xmlns:a16="http://schemas.microsoft.com/office/drawing/2014/main" xmlns="" id="{BB1F505E-A951-46ED-9919-22B3EBB3F33D}"/>
                  </a:ext>
                </a:extLst>
              </p:cNvPr>
              <p:cNvGrpSpPr>
                <a:grpSpLocks/>
              </p:cNvGrpSpPr>
              <p:nvPr/>
            </p:nvGrpSpPr>
            <p:grpSpPr bwMode="auto">
              <a:xfrm>
                <a:off x="6140617" y="328450"/>
                <a:ext cx="2186256" cy="1954752"/>
                <a:chOff x="6140617" y="328450"/>
                <a:chExt cx="2186256" cy="1954752"/>
              </a:xfrm>
            </p:grpSpPr>
            <p:cxnSp>
              <p:nvCxnSpPr>
                <p:cNvPr id="29" name="Straight Connector 28">
                  <a:extLst>
                    <a:ext uri="{FF2B5EF4-FFF2-40B4-BE49-F238E27FC236}">
                      <a16:creationId xmlns:a16="http://schemas.microsoft.com/office/drawing/2014/main" xmlns="" id="{8B7CA16A-427B-4D21-BBFD-BF11D0D45C63}"/>
                    </a:ext>
                  </a:extLst>
                </p:cNvPr>
                <p:cNvCxnSpPr/>
                <p:nvPr/>
              </p:nvCxnSpPr>
              <p:spPr bwMode="auto">
                <a:xfrm>
                  <a:off x="6667207" y="328613"/>
                  <a:ext cx="0" cy="1436687"/>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30" name="Straight Connector 29">
                  <a:extLst>
                    <a:ext uri="{FF2B5EF4-FFF2-40B4-BE49-F238E27FC236}">
                      <a16:creationId xmlns:a16="http://schemas.microsoft.com/office/drawing/2014/main" xmlns="" id="{36BC3A6C-BC8A-4932-B897-20DB38DC4113}"/>
                    </a:ext>
                  </a:extLst>
                </p:cNvPr>
                <p:cNvCxnSpPr/>
                <p:nvPr/>
              </p:nvCxnSpPr>
              <p:spPr bwMode="auto">
                <a:xfrm>
                  <a:off x="6698940" y="1752600"/>
                  <a:ext cx="1627933"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31" name="Straight Connector 30">
                  <a:extLst>
                    <a:ext uri="{FF2B5EF4-FFF2-40B4-BE49-F238E27FC236}">
                      <a16:creationId xmlns:a16="http://schemas.microsoft.com/office/drawing/2014/main" xmlns="" id="{96DA9C4D-CEC7-4B12-9B5C-F0AE5B867EB1}"/>
                    </a:ext>
                  </a:extLst>
                </p:cNvPr>
                <p:cNvCxnSpPr/>
                <p:nvPr/>
              </p:nvCxnSpPr>
              <p:spPr bwMode="auto">
                <a:xfrm flipH="1">
                  <a:off x="6140429" y="1765300"/>
                  <a:ext cx="526777" cy="517525"/>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grpSp>
      <p:sp>
        <p:nvSpPr>
          <p:cNvPr id="39" name="TextBox 38">
            <a:extLst>
              <a:ext uri="{FF2B5EF4-FFF2-40B4-BE49-F238E27FC236}">
                <a16:creationId xmlns:a16="http://schemas.microsoft.com/office/drawing/2014/main" xmlns="" id="{E6B9A992-AC21-495C-9B65-25D6BF5833E1}"/>
              </a:ext>
            </a:extLst>
          </p:cNvPr>
          <p:cNvSpPr txBox="1"/>
          <p:nvPr/>
        </p:nvSpPr>
        <p:spPr>
          <a:xfrm>
            <a:off x="5028807" y="1752600"/>
            <a:ext cx="6096000" cy="769441"/>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4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S</a:t>
            </a:r>
            <a:r>
              <a:rPr kumimoji="0" lang="en-US" sz="4400" b="1" i="1" u="none" strike="noStrike" kern="0" cap="none" spc="0" normalizeH="0" baseline="-25000" noProof="0" dirty="0" err="1">
                <a:ln>
                  <a:noFill/>
                </a:ln>
                <a:solidFill>
                  <a:srgbClr val="C00000"/>
                </a:solidFill>
                <a:effectLst/>
                <a:uLnTx/>
                <a:uFillTx/>
                <a:latin typeface="Calibri" panose="020F0502020204030204"/>
                <a:ea typeface="+mn-ea"/>
                <a:cs typeface="Arial" panose="020B0604020202020204" pitchFamily="34" charset="0"/>
              </a:rPr>
              <a:t>xq</a:t>
            </a:r>
            <a:r>
              <a:rPr kumimoji="0" lang="en-US" sz="44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 (a x a) x 4</a:t>
            </a:r>
            <a:endParaRPr kumimoji="0" lang="en-US" sz="44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endParaRPr>
          </a:p>
        </p:txBody>
      </p:sp>
      <p:sp>
        <p:nvSpPr>
          <p:cNvPr id="43" name="TextBox 42">
            <a:extLst>
              <a:ext uri="{FF2B5EF4-FFF2-40B4-BE49-F238E27FC236}">
                <a16:creationId xmlns:a16="http://schemas.microsoft.com/office/drawing/2014/main" xmlns="" id="{E8B187D1-2B03-4CAB-BD0B-2B51DF7C8BE0}"/>
              </a:ext>
            </a:extLst>
          </p:cNvPr>
          <p:cNvSpPr txBox="1"/>
          <p:nvPr/>
        </p:nvSpPr>
        <p:spPr>
          <a:xfrm>
            <a:off x="5038547" y="607289"/>
            <a:ext cx="6498008" cy="954107"/>
          </a:xfrm>
          <a:prstGeom prst="rect">
            <a:avLst/>
          </a:prstGeom>
          <a:noFill/>
        </p:spPr>
        <p:txBody>
          <a:bodyPr wrap="square">
            <a:sp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xung</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quanh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hình</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lập</a:t>
            </a:r>
            <a:r>
              <a:rPr lang="en-US" sz="2800" b="1" kern="0" dirty="0">
                <a:solidFill>
                  <a:prstClr val="black"/>
                </a:solidFill>
                <a:latin typeface="Calibri" panose="020F0502020204030204"/>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phương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bằng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một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mặt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FE668E">
                    <a:lumMod val="50000"/>
                  </a:srgbClr>
                </a:solidFill>
                <a:effectLst/>
                <a:uLnTx/>
                <a:uFillTx/>
                <a:latin typeface="Calibri" panose="020F0502020204030204"/>
                <a:ea typeface="+mn-ea"/>
                <a:cs typeface="Arial" panose="020B0604020202020204" pitchFamily="34" charset="0"/>
              </a:rPr>
              <a:t>nhân</a:t>
            </a:r>
            <a:r>
              <a:rPr kumimoji="0" lang="en-US" sz="28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rPr>
              <a:t> 4.</a:t>
            </a:r>
          </a:p>
        </p:txBody>
      </p:sp>
      <p:sp>
        <p:nvSpPr>
          <p:cNvPr id="46" name="Rectangle: Rounded Corners 45">
            <a:extLst>
              <a:ext uri="{FF2B5EF4-FFF2-40B4-BE49-F238E27FC236}">
                <a16:creationId xmlns:a16="http://schemas.microsoft.com/office/drawing/2014/main" xmlns="" id="{61E492B4-E551-4EC0-B514-075538ECC11D}"/>
              </a:ext>
            </a:extLst>
          </p:cNvPr>
          <p:cNvSpPr/>
          <p:nvPr/>
        </p:nvSpPr>
        <p:spPr>
          <a:xfrm>
            <a:off x="4781638" y="3383368"/>
            <a:ext cx="6754916" cy="2478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7" name="TextBox 46">
            <a:extLst>
              <a:ext uri="{FF2B5EF4-FFF2-40B4-BE49-F238E27FC236}">
                <a16:creationId xmlns:a16="http://schemas.microsoft.com/office/drawing/2014/main" xmlns="" id="{3556E241-3D3E-4619-B8AB-C29C3528053F}"/>
              </a:ext>
            </a:extLst>
          </p:cNvPr>
          <p:cNvSpPr txBox="1"/>
          <p:nvPr/>
        </p:nvSpPr>
        <p:spPr>
          <a:xfrm>
            <a:off x="4982642" y="4691468"/>
            <a:ext cx="6096000" cy="769441"/>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4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S</a:t>
            </a:r>
            <a:r>
              <a:rPr lang="en-US" sz="4400" b="1" i="1" kern="0" baseline="-25000" dirty="0" err="1">
                <a:solidFill>
                  <a:srgbClr val="C00000"/>
                </a:solidFill>
                <a:latin typeface="Calibri" panose="020F0502020204030204"/>
                <a:cs typeface="Arial" panose="020B0604020202020204" pitchFamily="34" charset="0"/>
              </a:rPr>
              <a:t>tp</a:t>
            </a:r>
            <a:r>
              <a:rPr kumimoji="0" lang="en-US" sz="44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 (a x a) x 6</a:t>
            </a:r>
            <a:endParaRPr kumimoji="0" lang="en-US" sz="44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endParaRPr>
          </a:p>
        </p:txBody>
      </p:sp>
      <p:sp>
        <p:nvSpPr>
          <p:cNvPr id="48" name="TextBox 47">
            <a:extLst>
              <a:ext uri="{FF2B5EF4-FFF2-40B4-BE49-F238E27FC236}">
                <a16:creationId xmlns:a16="http://schemas.microsoft.com/office/drawing/2014/main" xmlns="" id="{62EB6754-7413-4D03-9076-42859D79E746}"/>
              </a:ext>
            </a:extLst>
          </p:cNvPr>
          <p:cNvSpPr txBox="1"/>
          <p:nvPr/>
        </p:nvSpPr>
        <p:spPr>
          <a:xfrm>
            <a:off x="4992382" y="3546157"/>
            <a:ext cx="6498008" cy="954107"/>
          </a:xfrm>
          <a:prstGeom prst="rect">
            <a:avLst/>
          </a:prstGeom>
          <a:noFill/>
        </p:spPr>
        <p:txBody>
          <a:bodyPr wrap="square">
            <a:sp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toàn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noProof="0" dirty="0" err="1">
                <a:ln>
                  <a:noFill/>
                </a:ln>
                <a:solidFill>
                  <a:srgbClr val="C00000"/>
                </a:solidFill>
                <a:effectLst/>
                <a:uLnTx/>
                <a:uFillTx/>
                <a:latin typeface="Calibri" panose="020F0502020204030204"/>
                <a:ea typeface="+mn-ea"/>
                <a:cs typeface="Arial" panose="020B0604020202020204" pitchFamily="34" charset="0"/>
              </a:rPr>
              <a:t>phần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hình</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lập</a:t>
            </a:r>
            <a:r>
              <a:rPr lang="en-US" sz="2800" b="1" kern="0" dirty="0">
                <a:solidFill>
                  <a:prstClr val="black"/>
                </a:solidFill>
                <a:latin typeface="Calibri" panose="020F0502020204030204"/>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phương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bằng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một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mặt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FE668E">
                    <a:lumMod val="50000"/>
                  </a:srgbClr>
                </a:solidFill>
                <a:effectLst/>
                <a:uLnTx/>
                <a:uFillTx/>
                <a:latin typeface="Calibri" panose="020F0502020204030204"/>
                <a:ea typeface="+mn-ea"/>
                <a:cs typeface="Arial" panose="020B0604020202020204" pitchFamily="34" charset="0"/>
              </a:rPr>
              <a:t>nhân</a:t>
            </a:r>
            <a:r>
              <a:rPr kumimoji="0" lang="en-US" sz="28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rPr>
              <a:t> 6.</a:t>
            </a:r>
          </a:p>
        </p:txBody>
      </p:sp>
      <p:grpSp>
        <p:nvGrpSpPr>
          <p:cNvPr id="53" name="Google Shape;6529;p42">
            <a:extLst>
              <a:ext uri="{FF2B5EF4-FFF2-40B4-BE49-F238E27FC236}">
                <a16:creationId xmlns:a16="http://schemas.microsoft.com/office/drawing/2014/main" xmlns="" id="{D28600C4-0EB4-4AE8-A58E-7BB8FCC0E23A}"/>
              </a:ext>
            </a:extLst>
          </p:cNvPr>
          <p:cNvGrpSpPr/>
          <p:nvPr/>
        </p:nvGrpSpPr>
        <p:grpSpPr>
          <a:xfrm flipH="1">
            <a:off x="1270249" y="4780476"/>
            <a:ext cx="764850" cy="875375"/>
            <a:chOff x="9115600" y="4660700"/>
            <a:chExt cx="764850" cy="875375"/>
          </a:xfrm>
        </p:grpSpPr>
        <p:sp>
          <p:nvSpPr>
            <p:cNvPr id="54" name="Google Shape;6530;p42">
              <a:extLst>
                <a:ext uri="{FF2B5EF4-FFF2-40B4-BE49-F238E27FC236}">
                  <a16:creationId xmlns:a16="http://schemas.microsoft.com/office/drawing/2014/main" xmlns="" id="{9C421913-BDA9-4C56-B9D6-47A6EC18C8F7}"/>
                </a:ext>
              </a:extLst>
            </p:cNvPr>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31;p42">
              <a:extLst>
                <a:ext uri="{FF2B5EF4-FFF2-40B4-BE49-F238E27FC236}">
                  <a16:creationId xmlns:a16="http://schemas.microsoft.com/office/drawing/2014/main" xmlns="" id="{D7DF606C-401E-4001-881C-47DDC3BB6CAF}"/>
                </a:ext>
              </a:extLst>
            </p:cNvPr>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532;p42">
              <a:extLst>
                <a:ext uri="{FF2B5EF4-FFF2-40B4-BE49-F238E27FC236}">
                  <a16:creationId xmlns:a16="http://schemas.microsoft.com/office/drawing/2014/main" xmlns="" id="{44C4A330-502D-4B5B-AE17-51E156FCEC4F}"/>
                </a:ext>
              </a:extLst>
            </p:cNvPr>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533;p42">
              <a:extLst>
                <a:ext uri="{FF2B5EF4-FFF2-40B4-BE49-F238E27FC236}">
                  <a16:creationId xmlns:a16="http://schemas.microsoft.com/office/drawing/2014/main" xmlns="" id="{0E23A81E-FC3C-4B00-B4E7-F3E7836D0537}"/>
                </a:ext>
              </a:extLst>
            </p:cNvPr>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534;p42">
              <a:extLst>
                <a:ext uri="{FF2B5EF4-FFF2-40B4-BE49-F238E27FC236}">
                  <a16:creationId xmlns:a16="http://schemas.microsoft.com/office/drawing/2014/main" xmlns="" id="{818B6AA6-B715-4ECD-A74F-ABB8DF7139EF}"/>
                </a:ext>
              </a:extLst>
            </p:cNvPr>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535;p42">
              <a:extLst>
                <a:ext uri="{FF2B5EF4-FFF2-40B4-BE49-F238E27FC236}">
                  <a16:creationId xmlns:a16="http://schemas.microsoft.com/office/drawing/2014/main" xmlns="" id="{5D31D27A-F9B1-4D72-98D5-40C13B57DF75}"/>
                </a:ext>
              </a:extLst>
            </p:cNvPr>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536;p42">
              <a:extLst>
                <a:ext uri="{FF2B5EF4-FFF2-40B4-BE49-F238E27FC236}">
                  <a16:creationId xmlns:a16="http://schemas.microsoft.com/office/drawing/2014/main" xmlns="" id="{8B3DF657-084C-437C-8871-42BCE285F2F3}"/>
                </a:ext>
              </a:extLst>
            </p:cNvPr>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537;p42">
              <a:extLst>
                <a:ext uri="{FF2B5EF4-FFF2-40B4-BE49-F238E27FC236}">
                  <a16:creationId xmlns:a16="http://schemas.microsoft.com/office/drawing/2014/main" xmlns="" id="{C251B74C-EC14-4F58-B66F-225099A062AF}"/>
                </a:ext>
              </a:extLst>
            </p:cNvPr>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538;p42">
              <a:extLst>
                <a:ext uri="{FF2B5EF4-FFF2-40B4-BE49-F238E27FC236}">
                  <a16:creationId xmlns:a16="http://schemas.microsoft.com/office/drawing/2014/main" xmlns="" id="{8BBA468B-E0ED-4488-A60B-F5C44E271503}"/>
                </a:ext>
              </a:extLst>
            </p:cNvPr>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539;p42">
              <a:extLst>
                <a:ext uri="{FF2B5EF4-FFF2-40B4-BE49-F238E27FC236}">
                  <a16:creationId xmlns:a16="http://schemas.microsoft.com/office/drawing/2014/main" xmlns="" id="{53E0B6F1-8606-4319-9B77-6F3D479A4FB8}"/>
                </a:ext>
              </a:extLst>
            </p:cNvPr>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540;p42">
              <a:extLst>
                <a:ext uri="{FF2B5EF4-FFF2-40B4-BE49-F238E27FC236}">
                  <a16:creationId xmlns:a16="http://schemas.microsoft.com/office/drawing/2014/main" xmlns="" id="{122C2ED1-6335-4573-BE4E-EF099E1DA240}"/>
                </a:ext>
              </a:extLst>
            </p:cNvPr>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41;p42">
              <a:extLst>
                <a:ext uri="{FF2B5EF4-FFF2-40B4-BE49-F238E27FC236}">
                  <a16:creationId xmlns:a16="http://schemas.microsoft.com/office/drawing/2014/main" xmlns="" id="{C0BF02C2-F098-4557-97D2-FCF5768E3CA9}"/>
                </a:ext>
              </a:extLst>
            </p:cNvPr>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542;p42">
              <a:extLst>
                <a:ext uri="{FF2B5EF4-FFF2-40B4-BE49-F238E27FC236}">
                  <a16:creationId xmlns:a16="http://schemas.microsoft.com/office/drawing/2014/main" xmlns="" id="{C7E39B37-6155-498B-B4E3-323D53B6294F}"/>
                </a:ext>
              </a:extLst>
            </p:cNvPr>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543;p42">
              <a:extLst>
                <a:ext uri="{FF2B5EF4-FFF2-40B4-BE49-F238E27FC236}">
                  <a16:creationId xmlns:a16="http://schemas.microsoft.com/office/drawing/2014/main" xmlns="" id="{85ACA245-EB6E-4D0B-9EDB-B8C2E5A49877}"/>
                </a:ext>
              </a:extLst>
            </p:cNvPr>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544;p42">
              <a:extLst>
                <a:ext uri="{FF2B5EF4-FFF2-40B4-BE49-F238E27FC236}">
                  <a16:creationId xmlns:a16="http://schemas.microsoft.com/office/drawing/2014/main" xmlns="" id="{CFC5FCEE-8148-4B17-8AEB-3223686282FA}"/>
                </a:ext>
              </a:extLst>
            </p:cNvPr>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545;p42">
              <a:extLst>
                <a:ext uri="{FF2B5EF4-FFF2-40B4-BE49-F238E27FC236}">
                  <a16:creationId xmlns:a16="http://schemas.microsoft.com/office/drawing/2014/main" xmlns="" id="{E141118E-BA17-4E19-9AEC-9705B4092C15}"/>
                </a:ext>
              </a:extLst>
            </p:cNvPr>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546;p42">
              <a:extLst>
                <a:ext uri="{FF2B5EF4-FFF2-40B4-BE49-F238E27FC236}">
                  <a16:creationId xmlns:a16="http://schemas.microsoft.com/office/drawing/2014/main" xmlns="" id="{02E754EB-9B26-4F60-8FF0-00937C0CA9E1}"/>
                </a:ext>
              </a:extLst>
            </p:cNvPr>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547;p42">
              <a:extLst>
                <a:ext uri="{FF2B5EF4-FFF2-40B4-BE49-F238E27FC236}">
                  <a16:creationId xmlns:a16="http://schemas.microsoft.com/office/drawing/2014/main" xmlns="" id="{BDE6FA13-9894-494B-B19E-B4970F97C501}"/>
                </a:ext>
              </a:extLst>
            </p:cNvPr>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548;p42">
              <a:extLst>
                <a:ext uri="{FF2B5EF4-FFF2-40B4-BE49-F238E27FC236}">
                  <a16:creationId xmlns:a16="http://schemas.microsoft.com/office/drawing/2014/main" xmlns="" id="{0D78EECE-DC4A-4AD8-8DFB-F20075F77B60}"/>
                </a:ext>
              </a:extLst>
            </p:cNvPr>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549;p42">
              <a:extLst>
                <a:ext uri="{FF2B5EF4-FFF2-40B4-BE49-F238E27FC236}">
                  <a16:creationId xmlns:a16="http://schemas.microsoft.com/office/drawing/2014/main" xmlns="" id="{418F01CE-71BC-437C-85E3-EC5DAAA4AFF2}"/>
                </a:ext>
              </a:extLst>
            </p:cNvPr>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6550;p42">
            <a:extLst>
              <a:ext uri="{FF2B5EF4-FFF2-40B4-BE49-F238E27FC236}">
                <a16:creationId xmlns:a16="http://schemas.microsoft.com/office/drawing/2014/main" xmlns="" id="{2C6D6A70-2927-4562-99FB-DD35386F0231}"/>
              </a:ext>
            </a:extLst>
          </p:cNvPr>
          <p:cNvGrpSpPr/>
          <p:nvPr/>
        </p:nvGrpSpPr>
        <p:grpSpPr>
          <a:xfrm>
            <a:off x="11271640" y="16647"/>
            <a:ext cx="714485" cy="694572"/>
            <a:chOff x="4500050" y="484925"/>
            <a:chExt cx="1494425" cy="1452775"/>
          </a:xfrm>
        </p:grpSpPr>
        <p:sp>
          <p:nvSpPr>
            <p:cNvPr id="75" name="Google Shape;6551;p42">
              <a:extLst>
                <a:ext uri="{FF2B5EF4-FFF2-40B4-BE49-F238E27FC236}">
                  <a16:creationId xmlns:a16="http://schemas.microsoft.com/office/drawing/2014/main" xmlns="" id="{61A95162-E743-4136-ACC1-04668C6073C9}"/>
                </a:ext>
              </a:extLst>
            </p:cNvPr>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552;p42">
              <a:extLst>
                <a:ext uri="{FF2B5EF4-FFF2-40B4-BE49-F238E27FC236}">
                  <a16:creationId xmlns:a16="http://schemas.microsoft.com/office/drawing/2014/main" xmlns="" id="{B46FEBC7-617D-450F-9BCD-283521B17B62}"/>
                </a:ext>
              </a:extLst>
            </p:cNvPr>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553;p42">
              <a:extLst>
                <a:ext uri="{FF2B5EF4-FFF2-40B4-BE49-F238E27FC236}">
                  <a16:creationId xmlns:a16="http://schemas.microsoft.com/office/drawing/2014/main" xmlns="" id="{96AB630E-0CBB-40F1-83DA-63300949EEEA}"/>
                </a:ext>
              </a:extLst>
            </p:cNvPr>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554;p42">
              <a:extLst>
                <a:ext uri="{FF2B5EF4-FFF2-40B4-BE49-F238E27FC236}">
                  <a16:creationId xmlns:a16="http://schemas.microsoft.com/office/drawing/2014/main" xmlns="" id="{1FBD3526-E217-47C1-8DF8-2502A7F30661}"/>
                </a:ext>
              </a:extLst>
            </p:cNvPr>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555;p42">
              <a:extLst>
                <a:ext uri="{FF2B5EF4-FFF2-40B4-BE49-F238E27FC236}">
                  <a16:creationId xmlns:a16="http://schemas.microsoft.com/office/drawing/2014/main" xmlns="" id="{1EEC44BD-E0BB-4671-ACAD-6A5F15C0C488}"/>
                </a:ext>
              </a:extLst>
            </p:cNvPr>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556;p42">
              <a:extLst>
                <a:ext uri="{FF2B5EF4-FFF2-40B4-BE49-F238E27FC236}">
                  <a16:creationId xmlns:a16="http://schemas.microsoft.com/office/drawing/2014/main" xmlns="" id="{252F8FA7-02A0-4AB8-A131-8933978C06E6}"/>
                </a:ext>
              </a:extLst>
            </p:cNvPr>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557;p42">
              <a:extLst>
                <a:ext uri="{FF2B5EF4-FFF2-40B4-BE49-F238E27FC236}">
                  <a16:creationId xmlns:a16="http://schemas.microsoft.com/office/drawing/2014/main" xmlns="" id="{AD6195EF-8C10-460D-9B71-0920D6509182}"/>
                </a:ext>
              </a:extLst>
            </p:cNvPr>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558;p42">
              <a:extLst>
                <a:ext uri="{FF2B5EF4-FFF2-40B4-BE49-F238E27FC236}">
                  <a16:creationId xmlns:a16="http://schemas.microsoft.com/office/drawing/2014/main" xmlns="" id="{9663FE3F-BD5C-43DF-BB38-F8937255D077}"/>
                </a:ext>
              </a:extLst>
            </p:cNvPr>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559;p42">
              <a:extLst>
                <a:ext uri="{FF2B5EF4-FFF2-40B4-BE49-F238E27FC236}">
                  <a16:creationId xmlns:a16="http://schemas.microsoft.com/office/drawing/2014/main" xmlns="" id="{78959BD2-6F4D-44CA-9065-6FF0AFD26DD2}"/>
                </a:ext>
              </a:extLst>
            </p:cNvPr>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560;p42">
              <a:extLst>
                <a:ext uri="{FF2B5EF4-FFF2-40B4-BE49-F238E27FC236}">
                  <a16:creationId xmlns:a16="http://schemas.microsoft.com/office/drawing/2014/main" xmlns="" id="{A9F670B6-812E-4FE7-B121-132B4EF6A58B}"/>
                </a:ext>
              </a:extLst>
            </p:cNvPr>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561;p42">
              <a:extLst>
                <a:ext uri="{FF2B5EF4-FFF2-40B4-BE49-F238E27FC236}">
                  <a16:creationId xmlns:a16="http://schemas.microsoft.com/office/drawing/2014/main" xmlns="" id="{2A1FD7ED-D665-4A4A-8A7B-1DB67833AC6E}"/>
                </a:ext>
              </a:extLst>
            </p:cNvPr>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562;p42">
              <a:extLst>
                <a:ext uri="{FF2B5EF4-FFF2-40B4-BE49-F238E27FC236}">
                  <a16:creationId xmlns:a16="http://schemas.microsoft.com/office/drawing/2014/main" xmlns="" id="{62BECB92-AF81-4D45-B53D-EA6C8D91D9F4}"/>
                </a:ext>
              </a:extLst>
            </p:cNvPr>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563;p42">
              <a:extLst>
                <a:ext uri="{FF2B5EF4-FFF2-40B4-BE49-F238E27FC236}">
                  <a16:creationId xmlns:a16="http://schemas.microsoft.com/office/drawing/2014/main" xmlns="" id="{3C0EDB2A-4D61-4123-9DC5-BB9AD7D51E81}"/>
                </a:ext>
              </a:extLst>
            </p:cNvPr>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564;p42">
              <a:extLst>
                <a:ext uri="{FF2B5EF4-FFF2-40B4-BE49-F238E27FC236}">
                  <a16:creationId xmlns:a16="http://schemas.microsoft.com/office/drawing/2014/main" xmlns="" id="{1D3D58C4-34D7-490D-AF9D-A00FC4ACCE53}"/>
                </a:ext>
              </a:extLst>
            </p:cNvPr>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565;p42">
              <a:extLst>
                <a:ext uri="{FF2B5EF4-FFF2-40B4-BE49-F238E27FC236}">
                  <a16:creationId xmlns:a16="http://schemas.microsoft.com/office/drawing/2014/main" xmlns="" id="{D0667ADB-6C39-425F-BE22-574A797350E6}"/>
                </a:ext>
              </a:extLst>
            </p:cNvPr>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566;p42">
              <a:extLst>
                <a:ext uri="{FF2B5EF4-FFF2-40B4-BE49-F238E27FC236}">
                  <a16:creationId xmlns:a16="http://schemas.microsoft.com/office/drawing/2014/main" xmlns="" id="{40D87A12-335C-48B9-A943-B046EB5D009C}"/>
                </a:ext>
              </a:extLst>
            </p:cNvPr>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567;p42">
              <a:extLst>
                <a:ext uri="{FF2B5EF4-FFF2-40B4-BE49-F238E27FC236}">
                  <a16:creationId xmlns:a16="http://schemas.microsoft.com/office/drawing/2014/main" xmlns="" id="{0B205DC3-BE28-4D0D-8E56-65BC7FA3B699}"/>
                </a:ext>
              </a:extLst>
            </p:cNvPr>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568;p42">
              <a:extLst>
                <a:ext uri="{FF2B5EF4-FFF2-40B4-BE49-F238E27FC236}">
                  <a16:creationId xmlns:a16="http://schemas.microsoft.com/office/drawing/2014/main" xmlns="" id="{7D61B5D0-E0C3-45CD-92A7-D06690D8C35B}"/>
                </a:ext>
              </a:extLst>
            </p:cNvPr>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569;p42">
              <a:extLst>
                <a:ext uri="{FF2B5EF4-FFF2-40B4-BE49-F238E27FC236}">
                  <a16:creationId xmlns:a16="http://schemas.microsoft.com/office/drawing/2014/main" xmlns="" id="{C11871CC-C35D-4336-87EB-734244D88758}"/>
                </a:ext>
              </a:extLst>
            </p:cNvPr>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570;p42">
              <a:extLst>
                <a:ext uri="{FF2B5EF4-FFF2-40B4-BE49-F238E27FC236}">
                  <a16:creationId xmlns:a16="http://schemas.microsoft.com/office/drawing/2014/main" xmlns="" id="{96CFA3E0-F2F5-49A7-917D-9E1424489EA4}"/>
                </a:ext>
              </a:extLst>
            </p:cNvPr>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571;p42">
              <a:extLst>
                <a:ext uri="{FF2B5EF4-FFF2-40B4-BE49-F238E27FC236}">
                  <a16:creationId xmlns:a16="http://schemas.microsoft.com/office/drawing/2014/main" xmlns="" id="{AE5E7F9F-6EBD-4D64-AE8F-F2A80672BFBE}"/>
                </a:ext>
              </a:extLst>
            </p:cNvPr>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54859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arn(inVertical)">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p:bldP spid="43" grpId="0"/>
      <p:bldP spid="46" grpId="0" animBg="1"/>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479" name="Google Shape;6479;p41"/>
          <p:cNvGrpSpPr/>
          <p:nvPr/>
        </p:nvGrpSpPr>
        <p:grpSpPr>
          <a:xfrm>
            <a:off x="851201" y="3718252"/>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2" name="Google Shape;6522;p41"/>
          <p:cNvSpPr/>
          <p:nvPr/>
        </p:nvSpPr>
        <p:spPr>
          <a:xfrm>
            <a:off x="11590167" y="3775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Rectangle: Rounded Corners 155">
            <a:extLst>
              <a:ext uri="{FF2B5EF4-FFF2-40B4-BE49-F238E27FC236}">
                <a16:creationId xmlns:a16="http://schemas.microsoft.com/office/drawing/2014/main" xmlns=""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grpSp>
        <p:nvGrpSpPr>
          <p:cNvPr id="6426" name="Google Shape;6426;p41"/>
          <p:cNvGrpSpPr/>
          <p:nvPr/>
        </p:nvGrpSpPr>
        <p:grpSpPr>
          <a:xfrm>
            <a:off x="10861438" y="24867"/>
            <a:ext cx="1076893" cy="1005562"/>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4" name="Text Box 69">
            <a:extLst>
              <a:ext uri="{FF2B5EF4-FFF2-40B4-BE49-F238E27FC236}">
                <a16:creationId xmlns:a16="http://schemas.microsoft.com/office/drawing/2014/main" xmlns="" id="{43C4970D-365F-4E3A-B2EF-0EC39ABC3C3D}"/>
              </a:ext>
            </a:extLst>
          </p:cNvPr>
          <p:cNvSpPr txBox="1">
            <a:spLocks noChangeArrowheads="1"/>
          </p:cNvSpPr>
          <p:nvPr/>
        </p:nvSpPr>
        <p:spPr bwMode="auto">
          <a:xfrm>
            <a:off x="1242760" y="821922"/>
            <a:ext cx="9020486"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chemeClr val="accent1">
                    <a:lumMod val="50000"/>
                  </a:schemeClr>
                </a:solidFill>
                <a:latin typeface="Calibri" panose="020F0502020204030204" pitchFamily="34" charset="0"/>
                <a:cs typeface="Calibri" panose="020F0502020204030204" pitchFamily="34" charset="0"/>
              </a:rPr>
              <a:t>Ví</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dụ</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Tính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diện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tích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xung</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quanh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và</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diện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tích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toàn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phần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của</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hình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lập</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phương</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có</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cạnh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là</a:t>
            </a:r>
            <a:r>
              <a:rPr lang="en-US" altLang="en-US" sz="2800" b="1" dirty="0">
                <a:solidFill>
                  <a:schemeClr val="accent1">
                    <a:lumMod val="50000"/>
                  </a:schemeClr>
                </a:solidFill>
                <a:latin typeface="Calibri" panose="020F0502020204030204" pitchFamily="34" charset="0"/>
                <a:cs typeface="Calibri" panose="020F0502020204030204" pitchFamily="34" charset="0"/>
              </a:rPr>
              <a:t> 5 cm.</a:t>
            </a:r>
          </a:p>
        </p:txBody>
      </p:sp>
      <p:grpSp>
        <p:nvGrpSpPr>
          <p:cNvPr id="147" name="Group 146">
            <a:extLst>
              <a:ext uri="{FF2B5EF4-FFF2-40B4-BE49-F238E27FC236}">
                <a16:creationId xmlns:a16="http://schemas.microsoft.com/office/drawing/2014/main" xmlns="" id="{87FD9126-9599-473E-8EE6-274E452F024D}"/>
              </a:ext>
            </a:extLst>
          </p:cNvPr>
          <p:cNvGrpSpPr/>
          <p:nvPr/>
        </p:nvGrpSpPr>
        <p:grpSpPr>
          <a:xfrm>
            <a:off x="8677196" y="2324020"/>
            <a:ext cx="2722688" cy="2672386"/>
            <a:chOff x="5740416" y="419100"/>
            <a:chExt cx="1867200" cy="1754155"/>
          </a:xfrm>
        </p:grpSpPr>
        <p:sp>
          <p:nvSpPr>
            <p:cNvPr id="148" name="Text Box 25">
              <a:extLst>
                <a:ext uri="{FF2B5EF4-FFF2-40B4-BE49-F238E27FC236}">
                  <a16:creationId xmlns:a16="http://schemas.microsoft.com/office/drawing/2014/main" xmlns="" id="{5BBEEE02-D154-491A-9788-37732B9AF305}"/>
                </a:ext>
              </a:extLst>
            </p:cNvPr>
            <p:cNvSpPr txBox="1">
              <a:spLocks noChangeArrowheads="1"/>
            </p:cNvSpPr>
            <p:nvPr/>
          </p:nvSpPr>
          <p:spPr bwMode="auto">
            <a:xfrm>
              <a:off x="6230273" y="1870218"/>
              <a:ext cx="862012" cy="30303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2400" i="1" dirty="0">
                  <a:solidFill>
                    <a:srgbClr val="660033"/>
                  </a:solidFill>
                  <a:latin typeface="Arial" pitchFamily="34" charset="0"/>
                  <a:cs typeface="Arial" pitchFamily="34" charset="0"/>
                </a:rPr>
                <a:t>5cm</a:t>
              </a:r>
            </a:p>
          </p:txBody>
        </p:sp>
        <p:sp>
          <p:nvSpPr>
            <p:cNvPr id="149" name="Text Box 26">
              <a:extLst>
                <a:ext uri="{FF2B5EF4-FFF2-40B4-BE49-F238E27FC236}">
                  <a16:creationId xmlns:a16="http://schemas.microsoft.com/office/drawing/2014/main" xmlns="" id="{93A867B6-E4B7-4315-AE29-7EF354B27A2A}"/>
                </a:ext>
              </a:extLst>
            </p:cNvPr>
            <p:cNvSpPr txBox="1">
              <a:spLocks noChangeArrowheads="1"/>
            </p:cNvSpPr>
            <p:nvPr/>
          </p:nvSpPr>
          <p:spPr bwMode="auto">
            <a:xfrm rot="16200000">
              <a:off x="7064814" y="702541"/>
              <a:ext cx="768998" cy="3166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2400" i="1" dirty="0">
                  <a:solidFill>
                    <a:srgbClr val="660033"/>
                  </a:solidFill>
                  <a:latin typeface="Arial" pitchFamily="34" charset="0"/>
                  <a:cs typeface="Arial" pitchFamily="34" charset="0"/>
                </a:rPr>
                <a:t>5cm</a:t>
              </a:r>
            </a:p>
          </p:txBody>
        </p:sp>
        <p:sp>
          <p:nvSpPr>
            <p:cNvPr id="150" name="Text Box 27">
              <a:extLst>
                <a:ext uri="{FF2B5EF4-FFF2-40B4-BE49-F238E27FC236}">
                  <a16:creationId xmlns:a16="http://schemas.microsoft.com/office/drawing/2014/main" xmlns="" id="{0BB0D9B8-210C-43E5-8AD8-C889FF2C6480}"/>
                </a:ext>
              </a:extLst>
            </p:cNvPr>
            <p:cNvSpPr txBox="1">
              <a:spLocks noChangeArrowheads="1"/>
            </p:cNvSpPr>
            <p:nvPr/>
          </p:nvSpPr>
          <p:spPr bwMode="auto">
            <a:xfrm rot="18889261">
              <a:off x="6942817" y="1541639"/>
              <a:ext cx="781891" cy="3166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2400" i="1" dirty="0">
                  <a:solidFill>
                    <a:srgbClr val="660033"/>
                  </a:solidFill>
                  <a:latin typeface="Arial" pitchFamily="34" charset="0"/>
                  <a:cs typeface="Arial" pitchFamily="34" charset="0"/>
                </a:rPr>
                <a:t>5cm</a:t>
              </a:r>
            </a:p>
          </p:txBody>
        </p:sp>
        <p:grpSp>
          <p:nvGrpSpPr>
            <p:cNvPr id="151" name="Group 35">
              <a:extLst>
                <a:ext uri="{FF2B5EF4-FFF2-40B4-BE49-F238E27FC236}">
                  <a16:creationId xmlns:a16="http://schemas.microsoft.com/office/drawing/2014/main" xmlns="" id="{5AFD019C-5A3B-4C8F-B5AC-9793E7616A26}"/>
                </a:ext>
              </a:extLst>
            </p:cNvPr>
            <p:cNvGrpSpPr>
              <a:grpSpLocks/>
            </p:cNvGrpSpPr>
            <p:nvPr/>
          </p:nvGrpSpPr>
          <p:grpSpPr bwMode="auto">
            <a:xfrm>
              <a:off x="5740416" y="419100"/>
              <a:ext cx="1600199" cy="1504069"/>
              <a:chOff x="6102351" y="304800"/>
              <a:chExt cx="2224522" cy="1981200"/>
            </a:xfrm>
          </p:grpSpPr>
          <p:grpSp>
            <p:nvGrpSpPr>
              <p:cNvPr id="152" name="Group 36">
                <a:extLst>
                  <a:ext uri="{FF2B5EF4-FFF2-40B4-BE49-F238E27FC236}">
                    <a16:creationId xmlns:a16="http://schemas.microsoft.com/office/drawing/2014/main" xmlns="" id="{ACC181A0-2EAA-4095-AF17-CD82052F2C59}"/>
                  </a:ext>
                </a:extLst>
              </p:cNvPr>
              <p:cNvGrpSpPr>
                <a:grpSpLocks/>
              </p:cNvGrpSpPr>
              <p:nvPr/>
            </p:nvGrpSpPr>
            <p:grpSpPr bwMode="auto">
              <a:xfrm>
                <a:off x="6102351" y="304800"/>
                <a:ext cx="2213418" cy="1981200"/>
                <a:chOff x="5018690" y="1447800"/>
                <a:chExt cx="2143533" cy="1981200"/>
              </a:xfrm>
            </p:grpSpPr>
            <p:sp>
              <p:nvSpPr>
                <p:cNvPr id="159" name="Freeform 40">
                  <a:extLst>
                    <a:ext uri="{FF2B5EF4-FFF2-40B4-BE49-F238E27FC236}">
                      <a16:creationId xmlns:a16="http://schemas.microsoft.com/office/drawing/2014/main" xmlns="" id="{91A1E005-B667-4F0D-ABCA-ABEAD2CF28A2}"/>
                    </a:ext>
                  </a:extLst>
                </p:cNvPr>
                <p:cNvSpPr>
                  <a:spLocks/>
                </p:cNvSpPr>
                <p:nvPr/>
              </p:nvSpPr>
              <p:spPr bwMode="auto">
                <a:xfrm>
                  <a:off x="6629028" y="1447800"/>
                  <a:ext cx="533195"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chemeClr val="accent3">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160" name="Freeform 37">
                  <a:extLst>
                    <a:ext uri="{FF2B5EF4-FFF2-40B4-BE49-F238E27FC236}">
                      <a16:creationId xmlns:a16="http://schemas.microsoft.com/office/drawing/2014/main" xmlns="" id="{D4BE850B-C165-489A-A1E9-343413EA7CDB}"/>
                    </a:ext>
                  </a:extLst>
                </p:cNvPr>
                <p:cNvSpPr>
                  <a:spLocks/>
                </p:cNvSpPr>
                <p:nvPr/>
              </p:nvSpPr>
              <p:spPr bwMode="auto">
                <a:xfrm>
                  <a:off x="5029447" y="1981200"/>
                  <a:ext cx="1599582"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3">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161" name="Freeform 39">
                  <a:extLst>
                    <a:ext uri="{FF2B5EF4-FFF2-40B4-BE49-F238E27FC236}">
                      <a16:creationId xmlns:a16="http://schemas.microsoft.com/office/drawing/2014/main" xmlns="" id="{7EFD76AC-2253-4C67-AE58-2776BDF2EF33}"/>
                    </a:ext>
                  </a:extLst>
                </p:cNvPr>
                <p:cNvSpPr>
                  <a:spLocks/>
                </p:cNvSpPr>
                <p:nvPr/>
              </p:nvSpPr>
              <p:spPr bwMode="auto">
                <a:xfrm>
                  <a:off x="5018690" y="1447800"/>
                  <a:ext cx="2132777"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chemeClr val="accent3">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grpSp>
          <p:grpSp>
            <p:nvGrpSpPr>
              <p:cNvPr id="153" name="Group 37">
                <a:extLst>
                  <a:ext uri="{FF2B5EF4-FFF2-40B4-BE49-F238E27FC236}">
                    <a16:creationId xmlns:a16="http://schemas.microsoft.com/office/drawing/2014/main" xmlns="" id="{79D2494B-5608-475B-8954-153CE6E5FBC8}"/>
                  </a:ext>
                </a:extLst>
              </p:cNvPr>
              <p:cNvGrpSpPr>
                <a:grpSpLocks/>
              </p:cNvGrpSpPr>
              <p:nvPr/>
            </p:nvGrpSpPr>
            <p:grpSpPr bwMode="auto">
              <a:xfrm>
                <a:off x="6140617" y="328450"/>
                <a:ext cx="2186256" cy="1954752"/>
                <a:chOff x="6140617" y="328450"/>
                <a:chExt cx="2186256" cy="1954752"/>
              </a:xfrm>
            </p:grpSpPr>
            <p:cxnSp>
              <p:nvCxnSpPr>
                <p:cNvPr id="154" name="Straight Connector 153">
                  <a:extLst>
                    <a:ext uri="{FF2B5EF4-FFF2-40B4-BE49-F238E27FC236}">
                      <a16:creationId xmlns:a16="http://schemas.microsoft.com/office/drawing/2014/main" xmlns="" id="{2FC2397F-4898-466B-A694-8BEA519A2100}"/>
                    </a:ext>
                  </a:extLst>
                </p:cNvPr>
                <p:cNvCxnSpPr/>
                <p:nvPr/>
              </p:nvCxnSpPr>
              <p:spPr bwMode="auto">
                <a:xfrm>
                  <a:off x="6667207" y="328613"/>
                  <a:ext cx="0" cy="1436687"/>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157" name="Straight Connector 156">
                  <a:extLst>
                    <a:ext uri="{FF2B5EF4-FFF2-40B4-BE49-F238E27FC236}">
                      <a16:creationId xmlns:a16="http://schemas.microsoft.com/office/drawing/2014/main" xmlns="" id="{F5753F9C-48B6-448A-B003-953039151484}"/>
                    </a:ext>
                  </a:extLst>
                </p:cNvPr>
                <p:cNvCxnSpPr/>
                <p:nvPr/>
              </p:nvCxnSpPr>
              <p:spPr bwMode="auto">
                <a:xfrm>
                  <a:off x="6698940" y="1752600"/>
                  <a:ext cx="1627933"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158" name="Straight Connector 157">
                  <a:extLst>
                    <a:ext uri="{FF2B5EF4-FFF2-40B4-BE49-F238E27FC236}">
                      <a16:creationId xmlns:a16="http://schemas.microsoft.com/office/drawing/2014/main" xmlns="" id="{0C923334-A2BE-4868-83FF-A22DE0C9251F}"/>
                    </a:ext>
                  </a:extLst>
                </p:cNvPr>
                <p:cNvCxnSpPr/>
                <p:nvPr/>
              </p:nvCxnSpPr>
              <p:spPr bwMode="auto">
                <a:xfrm flipH="1">
                  <a:off x="6140429" y="1765300"/>
                  <a:ext cx="526777" cy="517525"/>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grpSp>
      <p:sp>
        <p:nvSpPr>
          <p:cNvPr id="162" name="Text Box 69">
            <a:extLst>
              <a:ext uri="{FF2B5EF4-FFF2-40B4-BE49-F238E27FC236}">
                <a16:creationId xmlns:a16="http://schemas.microsoft.com/office/drawing/2014/main" xmlns="" id="{E32C0016-636F-4700-8D19-E9D13F438B61}"/>
              </a:ext>
            </a:extLst>
          </p:cNvPr>
          <p:cNvSpPr txBox="1">
            <a:spLocks noChangeArrowheads="1"/>
          </p:cNvSpPr>
          <p:nvPr/>
        </p:nvSpPr>
        <p:spPr bwMode="auto">
          <a:xfrm>
            <a:off x="3729091" y="1928358"/>
            <a:ext cx="1666121"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rgbClr val="C00000"/>
                </a:solidFill>
                <a:latin typeface="Calibri" panose="020F0502020204030204" pitchFamily="34" charset="0"/>
                <a:cs typeface="Calibri" panose="020F0502020204030204" pitchFamily="34" charset="0"/>
              </a:rPr>
              <a:t>Bài</a:t>
            </a:r>
            <a:r>
              <a:rPr lang="en-US" altLang="en-US" sz="2800" b="1" dirty="0">
                <a:solidFill>
                  <a:srgbClr val="C00000"/>
                </a:solidFill>
                <a:latin typeface="Calibri" panose="020F0502020204030204" pitchFamily="34" charset="0"/>
                <a:cs typeface="Calibri" panose="020F0502020204030204" pitchFamily="34" charset="0"/>
              </a:rPr>
              <a:t> </a:t>
            </a:r>
            <a:r>
              <a:rPr lang="en-US" altLang="en-US" sz="2800" b="1" dirty="0" err="1">
                <a:solidFill>
                  <a:srgbClr val="C00000"/>
                </a:solidFill>
                <a:latin typeface="Calibri" panose="020F0502020204030204" pitchFamily="34" charset="0"/>
                <a:cs typeface="Calibri" panose="020F0502020204030204" pitchFamily="34" charset="0"/>
              </a:rPr>
              <a:t>giải</a:t>
            </a:r>
            <a:endParaRPr lang="en-US" altLang="en-US" sz="2800" b="1" dirty="0">
              <a:solidFill>
                <a:srgbClr val="C00000"/>
              </a:solidFill>
              <a:latin typeface="Calibri" panose="020F0502020204030204" pitchFamily="34" charset="0"/>
              <a:cs typeface="Calibri" panose="020F0502020204030204" pitchFamily="34" charset="0"/>
            </a:endParaRPr>
          </a:p>
        </p:txBody>
      </p:sp>
      <p:sp>
        <p:nvSpPr>
          <p:cNvPr id="163" name="Text Box 69">
            <a:extLst>
              <a:ext uri="{FF2B5EF4-FFF2-40B4-BE49-F238E27FC236}">
                <a16:creationId xmlns:a16="http://schemas.microsoft.com/office/drawing/2014/main" xmlns="" id="{52D4B837-344B-4BBF-A8EA-2F9E59AD2971}"/>
              </a:ext>
            </a:extLst>
          </p:cNvPr>
          <p:cNvSpPr txBox="1">
            <a:spLocks noChangeArrowheads="1"/>
          </p:cNvSpPr>
          <p:nvPr/>
        </p:nvSpPr>
        <p:spPr bwMode="auto">
          <a:xfrm>
            <a:off x="4771786" y="5028928"/>
            <a:ext cx="7386984"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r>
              <a:rPr lang="en-US" altLang="en-US" sz="2800" b="1" dirty="0" err="1">
                <a:solidFill>
                  <a:schemeClr val="bg2">
                    <a:lumMod val="50000"/>
                  </a:schemeClr>
                </a:solidFill>
                <a:latin typeface="Calibri" panose="020F0502020204030204" pitchFamily="34" charset="0"/>
                <a:cs typeface="Calibri" panose="020F0502020204030204" pitchFamily="34" charset="0"/>
              </a:rPr>
              <a:t>Đáp</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sô</a:t>
            </a:r>
            <a:r>
              <a:rPr lang="en-US" altLang="en-US" sz="2800" b="1" dirty="0">
                <a:solidFill>
                  <a:schemeClr val="bg2">
                    <a:lumMod val="50000"/>
                  </a:schemeClr>
                </a:solidFill>
                <a:latin typeface="Calibri" panose="020F0502020204030204" pitchFamily="34" charset="0"/>
                <a:cs typeface="Calibri" panose="020F0502020204030204" pitchFamily="34" charset="0"/>
              </a:rPr>
              <a:t>: 100 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p>
          <a:p>
            <a:pPr algn="just"/>
            <a:r>
              <a:rPr lang="en-US" altLang="en-US" sz="2800" b="1" baseline="30000" dirty="0">
                <a:solidFill>
                  <a:schemeClr val="bg2">
                    <a:lumMod val="50000"/>
                  </a:schemeClr>
                </a:solidFill>
                <a:latin typeface="Calibri" panose="020F0502020204030204" pitchFamily="34" charset="0"/>
                <a:cs typeface="Calibri" panose="020F0502020204030204" pitchFamily="34" charset="0"/>
              </a:rPr>
              <a:t> </a:t>
            </a:r>
            <a:r>
              <a:rPr lang="en-US" altLang="en-US" sz="2800" b="1" dirty="0">
                <a:solidFill>
                  <a:schemeClr val="bg2">
                    <a:lumMod val="50000"/>
                  </a:schemeClr>
                </a:solidFill>
                <a:latin typeface="Calibri" panose="020F0502020204030204" pitchFamily="34" charset="0"/>
                <a:cs typeface="Calibri" panose="020F0502020204030204" pitchFamily="34" charset="0"/>
              </a:rPr>
              <a:t>              150</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 </a:t>
            </a:r>
            <a:r>
              <a:rPr lang="en-US" altLang="en-US" sz="2800" b="1" dirty="0">
                <a:solidFill>
                  <a:schemeClr val="bg2">
                    <a:lumMod val="50000"/>
                  </a:schemeClr>
                </a:solidFill>
                <a:latin typeface="Calibri" panose="020F0502020204030204" pitchFamily="34" charset="0"/>
                <a:cs typeface="Calibri" panose="020F0502020204030204" pitchFamily="34" charset="0"/>
              </a:rPr>
              <a:t>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endParaRPr lang="en-US" altLang="en-US" sz="2800" b="1" dirty="0">
              <a:solidFill>
                <a:schemeClr val="bg2">
                  <a:lumMod val="50000"/>
                </a:schemeClr>
              </a:solidFill>
              <a:latin typeface="Calibri" panose="020F0502020204030204" pitchFamily="34" charset="0"/>
              <a:cs typeface="Calibri" panose="020F0502020204030204" pitchFamily="34" charset="0"/>
            </a:endParaRPr>
          </a:p>
        </p:txBody>
      </p:sp>
      <p:sp>
        <p:nvSpPr>
          <p:cNvPr id="164" name="Rectangle: Rounded Corners 163">
            <a:extLst>
              <a:ext uri="{FF2B5EF4-FFF2-40B4-BE49-F238E27FC236}">
                <a16:creationId xmlns:a16="http://schemas.microsoft.com/office/drawing/2014/main" xmlns="" id="{16B45BC5-BD10-446C-A733-8927BE520B3C}"/>
              </a:ext>
            </a:extLst>
          </p:cNvPr>
          <p:cNvSpPr/>
          <p:nvPr/>
        </p:nvSpPr>
        <p:spPr>
          <a:xfrm>
            <a:off x="2588573" y="2554965"/>
            <a:ext cx="1754827" cy="513626"/>
          </a:xfrm>
          <a:prstGeom prst="roundRect">
            <a:avLst>
              <a:gd name="adj" fmla="val 10270"/>
            </a:avLst>
          </a:prstGeom>
          <a:solidFill>
            <a:srgbClr val="FFC000">
              <a:alpha val="71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65" name="Rectangle: Rounded Corners 164">
            <a:extLst>
              <a:ext uri="{FF2B5EF4-FFF2-40B4-BE49-F238E27FC236}">
                <a16:creationId xmlns:a16="http://schemas.microsoft.com/office/drawing/2014/main" xmlns="" id="{DACAEE85-5524-4154-8651-6D847D6341D4}"/>
              </a:ext>
            </a:extLst>
          </p:cNvPr>
          <p:cNvSpPr/>
          <p:nvPr/>
        </p:nvSpPr>
        <p:spPr>
          <a:xfrm>
            <a:off x="4241799" y="3215357"/>
            <a:ext cx="529987" cy="500328"/>
          </a:xfrm>
          <a:prstGeom prst="roundRect">
            <a:avLst>
              <a:gd name="adj" fmla="val 10270"/>
            </a:avLst>
          </a:prstGeom>
          <a:solidFill>
            <a:srgbClr val="FFC000">
              <a:alpha val="71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66" name="Rectangle: Rounded Corners 165">
            <a:extLst>
              <a:ext uri="{FF2B5EF4-FFF2-40B4-BE49-F238E27FC236}">
                <a16:creationId xmlns:a16="http://schemas.microsoft.com/office/drawing/2014/main" xmlns="" id="{A53CACC9-CE82-477D-8356-47BD4A1BB09C}"/>
              </a:ext>
            </a:extLst>
          </p:cNvPr>
          <p:cNvSpPr/>
          <p:nvPr/>
        </p:nvSpPr>
        <p:spPr>
          <a:xfrm>
            <a:off x="4178244" y="4499051"/>
            <a:ext cx="529987" cy="500328"/>
          </a:xfrm>
          <a:prstGeom prst="roundRect">
            <a:avLst>
              <a:gd name="adj" fmla="val 10270"/>
            </a:avLst>
          </a:prstGeom>
          <a:solidFill>
            <a:schemeClr val="tx2">
              <a:alpha val="71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67" name="Rectangle: Rounded Corners 166">
            <a:extLst>
              <a:ext uri="{FF2B5EF4-FFF2-40B4-BE49-F238E27FC236}">
                <a16:creationId xmlns:a16="http://schemas.microsoft.com/office/drawing/2014/main" xmlns="" id="{3B6F7945-D94D-4B6E-94A5-1B7FB3596031}"/>
              </a:ext>
            </a:extLst>
          </p:cNvPr>
          <p:cNvSpPr/>
          <p:nvPr/>
        </p:nvSpPr>
        <p:spPr>
          <a:xfrm>
            <a:off x="2537831" y="3852368"/>
            <a:ext cx="1640414" cy="513626"/>
          </a:xfrm>
          <a:prstGeom prst="roundRect">
            <a:avLst>
              <a:gd name="adj" fmla="val 10270"/>
            </a:avLst>
          </a:prstGeom>
          <a:solidFill>
            <a:schemeClr val="tx2">
              <a:alpha val="71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45" name="Text Box 69">
            <a:extLst>
              <a:ext uri="{FF2B5EF4-FFF2-40B4-BE49-F238E27FC236}">
                <a16:creationId xmlns:a16="http://schemas.microsoft.com/office/drawing/2014/main" xmlns="" id="{F4303F77-98E2-4EEE-8641-02F3EAE9AE0E}"/>
              </a:ext>
            </a:extLst>
          </p:cNvPr>
          <p:cNvSpPr txBox="1">
            <a:spLocks noChangeArrowheads="1"/>
          </p:cNvSpPr>
          <p:nvPr/>
        </p:nvSpPr>
        <p:spPr bwMode="auto">
          <a:xfrm>
            <a:off x="1117968" y="2526910"/>
            <a:ext cx="7442271" cy="1169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chemeClr val="bg2">
                    <a:lumMod val="50000"/>
                  </a:schemeClr>
                </a:solidFill>
                <a:latin typeface="Calibri" panose="020F0502020204030204" pitchFamily="34" charset="0"/>
                <a:cs typeface="Calibri" panose="020F0502020204030204" pitchFamily="34" charset="0"/>
              </a:rPr>
              <a:t>Diện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tích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xung</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quanh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của</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hình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lập</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phương</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đó</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là</a:t>
            </a:r>
            <a:r>
              <a:rPr lang="en-US" altLang="en-US" sz="2800" b="1" dirty="0">
                <a:solidFill>
                  <a:schemeClr val="bg2">
                    <a:lumMod val="50000"/>
                  </a:schemeClr>
                </a:solidFill>
                <a:latin typeface="Calibri" panose="020F0502020204030204" pitchFamily="34" charset="0"/>
                <a:cs typeface="Calibri" panose="020F0502020204030204" pitchFamily="34" charset="0"/>
              </a:rPr>
              <a:t>:</a:t>
            </a:r>
          </a:p>
          <a:p>
            <a:pPr algn="ctr">
              <a:spcBef>
                <a:spcPct val="50000"/>
              </a:spcBef>
            </a:pPr>
            <a:r>
              <a:rPr lang="en-US" altLang="en-US" sz="2800" b="1" dirty="0">
                <a:solidFill>
                  <a:schemeClr val="bg2">
                    <a:lumMod val="50000"/>
                  </a:schemeClr>
                </a:solidFill>
                <a:latin typeface="Calibri" panose="020F0502020204030204" pitchFamily="34" charset="0"/>
                <a:cs typeface="Calibri" panose="020F0502020204030204" pitchFamily="34" charset="0"/>
              </a:rPr>
              <a:t>(5 x 5) x 4 = 100 (cm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r>
              <a:rPr lang="en-US" altLang="en-US" sz="2800" b="1" dirty="0">
                <a:solidFill>
                  <a:schemeClr val="bg2">
                    <a:lumMod val="50000"/>
                  </a:schemeClr>
                </a:solidFill>
                <a:latin typeface="Calibri" panose="020F0502020204030204" pitchFamily="34" charset="0"/>
                <a:cs typeface="Calibri" panose="020F0502020204030204" pitchFamily="34" charset="0"/>
              </a:rPr>
              <a:t>) </a:t>
            </a:r>
          </a:p>
        </p:txBody>
      </p:sp>
      <p:sp>
        <p:nvSpPr>
          <p:cNvPr id="146" name="Text Box 69">
            <a:extLst>
              <a:ext uri="{FF2B5EF4-FFF2-40B4-BE49-F238E27FC236}">
                <a16:creationId xmlns:a16="http://schemas.microsoft.com/office/drawing/2014/main" xmlns="" id="{D0384673-0A1E-4BF7-A230-DE3A9D982B37}"/>
              </a:ext>
            </a:extLst>
          </p:cNvPr>
          <p:cNvSpPr txBox="1">
            <a:spLocks noChangeArrowheads="1"/>
          </p:cNvSpPr>
          <p:nvPr/>
        </p:nvSpPr>
        <p:spPr bwMode="auto">
          <a:xfrm>
            <a:off x="1120130" y="3823143"/>
            <a:ext cx="7386984" cy="1169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chemeClr val="bg2">
                    <a:lumMod val="50000"/>
                  </a:schemeClr>
                </a:solidFill>
                <a:latin typeface="Calibri" panose="020F0502020204030204" pitchFamily="34" charset="0"/>
                <a:cs typeface="Calibri" panose="020F0502020204030204" pitchFamily="34" charset="0"/>
              </a:rPr>
              <a:t>Diện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tích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toàn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phần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của</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hình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lập</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phương</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đó</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là</a:t>
            </a:r>
            <a:r>
              <a:rPr lang="en-US" altLang="en-US" sz="2800" b="1" dirty="0">
                <a:solidFill>
                  <a:schemeClr val="bg2">
                    <a:lumMod val="50000"/>
                  </a:schemeClr>
                </a:solidFill>
                <a:latin typeface="Calibri" panose="020F0502020204030204" pitchFamily="34" charset="0"/>
                <a:cs typeface="Calibri" panose="020F0502020204030204" pitchFamily="34" charset="0"/>
              </a:rPr>
              <a:t>:</a:t>
            </a:r>
          </a:p>
          <a:p>
            <a:pPr algn="ctr">
              <a:spcBef>
                <a:spcPct val="50000"/>
              </a:spcBef>
            </a:pPr>
            <a:r>
              <a:rPr lang="en-US" altLang="en-US" sz="2800" b="1" dirty="0">
                <a:solidFill>
                  <a:schemeClr val="bg2">
                    <a:lumMod val="50000"/>
                  </a:schemeClr>
                </a:solidFill>
                <a:latin typeface="Calibri" panose="020F0502020204030204" pitchFamily="34" charset="0"/>
                <a:cs typeface="Calibri" panose="020F0502020204030204" pitchFamily="34" charset="0"/>
              </a:rPr>
              <a:t>(5 x 5) x 6 = 150 (cm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r>
              <a:rPr lang="en-US" altLang="en-US" sz="2800" b="1" dirty="0">
                <a:solidFill>
                  <a:schemeClr val="bg2">
                    <a:lumMod val="50000"/>
                  </a:schemeClr>
                </a:solidFill>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xmlns="" id="{2CA247B7-FDEE-5235-CA75-2D7A941ECEB7}"/>
              </a:ext>
            </a:extLst>
          </p:cNvPr>
          <p:cNvSpPr txBox="1"/>
          <p:nvPr/>
        </p:nvSpPr>
        <p:spPr>
          <a:xfrm>
            <a:off x="9046030" y="6550223"/>
            <a:ext cx="3788228" cy="307777"/>
          </a:xfrm>
          <a:prstGeom prst="rect">
            <a:avLst/>
          </a:prstGeom>
          <a:noFill/>
        </p:spPr>
        <p:txBody>
          <a:bodyPr wrap="square" rtlCol="0">
            <a:spAutoFit/>
          </a:bodyPr>
          <a:lstStyle/>
          <a:p>
            <a:r>
              <a:rPr lang="en-US" sz="1400" dirty="0" err="1">
                <a:solidFill>
                  <a:schemeClr val="bg1"/>
                </a:solidFill>
              </a:rPr>
              <a:t>Hương</a:t>
            </a:r>
            <a:r>
              <a:rPr lang="en-US" sz="1400" dirty="0">
                <a:solidFill>
                  <a:schemeClr val="bg1"/>
                </a:solidFill>
              </a:rPr>
              <a:t> </a:t>
            </a:r>
            <a:r>
              <a:rPr lang="en-US" sz="1400" dirty="0" err="1">
                <a:solidFill>
                  <a:schemeClr val="bg1"/>
                </a:solidFill>
              </a:rPr>
              <a:t>Thảo</a:t>
            </a:r>
            <a:r>
              <a:rPr lang="en-US" sz="1400" dirty="0">
                <a:solidFill>
                  <a:schemeClr val="bg1"/>
                </a:solidFill>
              </a:rPr>
              <a:t> – </a:t>
            </a:r>
            <a:r>
              <a:rPr lang="en-US" sz="1400" dirty="0" err="1">
                <a:solidFill>
                  <a:schemeClr val="bg1"/>
                </a:solidFill>
              </a:rPr>
              <a:t>Zalo</a:t>
            </a:r>
            <a:r>
              <a:rPr lang="en-US" sz="1400" dirty="0">
                <a:solidFill>
                  <a:schemeClr val="bg1"/>
                </a:solidFill>
              </a:rPr>
              <a:t> 0972115126</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75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2">
                                            <p:txEl>
                                              <p:pRg st="0" end="0"/>
                                            </p:txEl>
                                          </p:spTgt>
                                        </p:tgtEl>
                                        <p:attrNameLst>
                                          <p:attrName>style.visibility</p:attrName>
                                        </p:attrNameLst>
                                      </p:cBhvr>
                                      <p:to>
                                        <p:strVal val="visible"/>
                                      </p:to>
                                    </p:set>
                                    <p:animEffect transition="in" filter="wipe(up)">
                                      <p:cBhvr>
                                        <p:cTn id="12" dur="500"/>
                                        <p:tgtEl>
                                          <p:spTgt spid="1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5">
                                            <p:txEl>
                                              <p:pRg st="0" end="0"/>
                                            </p:txEl>
                                          </p:spTgt>
                                        </p:tgtEl>
                                        <p:attrNameLst>
                                          <p:attrName>style.visibility</p:attrName>
                                        </p:attrNameLst>
                                      </p:cBhvr>
                                      <p:to>
                                        <p:strVal val="visible"/>
                                      </p:to>
                                    </p:set>
                                    <p:animEffect transition="in" filter="wipe(up)">
                                      <p:cBhvr>
                                        <p:cTn id="17" dur="500"/>
                                        <p:tgtEl>
                                          <p:spTgt spid="145">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4"/>
                                        </p:tgtEl>
                                        <p:attrNameLst>
                                          <p:attrName>style.visibility</p:attrName>
                                        </p:attrNameLst>
                                      </p:cBhvr>
                                      <p:to>
                                        <p:strVal val="visible"/>
                                      </p:to>
                                    </p:set>
                                    <p:animEffect transition="in" filter="wipe(left)">
                                      <p:cBhvr>
                                        <p:cTn id="20" dur="500"/>
                                        <p:tgtEl>
                                          <p:spTgt spid="16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45">
                                            <p:txEl>
                                              <p:pRg st="1" end="1"/>
                                            </p:txEl>
                                          </p:spTgt>
                                        </p:tgtEl>
                                        <p:attrNameLst>
                                          <p:attrName>style.visibility</p:attrName>
                                        </p:attrNameLst>
                                      </p:cBhvr>
                                      <p:to>
                                        <p:strVal val="visible"/>
                                      </p:to>
                                    </p:set>
                                    <p:animEffect transition="in" filter="wipe(up)">
                                      <p:cBhvr>
                                        <p:cTn id="25" dur="500"/>
                                        <p:tgtEl>
                                          <p:spTgt spid="145">
                                            <p:txEl>
                                              <p:pRg st="1" end="1"/>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left)">
                                      <p:cBhvr>
                                        <p:cTn id="29" dur="500"/>
                                        <p:tgtEl>
                                          <p:spTgt spid="16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46">
                                            <p:txEl>
                                              <p:pRg st="0" end="0"/>
                                            </p:txEl>
                                          </p:spTgt>
                                        </p:tgtEl>
                                        <p:attrNameLst>
                                          <p:attrName>style.visibility</p:attrName>
                                        </p:attrNameLst>
                                      </p:cBhvr>
                                      <p:to>
                                        <p:strVal val="visible"/>
                                      </p:to>
                                    </p:set>
                                    <p:animEffect transition="in" filter="wipe(up)">
                                      <p:cBhvr>
                                        <p:cTn id="34" dur="500"/>
                                        <p:tgtEl>
                                          <p:spTgt spid="146">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67"/>
                                        </p:tgtEl>
                                        <p:attrNameLst>
                                          <p:attrName>style.visibility</p:attrName>
                                        </p:attrNameLst>
                                      </p:cBhvr>
                                      <p:to>
                                        <p:strVal val="visible"/>
                                      </p:to>
                                    </p:set>
                                    <p:animEffect transition="in" filter="wipe(left)">
                                      <p:cBhvr>
                                        <p:cTn id="37" dur="500"/>
                                        <p:tgtEl>
                                          <p:spTgt spid="1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6">
                                            <p:txEl>
                                              <p:pRg st="1" end="1"/>
                                            </p:txEl>
                                          </p:spTgt>
                                        </p:tgtEl>
                                        <p:attrNameLst>
                                          <p:attrName>style.visibility</p:attrName>
                                        </p:attrNameLst>
                                      </p:cBhvr>
                                      <p:to>
                                        <p:strVal val="visible"/>
                                      </p:to>
                                    </p:set>
                                    <p:animEffect transition="in" filter="wipe(up)">
                                      <p:cBhvr>
                                        <p:cTn id="42" dur="500"/>
                                        <p:tgtEl>
                                          <p:spTgt spid="146">
                                            <p:txEl>
                                              <p:pRg st="1" end="1"/>
                                            </p:tx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66"/>
                                        </p:tgtEl>
                                        <p:attrNameLst>
                                          <p:attrName>style.visibility</p:attrName>
                                        </p:attrNameLst>
                                      </p:cBhvr>
                                      <p:to>
                                        <p:strVal val="visible"/>
                                      </p:to>
                                    </p:set>
                                    <p:animEffect transition="in" filter="wipe(left)">
                                      <p:cBhvr>
                                        <p:cTn id="46" dur="500"/>
                                        <p:tgtEl>
                                          <p:spTgt spid="16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63">
                                            <p:txEl>
                                              <p:pRg st="0" end="0"/>
                                            </p:txEl>
                                          </p:spTgt>
                                        </p:tgtEl>
                                        <p:attrNameLst>
                                          <p:attrName>style.visibility</p:attrName>
                                        </p:attrNameLst>
                                      </p:cBhvr>
                                      <p:to>
                                        <p:strVal val="visible"/>
                                      </p:to>
                                    </p:set>
                                    <p:animEffect transition="in" filter="wipe(up)">
                                      <p:cBhvr>
                                        <p:cTn id="51" dur="500"/>
                                        <p:tgtEl>
                                          <p:spTgt spid="16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63">
                                            <p:txEl>
                                              <p:pRg st="1" end="1"/>
                                            </p:txEl>
                                          </p:spTgt>
                                        </p:tgtEl>
                                        <p:attrNameLst>
                                          <p:attrName>style.visibility</p:attrName>
                                        </p:attrNameLst>
                                      </p:cBhvr>
                                      <p:to>
                                        <p:strVal val="visible"/>
                                      </p:to>
                                    </p:set>
                                    <p:animEffect transition="in" filter="wipe(up)">
                                      <p:cBhvr>
                                        <p:cTn id="56" dur="500"/>
                                        <p:tgtEl>
                                          <p:spTgt spid="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64" grpId="0" animBg="1"/>
      <p:bldP spid="165" grpId="0" animBg="1"/>
      <p:bldP spid="166" grpId="0" animBg="1"/>
      <p:bldP spid="1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sp>
        <p:nvSpPr>
          <p:cNvPr id="6518" name="Google Shape;6518;p41"/>
          <p:cNvSpPr/>
          <p:nvPr/>
        </p:nvSpPr>
        <p:spPr>
          <a:xfrm>
            <a:off x="3971897" y="6561286"/>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4065297" y="6639120"/>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Rectangle: Rounded Corners 155">
            <a:extLst>
              <a:ext uri="{FF2B5EF4-FFF2-40B4-BE49-F238E27FC236}">
                <a16:creationId xmlns:a16="http://schemas.microsoft.com/office/drawing/2014/main" xmlns=""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grpSp>
        <p:nvGrpSpPr>
          <p:cNvPr id="6426" name="Google Shape;6426;p41"/>
          <p:cNvGrpSpPr/>
          <p:nvPr/>
        </p:nvGrpSpPr>
        <p:grpSpPr>
          <a:xfrm>
            <a:off x="10861438" y="24867"/>
            <a:ext cx="1076893" cy="1005562"/>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4" name="Text Box 69">
            <a:extLst>
              <a:ext uri="{FF2B5EF4-FFF2-40B4-BE49-F238E27FC236}">
                <a16:creationId xmlns:a16="http://schemas.microsoft.com/office/drawing/2014/main" xmlns="" id="{43C4970D-365F-4E3A-B2EF-0EC39ABC3C3D}"/>
              </a:ext>
            </a:extLst>
          </p:cNvPr>
          <p:cNvSpPr txBox="1">
            <a:spLocks noChangeArrowheads="1"/>
          </p:cNvSpPr>
          <p:nvPr/>
        </p:nvSpPr>
        <p:spPr bwMode="auto">
          <a:xfrm>
            <a:off x="1212192" y="485591"/>
            <a:ext cx="9429015"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lvl="0" algn="just">
              <a:spcBef>
                <a:spcPct val="50000"/>
              </a:spcBef>
            </a:pPr>
            <a:r>
              <a:rPr lang="vi-VN" altLang="en-US" b="1" dirty="0">
                <a:solidFill>
                  <a:srgbClr val="002060"/>
                </a:solidFill>
                <a:latin typeface="Calibri" panose="020F0502020204030204" pitchFamily="34" charset="0"/>
                <a:cs typeface="Calibri" panose="020F0502020204030204" pitchFamily="34" charset="0"/>
              </a:rPr>
              <a:t>Tính diện tích xung quanh, diện tích toàn phần của hình lập phương có độ dài cạnh là:</a:t>
            </a:r>
          </a:p>
          <a:p>
            <a:pPr lvl="0" algn="just">
              <a:spcBef>
                <a:spcPct val="50000"/>
              </a:spcBef>
            </a:pPr>
            <a:r>
              <a:rPr lang="vi-VN" altLang="en-US" b="1" dirty="0">
                <a:solidFill>
                  <a:srgbClr val="002060"/>
                </a:solidFill>
                <a:latin typeface="Calibri" panose="020F0502020204030204" pitchFamily="34" charset="0"/>
                <a:cs typeface="Calibri" panose="020F0502020204030204" pitchFamily="34" charset="0"/>
              </a:rPr>
              <a:t>a) 12 cm</a:t>
            </a:r>
            <a:r>
              <a:rPr lang="en-US" altLang="en-US" b="1" dirty="0">
                <a:solidFill>
                  <a:srgbClr val="002060"/>
                </a:solidFill>
                <a:latin typeface="Calibri" panose="020F0502020204030204" pitchFamily="34" charset="0"/>
                <a:cs typeface="Calibri" panose="020F0502020204030204" pitchFamily="34" charset="0"/>
              </a:rPr>
              <a:t>                               </a:t>
            </a:r>
            <a:r>
              <a:rPr lang="vi-VN" altLang="en-US" b="1" dirty="0">
                <a:solidFill>
                  <a:srgbClr val="002060"/>
                </a:solidFill>
                <a:latin typeface="Calibri" panose="020F0502020204030204" pitchFamily="34" charset="0"/>
                <a:cs typeface="Calibri" panose="020F0502020204030204" pitchFamily="34" charset="0"/>
              </a:rPr>
              <a:t>b) 1,5 m</a:t>
            </a:r>
            <a:endPar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26" name="Picture 5">
            <a:extLst>
              <a:ext uri="{FF2B5EF4-FFF2-40B4-BE49-F238E27FC236}">
                <a16:creationId xmlns:a16="http://schemas.microsoft.com/office/drawing/2014/main" xmlns="" id="{11681511-9379-469F-A80B-7C29DB2E5FE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787" y="4000817"/>
            <a:ext cx="2272738" cy="2771632"/>
          </a:xfrm>
          <a:prstGeom prst="rect">
            <a:avLst/>
          </a:prstGeom>
        </p:spPr>
      </p:pic>
      <p:sp>
        <p:nvSpPr>
          <p:cNvPr id="2" name="Oval 1">
            <a:extLst>
              <a:ext uri="{FF2B5EF4-FFF2-40B4-BE49-F238E27FC236}">
                <a16:creationId xmlns:a16="http://schemas.microsoft.com/office/drawing/2014/main" xmlns="" id="{846B0A97-0C29-D335-AE44-60F9B3447C63}"/>
              </a:ext>
            </a:extLst>
          </p:cNvPr>
          <p:cNvSpPr/>
          <p:nvPr/>
        </p:nvSpPr>
        <p:spPr>
          <a:xfrm>
            <a:off x="557561" y="657922"/>
            <a:ext cx="624468"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xmlns="" id="{FC89415A-BE0C-4184-E680-29CEADA39626}"/>
              </a:ext>
            </a:extLst>
          </p:cNvPr>
          <p:cNvSpPr txBox="1"/>
          <p:nvPr/>
        </p:nvSpPr>
        <p:spPr>
          <a:xfrm>
            <a:off x="2352907" y="2665141"/>
            <a:ext cx="8887522" cy="3108543"/>
          </a:xfrm>
          <a:prstGeom prst="rect">
            <a:avLst/>
          </a:prstGeom>
          <a:noFill/>
        </p:spPr>
        <p:txBody>
          <a:bodyPr wrap="square" rtlCol="0">
            <a:spAutoFit/>
          </a:bodyPr>
          <a:lstStyle/>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Diện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tích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của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hình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lập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phương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là:</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12 x 12 x 4 = 576 (cm</a:t>
            </a:r>
            <a:r>
              <a:rPr lang="en-US" sz="28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Đáp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sô</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576 cm</a:t>
            </a:r>
            <a:r>
              <a:rPr lang="en-US" sz="28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Diện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tích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của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hình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lập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phương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là:</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1,5 x 1,5 x 4 = 9 (m</a:t>
            </a:r>
            <a:r>
              <a:rPr lang="en-US" sz="28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algn="r"/>
            <a:r>
              <a:rPr lang="en-US" sz="2800" dirty="0" err="1">
                <a:solidFill>
                  <a:srgbClr val="FF0000"/>
                </a:solidFill>
                <a:effectLst/>
                <a:latin typeface="Cambria" panose="02040503050406030204" pitchFamily="18" charset="0"/>
                <a:ea typeface="Cambria" panose="02040503050406030204" pitchFamily="18" charset="0"/>
              </a:rPr>
              <a:t>Đáp</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sô</a:t>
            </a:r>
            <a:r>
              <a:rPr lang="en-US" sz="2800" dirty="0">
                <a:solidFill>
                  <a:srgbClr val="FF0000"/>
                </a:solidFill>
                <a:effectLst/>
                <a:latin typeface="Cambria" panose="02040503050406030204" pitchFamily="18" charset="0"/>
                <a:ea typeface="Cambria" panose="02040503050406030204" pitchFamily="18" charset="0"/>
              </a:rPr>
              <a:t>́: 9 m</a:t>
            </a:r>
            <a:r>
              <a:rPr lang="en-US" sz="280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9830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75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sp>
        <p:nvSpPr>
          <p:cNvPr id="6518" name="Google Shape;6518;p41"/>
          <p:cNvSpPr/>
          <p:nvPr/>
        </p:nvSpPr>
        <p:spPr>
          <a:xfrm>
            <a:off x="3971897" y="6561286"/>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519" name="Google Shape;6519;p41"/>
          <p:cNvSpPr/>
          <p:nvPr/>
        </p:nvSpPr>
        <p:spPr>
          <a:xfrm>
            <a:off x="4065297" y="6639120"/>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56" name="Rectangle: Rounded Corners 155">
            <a:extLst>
              <a:ext uri="{FF2B5EF4-FFF2-40B4-BE49-F238E27FC236}">
                <a16:creationId xmlns:a16="http://schemas.microsoft.com/office/drawing/2014/main" xmlns=""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Cambria" panose="02040503050406030204" pitchFamily="18" charset="0"/>
              <a:ea typeface="Cambria" panose="02040503050406030204" pitchFamily="18" charset="0"/>
            </a:endParaRPr>
          </a:p>
        </p:txBody>
      </p:sp>
      <p:grpSp>
        <p:nvGrpSpPr>
          <p:cNvPr id="6426" name="Google Shape;6426;p41"/>
          <p:cNvGrpSpPr/>
          <p:nvPr/>
        </p:nvGrpSpPr>
        <p:grpSpPr>
          <a:xfrm>
            <a:off x="10861438" y="24867"/>
            <a:ext cx="1076893" cy="1005562"/>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144" name="Text Box 69">
            <a:extLst>
              <a:ext uri="{FF2B5EF4-FFF2-40B4-BE49-F238E27FC236}">
                <a16:creationId xmlns:a16="http://schemas.microsoft.com/office/drawing/2014/main" xmlns="" id="{43C4970D-365F-4E3A-B2EF-0EC39ABC3C3D}"/>
              </a:ext>
            </a:extLst>
          </p:cNvPr>
          <p:cNvSpPr txBox="1">
            <a:spLocks noChangeArrowheads="1"/>
          </p:cNvSpPr>
          <p:nvPr/>
        </p:nvSpPr>
        <p:spPr bwMode="auto">
          <a:xfrm>
            <a:off x="1212192" y="485591"/>
            <a:ext cx="9429015"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Tính diện tích xung quanh, diện tích toàn phần của hình lập phương có độ dài cạnh là:</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a) 12 cm</a:t>
            </a:r>
            <a:r>
              <a:rPr kumimoji="0" lang="en-US"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 1,5 m</a:t>
            </a:r>
            <a:endParaRPr kumimoji="0" lang="en-US"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26" name="Picture 5">
            <a:extLst>
              <a:ext uri="{FF2B5EF4-FFF2-40B4-BE49-F238E27FC236}">
                <a16:creationId xmlns:a16="http://schemas.microsoft.com/office/drawing/2014/main" xmlns="" id="{11681511-9379-469F-A80B-7C29DB2E5FE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787" y="4000817"/>
            <a:ext cx="2272738" cy="2771632"/>
          </a:xfrm>
          <a:prstGeom prst="rect">
            <a:avLst/>
          </a:prstGeom>
        </p:spPr>
      </p:pic>
      <p:sp>
        <p:nvSpPr>
          <p:cNvPr id="2" name="Oval 1">
            <a:extLst>
              <a:ext uri="{FF2B5EF4-FFF2-40B4-BE49-F238E27FC236}">
                <a16:creationId xmlns:a16="http://schemas.microsoft.com/office/drawing/2014/main" xmlns="" id="{846B0A97-0C29-D335-AE44-60F9B3447C63}"/>
              </a:ext>
            </a:extLst>
          </p:cNvPr>
          <p:cNvSpPr/>
          <p:nvPr/>
        </p:nvSpPr>
        <p:spPr>
          <a:xfrm>
            <a:off x="557561" y="657922"/>
            <a:ext cx="624468"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xmlns="" id="{FC89415A-BE0C-4184-E680-29CEADA39626}"/>
              </a:ext>
            </a:extLst>
          </p:cNvPr>
          <p:cNvSpPr txBox="1"/>
          <p:nvPr/>
        </p:nvSpPr>
        <p:spPr>
          <a:xfrm>
            <a:off x="2074127" y="2330604"/>
            <a:ext cx="8887522" cy="1815882"/>
          </a:xfrm>
          <a:prstGeom prst="rect">
            <a:avLst/>
          </a:prstGeom>
          <a:noFill/>
        </p:spPr>
        <p:txBody>
          <a:bodyPr wrap="square" rtlCol="0">
            <a:spAutoFit/>
          </a:bodyPr>
          <a:lstStyle/>
          <a:p>
            <a:pPr marL="342900" indent="-342900" algn="ctr">
              <a:buAutoNum type="alphaLcParenR"/>
            </a:pPr>
            <a:r>
              <a:rPr lang="vi-VN" sz="2800" dirty="0">
                <a:solidFill>
                  <a:srgbClr val="FF0000"/>
                </a:solidFill>
                <a:latin typeface="Cambria" panose="02040503050406030204" pitchFamily="18" charset="0"/>
                <a:ea typeface="Cambria" panose="02040503050406030204" pitchFamily="18" charset="0"/>
              </a:rPr>
              <a:t>Diện tích xung quanh hình lập phương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12 × 12 × 4 = 576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Diện tích toàn phần hình lập phương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12 × 12 × 6 = 864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xmlns="" id="{F1BEF263-7481-357E-2A88-279B9481EF81}"/>
              </a:ext>
            </a:extLst>
          </p:cNvPr>
          <p:cNvSpPr txBox="1"/>
          <p:nvPr/>
        </p:nvSpPr>
        <p:spPr>
          <a:xfrm>
            <a:off x="2107581" y="4259765"/>
            <a:ext cx="8887522" cy="1815882"/>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b) Diện tích xung quanh hình lập phương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1,5 × 1,5 × 4 = 9 (m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Diện tích toàn phần hình lập phương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1,5 × 1,5 × 6 = 13,5 (m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71339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sp>
        <p:nvSpPr>
          <p:cNvPr id="6518" name="Google Shape;6518;p41"/>
          <p:cNvSpPr/>
          <p:nvPr/>
        </p:nvSpPr>
        <p:spPr>
          <a:xfrm>
            <a:off x="3971897" y="6561286"/>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519" name="Google Shape;6519;p41"/>
          <p:cNvSpPr/>
          <p:nvPr/>
        </p:nvSpPr>
        <p:spPr>
          <a:xfrm>
            <a:off x="4065297" y="6639120"/>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56" name="Rectangle: Rounded Corners 155">
            <a:extLst>
              <a:ext uri="{FF2B5EF4-FFF2-40B4-BE49-F238E27FC236}">
                <a16:creationId xmlns:a16="http://schemas.microsoft.com/office/drawing/2014/main" xmlns=""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Cambria" panose="02040503050406030204" pitchFamily="18" charset="0"/>
              <a:ea typeface="Cambria" panose="02040503050406030204" pitchFamily="18" charset="0"/>
              <a:cs typeface="+mn-cs"/>
            </a:endParaRPr>
          </a:p>
        </p:txBody>
      </p:sp>
      <p:grpSp>
        <p:nvGrpSpPr>
          <p:cNvPr id="6426" name="Google Shape;6426;p41"/>
          <p:cNvGrpSpPr/>
          <p:nvPr/>
        </p:nvGrpSpPr>
        <p:grpSpPr>
          <a:xfrm>
            <a:off x="10861438" y="24867"/>
            <a:ext cx="1076893" cy="1005562"/>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144" name="Text Box 69">
            <a:extLst>
              <a:ext uri="{FF2B5EF4-FFF2-40B4-BE49-F238E27FC236}">
                <a16:creationId xmlns:a16="http://schemas.microsoft.com/office/drawing/2014/main" xmlns="" id="{43C4970D-365F-4E3A-B2EF-0EC39ABC3C3D}"/>
              </a:ext>
            </a:extLst>
          </p:cNvPr>
          <p:cNvSpPr txBox="1">
            <a:spLocks noChangeArrowheads="1"/>
          </p:cNvSpPr>
          <p:nvPr/>
        </p:nvSpPr>
        <p:spPr bwMode="auto">
          <a:xfrm>
            <a:off x="1212192" y="485591"/>
            <a:ext cx="9858579"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Cửa hàng bánh ngọt thường bảo quản bánh bằng cách cuốn một lớp túi bóng trong suốt vừa đủ quanh chiếc bánh như hình bên. Biết chiếc bánh bên có dạng hình lập phương cạnh 9 cm. Hãy tính diện tích phần túi bóng cần sử dụng.</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26" name="Picture 5">
            <a:extLst>
              <a:ext uri="{FF2B5EF4-FFF2-40B4-BE49-F238E27FC236}">
                <a16:creationId xmlns:a16="http://schemas.microsoft.com/office/drawing/2014/main" xmlns="" id="{11681511-9379-469F-A80B-7C29DB2E5FE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787" y="4000817"/>
            <a:ext cx="2272738" cy="2771632"/>
          </a:xfrm>
          <a:prstGeom prst="rect">
            <a:avLst/>
          </a:prstGeom>
        </p:spPr>
      </p:pic>
      <p:sp>
        <p:nvSpPr>
          <p:cNvPr id="2" name="Oval 1">
            <a:extLst>
              <a:ext uri="{FF2B5EF4-FFF2-40B4-BE49-F238E27FC236}">
                <a16:creationId xmlns:a16="http://schemas.microsoft.com/office/drawing/2014/main" xmlns="" id="{846B0A97-0C29-D335-AE44-60F9B3447C63}"/>
              </a:ext>
            </a:extLst>
          </p:cNvPr>
          <p:cNvSpPr/>
          <p:nvPr/>
        </p:nvSpPr>
        <p:spPr>
          <a:xfrm>
            <a:off x="557561" y="657922"/>
            <a:ext cx="624468"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2</a:t>
            </a:r>
          </a:p>
        </p:txBody>
      </p:sp>
      <p:pic>
        <p:nvPicPr>
          <p:cNvPr id="6" name="Picture 5">
            <a:extLst>
              <a:ext uri="{FF2B5EF4-FFF2-40B4-BE49-F238E27FC236}">
                <a16:creationId xmlns:a16="http://schemas.microsoft.com/office/drawing/2014/main" xmlns="" id="{B1F767E2-DC53-2FF4-50DC-3FBBF6D67C7D}"/>
              </a:ext>
            </a:extLst>
          </p:cNvPr>
          <p:cNvPicPr>
            <a:picLocks noChangeAspect="1"/>
          </p:cNvPicPr>
          <p:nvPr/>
        </p:nvPicPr>
        <p:blipFill>
          <a:blip r:embed="rId5"/>
          <a:stretch>
            <a:fillRect/>
          </a:stretch>
        </p:blipFill>
        <p:spPr>
          <a:xfrm>
            <a:off x="7878536" y="2562905"/>
            <a:ext cx="3467100" cy="2276475"/>
          </a:xfrm>
          <a:prstGeom prst="rect">
            <a:avLst/>
          </a:prstGeom>
        </p:spPr>
      </p:pic>
      <p:sp>
        <p:nvSpPr>
          <p:cNvPr id="7" name="TextBox 6">
            <a:extLst>
              <a:ext uri="{FF2B5EF4-FFF2-40B4-BE49-F238E27FC236}">
                <a16:creationId xmlns:a16="http://schemas.microsoft.com/office/drawing/2014/main" xmlns="" id="{E02C5512-094E-5777-6D69-C3B42E7D40E1}"/>
              </a:ext>
            </a:extLst>
          </p:cNvPr>
          <p:cNvSpPr txBox="1"/>
          <p:nvPr/>
        </p:nvSpPr>
        <p:spPr>
          <a:xfrm>
            <a:off x="1273629" y="2569029"/>
            <a:ext cx="6945085" cy="2677656"/>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en-US" sz="2800" b="0" i="0" dirty="0" err="1">
                <a:solidFill>
                  <a:srgbClr val="FF0000"/>
                </a:solidFill>
                <a:effectLst/>
                <a:latin typeface="Cambria" panose="02040503050406030204" pitchFamily="18" charset="0"/>
                <a:ea typeface="Cambria" panose="02040503050406030204" pitchFamily="18" charset="0"/>
              </a:rPr>
              <a:t>Diện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tích</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túi</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bóng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cần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sử</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dụng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cũng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là</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diện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tích</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xung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quanh</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của</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chiếc</a:t>
            </a:r>
            <a:r>
              <a:rPr lang="en-US" sz="2800" b="0" i="0" dirty="0">
                <a:solidFill>
                  <a:srgbClr val="FF0000"/>
                </a:solidFill>
                <a:effectLst/>
                <a:latin typeface="Cambria" panose="02040503050406030204" pitchFamily="18" charset="0"/>
                <a:ea typeface="Cambria" panose="02040503050406030204" pitchFamily="18" charset="0"/>
              </a:rPr>
              <a:t> bánh.</a:t>
            </a:r>
          </a:p>
          <a:p>
            <a:pPr algn="ctr"/>
            <a:r>
              <a:rPr lang="en-US" sz="2800" b="0" i="0" dirty="0" err="1">
                <a:solidFill>
                  <a:srgbClr val="FF0000"/>
                </a:solidFill>
                <a:effectLst/>
                <a:latin typeface="Cambria" panose="02040503050406030204" pitchFamily="18" charset="0"/>
                <a:ea typeface="Cambria" panose="02040503050406030204" pitchFamily="18" charset="0"/>
              </a:rPr>
              <a:t>Diện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tích</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phần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túi</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bóng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cần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sử</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dụng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là</a:t>
            </a:r>
            <a:r>
              <a:rPr lang="en-US" sz="2800" b="0" i="0" dirty="0">
                <a:solidFill>
                  <a:srgbClr val="FF0000"/>
                </a:solidFill>
                <a:effectLst/>
                <a:latin typeface="Cambria" panose="02040503050406030204" pitchFamily="18" charset="0"/>
                <a:ea typeface="Cambria" panose="02040503050406030204" pitchFamily="18" charset="0"/>
              </a:rPr>
              <a:t>:</a:t>
            </a:r>
          </a:p>
          <a:p>
            <a:pPr algn="ctr"/>
            <a:r>
              <a:rPr lang="en-US" sz="2800" b="0" i="0" dirty="0">
                <a:solidFill>
                  <a:srgbClr val="FF0000"/>
                </a:solidFill>
                <a:effectLst/>
                <a:latin typeface="Cambria" panose="02040503050406030204" pitchFamily="18" charset="0"/>
                <a:ea typeface="Cambria" panose="02040503050406030204" pitchFamily="18" charset="0"/>
              </a:rPr>
              <a:t>9 × 9 × 4 = 324 (cm</a:t>
            </a:r>
            <a:r>
              <a:rPr lang="en-US" sz="2800" b="0" i="0" baseline="30000" dirty="0">
                <a:solidFill>
                  <a:srgbClr val="FF0000"/>
                </a:solidFill>
                <a:effectLst/>
                <a:latin typeface="Cambria" panose="02040503050406030204" pitchFamily="18" charset="0"/>
                <a:ea typeface="Cambria" panose="02040503050406030204" pitchFamily="18" charset="0"/>
              </a:rPr>
              <a:t>2</a:t>
            </a:r>
            <a:r>
              <a:rPr lang="en-US" sz="2800" b="0" i="0" dirty="0">
                <a:solidFill>
                  <a:srgbClr val="FF0000"/>
                </a:solidFill>
                <a:effectLst/>
                <a:latin typeface="Cambria" panose="02040503050406030204" pitchFamily="18" charset="0"/>
                <a:ea typeface="Cambria" panose="02040503050406030204" pitchFamily="18" charset="0"/>
              </a:rPr>
              <a:t>)</a:t>
            </a: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324 cm</a:t>
            </a:r>
            <a:r>
              <a:rPr lang="en-US" sz="2800" b="0" i="0" baseline="30000" dirty="0">
                <a:solidFill>
                  <a:srgbClr val="FF0000"/>
                </a:solidFill>
                <a:effectLst/>
                <a:latin typeface="Cambria" panose="02040503050406030204" pitchFamily="18" charset="0"/>
                <a:ea typeface="Cambria" panose="02040503050406030204" pitchFamily="18" charset="0"/>
              </a:rPr>
              <a:t>2</a:t>
            </a:r>
            <a:r>
              <a:rPr lang="en-US" sz="28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174034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500"/>
                                        <p:tgtEl>
                                          <p:spTgt spid="1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2"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xmlns="" id="{05E29ACD-D242-415E-A61F-35097333DB9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98404" y="756619"/>
            <a:ext cx="7793068" cy="5757129"/>
          </a:xfrm>
          <a:prstGeom prst="rect">
            <a:avLst/>
          </a:prstGeom>
        </p:spPr>
      </p:pic>
      <p:grpSp>
        <p:nvGrpSpPr>
          <p:cNvPr id="3" name="Group 2">
            <a:extLst>
              <a:ext uri="{FF2B5EF4-FFF2-40B4-BE49-F238E27FC236}">
                <a16:creationId xmlns:a16="http://schemas.microsoft.com/office/drawing/2014/main" xmlns="" id="{DBDED4C9-8DFD-4682-A37E-91212FBC4496}"/>
              </a:ext>
            </a:extLst>
          </p:cNvPr>
          <p:cNvGrpSpPr/>
          <p:nvPr/>
        </p:nvGrpSpPr>
        <p:grpSpPr>
          <a:xfrm rot="728544" flipH="1">
            <a:off x="7010399" y="141514"/>
            <a:ext cx="4245427" cy="2441734"/>
            <a:chOff x="8092458" y="-876522"/>
            <a:chExt cx="3321952" cy="3649517"/>
          </a:xfrm>
        </p:grpSpPr>
        <p:pic>
          <p:nvPicPr>
            <p:cNvPr id="4" name="图片 3">
              <a:extLst>
                <a:ext uri="{FF2B5EF4-FFF2-40B4-BE49-F238E27FC236}">
                  <a16:creationId xmlns:a16="http://schemas.microsoft.com/office/drawing/2014/main" xmlns="" id="{901AB6F9-D53A-4470-AB08-B5670593CE11}"/>
                </a:ext>
              </a:extLst>
            </p:cNvPr>
            <p:cNvPicPr>
              <a:picLocks noChangeAspect="1"/>
            </p:cNvPicPr>
            <p:nvPr/>
          </p:nvPicPr>
          <p:blipFill>
            <a:blip r:embed="rId4"/>
            <a:stretch>
              <a:fillRect/>
            </a:stretch>
          </p:blipFill>
          <p:spPr>
            <a:xfrm>
              <a:off x="8092458" y="-876522"/>
              <a:ext cx="3321952" cy="3649517"/>
            </a:xfrm>
            <a:prstGeom prst="rect">
              <a:avLst/>
            </a:prstGeom>
          </p:spPr>
        </p:pic>
        <p:sp>
          <p:nvSpPr>
            <p:cNvPr id="5" name="TextBox 4">
              <a:extLst>
                <a:ext uri="{FF2B5EF4-FFF2-40B4-BE49-F238E27FC236}">
                  <a16:creationId xmlns:a16="http://schemas.microsoft.com/office/drawing/2014/main" xmlns="" id="{87B737B6-112F-4D83-A2B2-23616DFCC19E}"/>
                </a:ext>
              </a:extLst>
            </p:cNvPr>
            <p:cNvSpPr txBox="1"/>
            <p:nvPr/>
          </p:nvSpPr>
          <p:spPr>
            <a:xfrm>
              <a:off x="8586764" y="-29486"/>
              <a:ext cx="2333341" cy="1426048"/>
            </a:xfrm>
            <a:prstGeom prst="rect">
              <a:avLst/>
            </a:prstGeom>
            <a:noFill/>
          </p:spPr>
          <p:txBody>
            <a:bodyPr wrap="square" rtlCol="0">
              <a:spAutoFit/>
            </a:bodyPr>
            <a:lstStyle/>
            <a:p>
              <a:pPr algn="ctr"/>
              <a:r>
                <a:rPr lang="en-US" sz="2800" dirty="0" err="1">
                  <a:ln w="12700">
                    <a:solidFill>
                      <a:srgbClr val="C00000"/>
                    </a:solidFill>
                  </a:ln>
                  <a:solidFill>
                    <a:srgbClr val="C00000"/>
                  </a:solidFill>
                  <a:latin typeface="+mj-lt"/>
                  <a:cs typeface="Calibri" panose="020F0502020204030204" pitchFamily="34" charset="0"/>
                </a:rPr>
                <a:t>Cảm</a:t>
              </a:r>
              <a:r>
                <a:rPr lang="en-US" sz="2800" dirty="0">
                  <a:ln w="12700">
                    <a:solidFill>
                      <a:srgbClr val="C00000"/>
                    </a:solidFill>
                  </a:ln>
                  <a:solidFill>
                    <a:srgbClr val="C00000"/>
                  </a:solidFill>
                  <a:latin typeface="+mj-lt"/>
                  <a:cs typeface="Calibri" panose="020F0502020204030204" pitchFamily="34" charset="0"/>
                </a:rPr>
                <a:t> </a:t>
              </a:r>
              <a:r>
                <a:rPr lang="en-US" sz="2800" dirty="0" err="1">
                  <a:ln w="12700">
                    <a:solidFill>
                      <a:srgbClr val="C00000"/>
                    </a:solidFill>
                  </a:ln>
                  <a:solidFill>
                    <a:srgbClr val="C00000"/>
                  </a:solidFill>
                  <a:latin typeface="+mj-lt"/>
                  <a:cs typeface="Calibri" panose="020F0502020204030204" pitchFamily="34" charset="0"/>
                </a:rPr>
                <a:t>ơn</a:t>
              </a:r>
              <a:r>
                <a:rPr lang="en-US" sz="2800" dirty="0">
                  <a:ln w="12700">
                    <a:solidFill>
                      <a:srgbClr val="C00000"/>
                    </a:solidFill>
                  </a:ln>
                  <a:solidFill>
                    <a:srgbClr val="C00000"/>
                  </a:solidFill>
                  <a:latin typeface="+mj-lt"/>
                  <a:cs typeface="Calibri" panose="020F0502020204030204" pitchFamily="34" charset="0"/>
                </a:rPr>
                <a:t> </a:t>
              </a:r>
              <a:r>
                <a:rPr lang="en-US" sz="2800" dirty="0" err="1">
                  <a:ln w="12700">
                    <a:solidFill>
                      <a:srgbClr val="C00000"/>
                    </a:solidFill>
                  </a:ln>
                  <a:solidFill>
                    <a:srgbClr val="C00000"/>
                  </a:solidFill>
                  <a:latin typeface="+mj-lt"/>
                  <a:cs typeface="Calibri" panose="020F0502020204030204" pitchFamily="34" charset="0"/>
                </a:rPr>
                <a:t>các</a:t>
              </a:r>
              <a:r>
                <a:rPr lang="en-US" sz="2800" dirty="0">
                  <a:ln w="12700">
                    <a:solidFill>
                      <a:srgbClr val="C00000"/>
                    </a:solidFill>
                  </a:ln>
                  <a:solidFill>
                    <a:srgbClr val="C00000"/>
                  </a:solidFill>
                  <a:latin typeface="+mj-lt"/>
                  <a:cs typeface="Calibri" panose="020F0502020204030204" pitchFamily="34" charset="0"/>
                </a:rPr>
                <a:t> </a:t>
              </a:r>
              <a:r>
                <a:rPr lang="en-US" sz="2800" dirty="0" err="1">
                  <a:ln w="12700">
                    <a:solidFill>
                      <a:srgbClr val="C00000"/>
                    </a:solidFill>
                  </a:ln>
                  <a:solidFill>
                    <a:srgbClr val="C00000"/>
                  </a:solidFill>
                  <a:latin typeface="+mj-lt"/>
                  <a:cs typeface="Calibri" panose="020F0502020204030204" pitchFamily="34" charset="0"/>
                </a:rPr>
                <a:t>bạn</a:t>
              </a:r>
              <a:r>
                <a:rPr lang="en-US" sz="2800" dirty="0">
                  <a:ln w="12700">
                    <a:solidFill>
                      <a:srgbClr val="C00000"/>
                    </a:solidFill>
                  </a:ln>
                  <a:solidFill>
                    <a:srgbClr val="C00000"/>
                  </a:solidFill>
                  <a:latin typeface="+mj-lt"/>
                  <a:cs typeface="Calibri" panose="020F0502020204030204" pitchFamily="34" charset="0"/>
                </a:rPr>
                <a:t> </a:t>
              </a:r>
              <a:r>
                <a:rPr lang="en-US" sz="2800" dirty="0" err="1">
                  <a:ln w="12700">
                    <a:solidFill>
                      <a:srgbClr val="C00000"/>
                    </a:solidFill>
                  </a:ln>
                  <a:solidFill>
                    <a:srgbClr val="C00000"/>
                  </a:solidFill>
                  <a:latin typeface="+mj-lt"/>
                  <a:cs typeface="Calibri" panose="020F0502020204030204" pitchFamily="34" charset="0"/>
                </a:rPr>
                <a:t>đã</a:t>
              </a:r>
              <a:r>
                <a:rPr lang="en-US" sz="2800" dirty="0">
                  <a:ln w="12700">
                    <a:solidFill>
                      <a:srgbClr val="C00000"/>
                    </a:solidFill>
                  </a:ln>
                  <a:solidFill>
                    <a:srgbClr val="C00000"/>
                  </a:solidFill>
                  <a:latin typeface="+mj-lt"/>
                  <a:cs typeface="Calibri" panose="020F0502020204030204" pitchFamily="34" charset="0"/>
                </a:rPr>
                <a:t> </a:t>
              </a:r>
              <a:r>
                <a:rPr lang="en-US" sz="2800" dirty="0" err="1">
                  <a:ln w="12700">
                    <a:solidFill>
                      <a:srgbClr val="C00000"/>
                    </a:solidFill>
                  </a:ln>
                  <a:solidFill>
                    <a:srgbClr val="C00000"/>
                  </a:solidFill>
                  <a:latin typeface="+mj-lt"/>
                  <a:cs typeface="Calibri" panose="020F0502020204030204" pitchFamily="34" charset="0"/>
                </a:rPr>
                <a:t>giúp</a:t>
              </a:r>
              <a:r>
                <a:rPr lang="en-US" sz="2800" dirty="0">
                  <a:ln w="12700">
                    <a:solidFill>
                      <a:srgbClr val="C00000"/>
                    </a:solidFill>
                  </a:ln>
                  <a:solidFill>
                    <a:srgbClr val="C00000"/>
                  </a:solidFill>
                  <a:latin typeface="+mj-lt"/>
                  <a:cs typeface="Calibri" panose="020F0502020204030204" pitchFamily="34" charset="0"/>
                </a:rPr>
                <a:t> </a:t>
              </a:r>
              <a:r>
                <a:rPr lang="en-US" sz="2800" dirty="0" err="1">
                  <a:ln w="12700">
                    <a:solidFill>
                      <a:srgbClr val="C00000"/>
                    </a:solidFill>
                  </a:ln>
                  <a:solidFill>
                    <a:srgbClr val="C00000"/>
                  </a:solidFill>
                  <a:latin typeface="+mj-lt"/>
                  <a:cs typeface="Calibri" panose="020F0502020204030204" pitchFamily="34" charset="0"/>
                </a:rPr>
                <a:t>mình</a:t>
              </a:r>
              <a:r>
                <a:rPr lang="en-US" sz="2800" dirty="0">
                  <a:ln w="12700">
                    <a:solidFill>
                      <a:srgbClr val="C00000"/>
                    </a:solidFill>
                  </a:ln>
                  <a:solidFill>
                    <a:srgbClr val="C00000"/>
                  </a:solidFill>
                  <a:latin typeface="+mj-lt"/>
                  <a:cs typeface="Calibri" panose="020F0502020204030204" pitchFamily="34" charset="0"/>
                </a:rPr>
                <a:t>!</a:t>
              </a:r>
            </a:p>
          </p:txBody>
        </p:sp>
      </p:grpSp>
    </p:spTree>
    <p:extLst>
      <p:ext uri="{BB962C8B-B14F-4D97-AF65-F5344CB8AC3E}">
        <p14:creationId xmlns:p14="http://schemas.microsoft.com/office/powerpoint/2010/main" val="33191700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0E53B6A3-8F7B-4A04-A80D-E2BD9C03450E}"/>
              </a:ext>
            </a:extLst>
          </p:cNvPr>
          <p:cNvSpPr/>
          <p:nvPr/>
        </p:nvSpPr>
        <p:spPr>
          <a:xfrm>
            <a:off x="3150830" y="461981"/>
            <a:ext cx="7959079" cy="2043960"/>
          </a:xfrm>
          <a:prstGeom prst="roundRect">
            <a:avLst/>
          </a:prstGeom>
          <a:solidFill>
            <a:schemeClr val="accent5">
              <a:lumMod val="20000"/>
              <a:lumOff val="80000"/>
              <a:alpha val="98000"/>
            </a:schemeClr>
          </a:solidFill>
          <a:ln w="1270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B4C68A36-CCA6-49EF-8370-CF34C1EA71A2}"/>
              </a:ext>
            </a:extLst>
          </p:cNvPr>
          <p:cNvPicPr>
            <a:picLocks noChangeAspect="1"/>
          </p:cNvPicPr>
          <p:nvPr/>
        </p:nvPicPr>
        <p:blipFill rotWithShape="1">
          <a:blip r:embed="rId8"/>
          <a:srcRect l="35847" t="56723"/>
          <a:stretch/>
        </p:blipFill>
        <p:spPr>
          <a:xfrm flipH="1">
            <a:off x="-342900" y="0"/>
            <a:ext cx="3564488" cy="2967922"/>
          </a:xfrm>
          <a:prstGeom prst="rect">
            <a:avLst/>
          </a:prstGeom>
        </p:spPr>
      </p:pic>
      <p:sp>
        <p:nvSpPr>
          <p:cNvPr id="5" name="TextBox 4">
            <a:extLst>
              <a:ext uri="{FF2B5EF4-FFF2-40B4-BE49-F238E27FC236}">
                <a16:creationId xmlns:a16="http://schemas.microsoft.com/office/drawing/2014/main" xmlns="" id="{A6D5CBA5-1893-4318-A021-C155D5A2462E}"/>
              </a:ext>
            </a:extLst>
          </p:cNvPr>
          <p:cNvSpPr txBox="1"/>
          <p:nvPr/>
        </p:nvSpPr>
        <p:spPr>
          <a:xfrm>
            <a:off x="3357250" y="815922"/>
            <a:ext cx="8545541" cy="1438855"/>
          </a:xfrm>
          <a:prstGeom prst="rect">
            <a:avLst/>
          </a:prstGeom>
          <a:noFill/>
        </p:spPr>
        <p:txBody>
          <a:bodyPr wrap="square" lIns="0" tIns="0" rIns="0" bIns="0" rtlCol="0">
            <a:spAutoFit/>
          </a:bodyPr>
          <a:lstStyle/>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Diện</a:t>
            </a:r>
            <a:r>
              <a:rPr lang="en-US" sz="4000" b="1" dirty="0">
                <a:solidFill>
                  <a:srgbClr val="C00000"/>
                </a:solidFill>
                <a:latin typeface="Calibri"/>
              </a:rPr>
              <a:t> </a:t>
            </a:r>
            <a:r>
              <a:rPr lang="en-US" sz="4000" b="1" dirty="0" err="1">
                <a:solidFill>
                  <a:srgbClr val="C00000"/>
                </a:solidFill>
                <a:latin typeface="Calibri"/>
              </a:rPr>
              <a:t>tích</a:t>
            </a:r>
            <a:r>
              <a:rPr lang="en-US" sz="4000" b="1" dirty="0">
                <a:solidFill>
                  <a:srgbClr val="C00000"/>
                </a:solidFill>
                <a:latin typeface="Calibri"/>
              </a:rPr>
              <a:t> </a:t>
            </a:r>
            <a:r>
              <a:rPr lang="en-US" sz="4000" b="1" dirty="0" err="1">
                <a:solidFill>
                  <a:srgbClr val="C00000"/>
                </a:solidFill>
                <a:latin typeface="Calibri"/>
              </a:rPr>
              <a:t>xung</a:t>
            </a:r>
            <a:r>
              <a:rPr lang="en-US" sz="4000" b="1" dirty="0">
                <a:solidFill>
                  <a:srgbClr val="C00000"/>
                </a:solidFill>
                <a:latin typeface="Calibri"/>
              </a:rPr>
              <a:t> </a:t>
            </a:r>
            <a:r>
              <a:rPr lang="en-US" sz="4000" b="1" dirty="0" err="1">
                <a:solidFill>
                  <a:srgbClr val="C00000"/>
                </a:solidFill>
                <a:latin typeface="Calibri"/>
              </a:rPr>
              <a:t>quang</a:t>
            </a:r>
            <a:r>
              <a:rPr lang="en-US" sz="4000" b="1" dirty="0">
                <a:solidFill>
                  <a:srgbClr val="C00000"/>
                </a:solidFill>
                <a:latin typeface="Calibri"/>
              </a:rPr>
              <a:t> </a:t>
            </a:r>
            <a:r>
              <a:rPr lang="en-US" sz="4000" b="1" dirty="0" err="1">
                <a:solidFill>
                  <a:srgbClr val="C00000"/>
                </a:solidFill>
                <a:latin typeface="Calibri"/>
              </a:rPr>
              <a:t>của</a:t>
            </a:r>
            <a:r>
              <a:rPr lang="en-US" sz="4000" b="1" dirty="0">
                <a:solidFill>
                  <a:srgbClr val="C00000"/>
                </a:solidFill>
                <a:latin typeface="Calibri"/>
              </a:rPr>
              <a:t> </a:t>
            </a:r>
            <a:r>
              <a:rPr lang="en-US" sz="4000" b="1" dirty="0" err="1">
                <a:solidFill>
                  <a:srgbClr val="C00000"/>
                </a:solidFill>
                <a:latin typeface="Calibri"/>
              </a:rPr>
              <a:t>hình</a:t>
            </a:r>
            <a:r>
              <a:rPr lang="en-US" sz="4000" b="1" dirty="0">
                <a:solidFill>
                  <a:srgbClr val="C00000"/>
                </a:solidFill>
                <a:latin typeface="Calibri"/>
              </a:rPr>
              <a:t> </a:t>
            </a:r>
            <a:r>
              <a:rPr lang="en-US" sz="4000" b="1" dirty="0" err="1">
                <a:solidFill>
                  <a:srgbClr val="C00000"/>
                </a:solidFill>
                <a:latin typeface="Calibri"/>
              </a:rPr>
              <a:t>hộp</a:t>
            </a:r>
            <a:endParaRPr lang="en-US" sz="4000" b="1" dirty="0">
              <a:solidFill>
                <a:srgbClr val="C00000"/>
              </a:solidFill>
              <a:latin typeface="Calibri"/>
            </a:endParaRPr>
          </a:p>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chữ</a:t>
            </a:r>
            <a:r>
              <a:rPr lang="en-US" sz="4000" b="1" dirty="0">
                <a:solidFill>
                  <a:srgbClr val="C00000"/>
                </a:solidFill>
                <a:latin typeface="Calibri"/>
              </a:rPr>
              <a:t> </a:t>
            </a:r>
            <a:r>
              <a:rPr lang="en-US" sz="4000" b="1" dirty="0" err="1">
                <a:solidFill>
                  <a:srgbClr val="C00000"/>
                </a:solidFill>
                <a:latin typeface="Calibri"/>
              </a:rPr>
              <a:t>nhật</a:t>
            </a:r>
            <a:r>
              <a:rPr lang="en-US" sz="4000" b="1" dirty="0">
                <a:solidFill>
                  <a:srgbClr val="C00000"/>
                </a:solidFill>
                <a:latin typeface="Calibri"/>
              </a:rPr>
              <a:t> </a:t>
            </a:r>
            <a:r>
              <a:rPr lang="en-US" sz="4000" b="1" dirty="0" err="1">
                <a:solidFill>
                  <a:srgbClr val="C00000"/>
                </a:solidFill>
                <a:latin typeface="Calibri"/>
              </a:rPr>
              <a:t>là</a:t>
            </a:r>
            <a:r>
              <a:rPr lang="en-US" sz="4000" b="1" dirty="0">
                <a:solidFill>
                  <a:srgbClr val="C00000"/>
                </a:solidFill>
                <a:latin typeface="Calibri"/>
              </a:rPr>
              <a:t>:</a:t>
            </a:r>
            <a:endParaRPr kumimoji="0" lang="en-US" sz="4000" b="1" i="0" u="none" strike="noStrike" kern="1200" cap="none" spc="0" normalizeH="0" baseline="0" noProof="0" dirty="0">
              <a:ln>
                <a:noFill/>
              </a:ln>
              <a:solidFill>
                <a:srgbClr val="C00000"/>
              </a:solidFill>
              <a:effectLst/>
              <a:uLnTx/>
              <a:uFillTx/>
              <a:latin typeface="Calibri"/>
              <a:ea typeface="+mn-ea"/>
              <a:cs typeface="+mn-cs"/>
            </a:endParaRPr>
          </a:p>
        </p:txBody>
      </p:sp>
      <p:pic>
        <p:nvPicPr>
          <p:cNvPr id="9" name="Picture 12" descr="Etoile_1">
            <a:extLst>
              <a:ext uri="{FF2B5EF4-FFF2-40B4-BE49-F238E27FC236}">
                <a16:creationId xmlns:a16="http://schemas.microsoft.com/office/drawing/2014/main" xmlns="" id="{8601AD0F-CDF4-4F15-9F30-83203D161AD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627469" y="27416"/>
            <a:ext cx="2303075"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2117;p60">
            <a:extLst>
              <a:ext uri="{FF2B5EF4-FFF2-40B4-BE49-F238E27FC236}">
                <a16:creationId xmlns:a16="http://schemas.microsoft.com/office/drawing/2014/main" xmlns="" id="{F346445A-C4CA-4D30-A71E-9E4D6568CFCC}"/>
              </a:ext>
            </a:extLst>
          </p:cNvPr>
          <p:cNvSpPr/>
          <p:nvPr/>
        </p:nvSpPr>
        <p:spPr>
          <a:xfrm>
            <a:off x="11039151" y="74841"/>
            <a:ext cx="542575" cy="521000"/>
          </a:xfrm>
          <a:custGeom>
            <a:avLst/>
            <a:gdLst/>
            <a:ahLst/>
            <a:cxnLst/>
            <a:rect l="l" t="t" r="r" b="b"/>
            <a:pathLst>
              <a:path w="21703" h="20840" extrusionOk="0">
                <a:moveTo>
                  <a:pt x="3989" y="1"/>
                </a:moveTo>
                <a:cubicBezTo>
                  <a:pt x="2364" y="1"/>
                  <a:pt x="1178" y="1621"/>
                  <a:pt x="639" y="3058"/>
                </a:cubicBezTo>
                <a:cubicBezTo>
                  <a:pt x="0" y="4760"/>
                  <a:pt x="183" y="6706"/>
                  <a:pt x="578" y="8560"/>
                </a:cubicBezTo>
                <a:cubicBezTo>
                  <a:pt x="821" y="9836"/>
                  <a:pt x="1125" y="11143"/>
                  <a:pt x="1702" y="12359"/>
                </a:cubicBezTo>
                <a:cubicBezTo>
                  <a:pt x="2401" y="13940"/>
                  <a:pt x="3344" y="15429"/>
                  <a:pt x="4438" y="16858"/>
                </a:cubicBezTo>
                <a:cubicBezTo>
                  <a:pt x="4712" y="17223"/>
                  <a:pt x="5623" y="18530"/>
                  <a:pt x="7781" y="20840"/>
                </a:cubicBezTo>
                <a:cubicBezTo>
                  <a:pt x="10456" y="18925"/>
                  <a:pt x="13465" y="17375"/>
                  <a:pt x="16262" y="15612"/>
                </a:cubicBezTo>
                <a:cubicBezTo>
                  <a:pt x="18420" y="14213"/>
                  <a:pt x="21703" y="12238"/>
                  <a:pt x="21429" y="9350"/>
                </a:cubicBezTo>
                <a:cubicBezTo>
                  <a:pt x="21212" y="6846"/>
                  <a:pt x="19341" y="5996"/>
                  <a:pt x="17103" y="5996"/>
                </a:cubicBezTo>
                <a:cubicBezTo>
                  <a:pt x="14640" y="5996"/>
                  <a:pt x="11732" y="7025"/>
                  <a:pt x="10092" y="8013"/>
                </a:cubicBezTo>
                <a:cubicBezTo>
                  <a:pt x="9544" y="5429"/>
                  <a:pt x="8207" y="2359"/>
                  <a:pt x="5867" y="687"/>
                </a:cubicBezTo>
                <a:cubicBezTo>
                  <a:pt x="5192" y="203"/>
                  <a:pt x="4563" y="1"/>
                  <a:pt x="3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18;p60">
            <a:extLst>
              <a:ext uri="{FF2B5EF4-FFF2-40B4-BE49-F238E27FC236}">
                <a16:creationId xmlns:a16="http://schemas.microsoft.com/office/drawing/2014/main" xmlns="" id="{8CC7CD2C-2B1B-4DFE-BB2B-C611DE161607}"/>
              </a:ext>
            </a:extLst>
          </p:cNvPr>
          <p:cNvSpPr/>
          <p:nvPr/>
        </p:nvSpPr>
        <p:spPr>
          <a:xfrm>
            <a:off x="11452251" y="695754"/>
            <a:ext cx="424050" cy="321650"/>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18;p60">
            <a:extLst>
              <a:ext uri="{FF2B5EF4-FFF2-40B4-BE49-F238E27FC236}">
                <a16:creationId xmlns:a16="http://schemas.microsoft.com/office/drawing/2014/main" xmlns="" id="{50F1AF3A-9486-4F2C-ACD7-619FD25C1536}"/>
              </a:ext>
            </a:extLst>
          </p:cNvPr>
          <p:cNvSpPr/>
          <p:nvPr/>
        </p:nvSpPr>
        <p:spPr>
          <a:xfrm>
            <a:off x="10490199" y="165100"/>
            <a:ext cx="436117" cy="372296"/>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roup 13">
            <a:extLst>
              <a:ext uri="{FF2B5EF4-FFF2-40B4-BE49-F238E27FC236}">
                <a16:creationId xmlns:a16="http://schemas.microsoft.com/office/drawing/2014/main" xmlns="" id="{EDBD06B7-2BAD-4CD0-A754-43FFD25C06F2}"/>
              </a:ext>
            </a:extLst>
          </p:cNvPr>
          <p:cNvGrpSpPr/>
          <p:nvPr/>
        </p:nvGrpSpPr>
        <p:grpSpPr>
          <a:xfrm>
            <a:off x="7854626" y="3093621"/>
            <a:ext cx="4075147" cy="2863323"/>
            <a:chOff x="6629400" y="921466"/>
            <a:chExt cx="2369386" cy="1437773"/>
          </a:xfrm>
        </p:grpSpPr>
        <p:sp>
          <p:nvSpPr>
            <p:cNvPr id="15" name="Text Box 17">
              <a:extLst>
                <a:ext uri="{FF2B5EF4-FFF2-40B4-BE49-F238E27FC236}">
                  <a16:creationId xmlns:a16="http://schemas.microsoft.com/office/drawing/2014/main" xmlns="" id="{441B4F1F-6D58-48E0-850B-3F2E83589646}"/>
                </a:ext>
              </a:extLst>
            </p:cNvPr>
            <p:cNvSpPr txBox="1">
              <a:spLocks noChangeArrowheads="1"/>
            </p:cNvSpPr>
            <p:nvPr/>
          </p:nvSpPr>
          <p:spPr bwMode="auto">
            <a:xfrm>
              <a:off x="6911850" y="2127776"/>
              <a:ext cx="946892"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15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sp>
          <p:nvSpPr>
            <p:cNvPr id="16" name="Text Box 18">
              <a:extLst>
                <a:ext uri="{FF2B5EF4-FFF2-40B4-BE49-F238E27FC236}">
                  <a16:creationId xmlns:a16="http://schemas.microsoft.com/office/drawing/2014/main" xmlns="" id="{B9BDA38A-A811-479C-BB21-1E73319C2487}"/>
                </a:ext>
              </a:extLst>
            </p:cNvPr>
            <p:cNvSpPr txBox="1">
              <a:spLocks noChangeArrowheads="1"/>
            </p:cNvSpPr>
            <p:nvPr/>
          </p:nvSpPr>
          <p:spPr bwMode="auto">
            <a:xfrm rot="16200000">
              <a:off x="8323374" y="1174808"/>
              <a:ext cx="791384" cy="28470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1,2 m</a:t>
              </a:r>
            </a:p>
          </p:txBody>
        </p:sp>
        <p:sp>
          <p:nvSpPr>
            <p:cNvPr id="17" name="Text Box 19">
              <a:extLst>
                <a:ext uri="{FF2B5EF4-FFF2-40B4-BE49-F238E27FC236}">
                  <a16:creationId xmlns:a16="http://schemas.microsoft.com/office/drawing/2014/main" xmlns="" id="{D7A29E91-C524-411B-8903-AB5B6C9EBEEB}"/>
                </a:ext>
              </a:extLst>
            </p:cNvPr>
            <p:cNvSpPr txBox="1">
              <a:spLocks noChangeArrowheads="1"/>
            </p:cNvSpPr>
            <p:nvPr/>
          </p:nvSpPr>
          <p:spPr bwMode="auto">
            <a:xfrm rot="19506302">
              <a:off x="8082713" y="1883642"/>
              <a:ext cx="916073"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10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grpSp>
          <p:nvGrpSpPr>
            <p:cNvPr id="18" name="Group 26">
              <a:extLst>
                <a:ext uri="{FF2B5EF4-FFF2-40B4-BE49-F238E27FC236}">
                  <a16:creationId xmlns:a16="http://schemas.microsoft.com/office/drawing/2014/main" xmlns="" id="{95DD75B3-C658-4A77-BDC9-6B55DE84A42E}"/>
                </a:ext>
              </a:extLst>
            </p:cNvPr>
            <p:cNvGrpSpPr>
              <a:grpSpLocks/>
            </p:cNvGrpSpPr>
            <p:nvPr/>
          </p:nvGrpSpPr>
          <p:grpSpPr bwMode="auto">
            <a:xfrm>
              <a:off x="6629400" y="921466"/>
              <a:ext cx="1911350" cy="1182658"/>
              <a:chOff x="599090" y="297436"/>
              <a:chExt cx="3064970" cy="1922874"/>
            </a:xfrm>
          </p:grpSpPr>
          <p:grpSp>
            <p:nvGrpSpPr>
              <p:cNvPr id="19" name="Group 27">
                <a:extLst>
                  <a:ext uri="{FF2B5EF4-FFF2-40B4-BE49-F238E27FC236}">
                    <a16:creationId xmlns:a16="http://schemas.microsoft.com/office/drawing/2014/main" xmlns="" id="{B5076D96-33F9-4CE0-9421-A3C8789C6739}"/>
                  </a:ext>
                </a:extLst>
              </p:cNvPr>
              <p:cNvGrpSpPr>
                <a:grpSpLocks/>
              </p:cNvGrpSpPr>
              <p:nvPr/>
            </p:nvGrpSpPr>
            <p:grpSpPr bwMode="auto">
              <a:xfrm>
                <a:off x="616548" y="297436"/>
                <a:ext cx="3047512" cy="1905422"/>
                <a:chOff x="616548" y="297436"/>
                <a:chExt cx="3047512" cy="1905422"/>
              </a:xfrm>
            </p:grpSpPr>
            <p:grpSp>
              <p:nvGrpSpPr>
                <p:cNvPr id="22" name="Group 30">
                  <a:extLst>
                    <a:ext uri="{FF2B5EF4-FFF2-40B4-BE49-F238E27FC236}">
                      <a16:creationId xmlns:a16="http://schemas.microsoft.com/office/drawing/2014/main" xmlns="" id="{89AE3C45-68F4-45A3-BDC5-B516D6469E7E}"/>
                    </a:ext>
                  </a:extLst>
                </p:cNvPr>
                <p:cNvGrpSpPr>
                  <a:grpSpLocks/>
                </p:cNvGrpSpPr>
                <p:nvPr/>
              </p:nvGrpSpPr>
              <p:grpSpPr bwMode="auto">
                <a:xfrm>
                  <a:off x="616548" y="297436"/>
                  <a:ext cx="3047512" cy="1905422"/>
                  <a:chOff x="914888" y="1524220"/>
                  <a:chExt cx="3047512" cy="1905422"/>
                </a:xfrm>
              </p:grpSpPr>
              <p:sp>
                <p:nvSpPr>
                  <p:cNvPr id="24" name="Freeform 40">
                    <a:extLst>
                      <a:ext uri="{FF2B5EF4-FFF2-40B4-BE49-F238E27FC236}">
                        <a16:creationId xmlns:a16="http://schemas.microsoft.com/office/drawing/2014/main" xmlns="" id="{502A9DB0-C49D-4484-BE1F-678876C2F1BF}"/>
                      </a:ext>
                    </a:extLst>
                  </p:cNvPr>
                  <p:cNvSpPr>
                    <a:spLocks/>
                  </p:cNvSpPr>
                  <p:nvPr/>
                </p:nvSpPr>
                <p:spPr bwMode="auto">
                  <a:xfrm>
                    <a:off x="3224331" y="1524220"/>
                    <a:ext cx="726958" cy="1905422"/>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chemeClr val="accent2">
                      <a:lumMod val="75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25" name="Freeform 37">
                    <a:extLst>
                      <a:ext uri="{FF2B5EF4-FFF2-40B4-BE49-F238E27FC236}">
                        <a16:creationId xmlns:a16="http://schemas.microsoft.com/office/drawing/2014/main" xmlns="" id="{2C92AA7C-FD12-44F6-987A-436DB4729204}"/>
                      </a:ext>
                    </a:extLst>
                  </p:cNvPr>
                  <p:cNvSpPr>
                    <a:spLocks/>
                  </p:cNvSpPr>
                  <p:nvPr/>
                </p:nvSpPr>
                <p:spPr bwMode="auto">
                  <a:xfrm>
                    <a:off x="914888" y="2057294"/>
                    <a:ext cx="2285632" cy="1372348"/>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5">
                      <a:lumMod val="20000"/>
                      <a:lumOff val="8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26" name="Freeform 39">
                    <a:extLst>
                      <a:ext uri="{FF2B5EF4-FFF2-40B4-BE49-F238E27FC236}">
                        <a16:creationId xmlns:a16="http://schemas.microsoft.com/office/drawing/2014/main" xmlns="" id="{58B10556-4DBA-47A8-BB2E-C39FE239B2EF}"/>
                      </a:ext>
                    </a:extLst>
                  </p:cNvPr>
                  <p:cNvSpPr>
                    <a:spLocks/>
                  </p:cNvSpPr>
                  <p:nvPr/>
                </p:nvSpPr>
                <p:spPr bwMode="auto">
                  <a:xfrm>
                    <a:off x="914889" y="1535325"/>
                    <a:ext cx="3047511" cy="499757"/>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chemeClr val="tx1">
                      <a:lumMod val="60000"/>
                      <a:lumOff val="4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grpSp>
            <p:cxnSp>
              <p:nvCxnSpPr>
                <p:cNvPr id="23" name="Straight Connector 22">
                  <a:extLst>
                    <a:ext uri="{FF2B5EF4-FFF2-40B4-BE49-F238E27FC236}">
                      <a16:creationId xmlns:a16="http://schemas.microsoft.com/office/drawing/2014/main" xmlns="" id="{924E8ACC-2E43-4C05-BA8D-870EA047D2DC}"/>
                    </a:ext>
                  </a:extLst>
                </p:cNvPr>
                <p:cNvCxnSpPr/>
                <p:nvPr/>
              </p:nvCxnSpPr>
              <p:spPr bwMode="auto">
                <a:xfrm>
                  <a:off x="1384776" y="338686"/>
                  <a:ext cx="0" cy="1380281"/>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cxnSp>
            <p:nvCxnSpPr>
              <p:cNvPr id="20" name="Straight Connector 19">
                <a:extLst>
                  <a:ext uri="{FF2B5EF4-FFF2-40B4-BE49-F238E27FC236}">
                    <a16:creationId xmlns:a16="http://schemas.microsoft.com/office/drawing/2014/main" xmlns="" id="{9ADB2A77-0E7C-4BF1-BA60-A8AEDAD6C4EB}"/>
                  </a:ext>
                </a:extLst>
              </p:cNvPr>
              <p:cNvCxnSpPr/>
              <p:nvPr/>
            </p:nvCxnSpPr>
            <p:spPr bwMode="auto">
              <a:xfrm>
                <a:off x="1364142" y="1684063"/>
                <a:ext cx="2291982"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21" name="Straight Connector 20">
                <a:extLst>
                  <a:ext uri="{FF2B5EF4-FFF2-40B4-BE49-F238E27FC236}">
                    <a16:creationId xmlns:a16="http://schemas.microsoft.com/office/drawing/2014/main" xmlns="" id="{28B884D4-21B9-436C-94BA-1E90414BD544}"/>
                  </a:ext>
                </a:extLst>
              </p:cNvPr>
              <p:cNvCxnSpPr/>
              <p:nvPr/>
            </p:nvCxnSpPr>
            <p:spPr bwMode="auto">
              <a:xfrm flipH="1">
                <a:off x="599090" y="1717380"/>
                <a:ext cx="765052" cy="50293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grpSp>
        <p:nvGrpSpPr>
          <p:cNvPr id="27" name="Group 26">
            <a:extLst>
              <a:ext uri="{FF2B5EF4-FFF2-40B4-BE49-F238E27FC236}">
                <a16:creationId xmlns:a16="http://schemas.microsoft.com/office/drawing/2014/main" xmlns="" id="{B4F6C1C4-DD83-494D-8531-51EC6E9150BC}"/>
              </a:ext>
            </a:extLst>
          </p:cNvPr>
          <p:cNvGrpSpPr/>
          <p:nvPr/>
        </p:nvGrpSpPr>
        <p:grpSpPr>
          <a:xfrm>
            <a:off x="3930544" y="4907319"/>
            <a:ext cx="3745307" cy="885014"/>
            <a:chOff x="2590456" y="3469209"/>
            <a:chExt cx="4354313" cy="1005311"/>
          </a:xfrm>
        </p:grpSpPr>
        <p:sp>
          <p:nvSpPr>
            <p:cNvPr id="28" name="Rectangle: Rounded Corners 27">
              <a:extLst>
                <a:ext uri="{FF2B5EF4-FFF2-40B4-BE49-F238E27FC236}">
                  <a16:creationId xmlns:a16="http://schemas.microsoft.com/office/drawing/2014/main" xmlns="" id="{1E0307BC-ED69-45D7-B18D-4BCD28536CBA}"/>
                </a:ext>
              </a:extLst>
            </p:cNvPr>
            <p:cNvSpPr/>
            <p:nvPr/>
          </p:nvSpPr>
          <p:spPr>
            <a:xfrm>
              <a:off x="2590456" y="3469209"/>
              <a:ext cx="3630312"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xmlns="" id="{F28CC90D-4218-49AA-920C-FA5F6F14AD9C}"/>
                </a:ext>
              </a:extLst>
            </p:cNvPr>
            <p:cNvSpPr txBox="1"/>
            <p:nvPr/>
          </p:nvSpPr>
          <p:spPr>
            <a:xfrm>
              <a:off x="3082767" y="3632526"/>
              <a:ext cx="3862002" cy="6992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D. </a:t>
              </a:r>
              <a:r>
                <a:rPr lang="en-US" sz="4000" b="1" kern="0" dirty="0">
                  <a:ln w="3175">
                    <a:noFill/>
                  </a:ln>
                  <a:solidFill>
                    <a:srgbClr val="1F497D">
                      <a:lumMod val="75000"/>
                    </a:srgbClr>
                  </a:solidFill>
                  <a:latin typeface="Calibri (Body)"/>
                  <a:cs typeface="Calibri" panose="020F0502020204030204" pitchFamily="34" charset="0"/>
                </a:rPr>
                <a:t>600 dm</a:t>
              </a:r>
              <a:r>
                <a:rPr lang="en-US" sz="4000" b="1" kern="0" baseline="30000" dirty="0">
                  <a:ln w="3175">
                    <a:noFill/>
                  </a:ln>
                  <a:solidFill>
                    <a:srgbClr val="1F497D">
                      <a:lumMod val="75000"/>
                    </a:srgbClr>
                  </a:solidFill>
                  <a:latin typeface="Calibri (Body)"/>
                  <a:cs typeface="Calibri" panose="020F0502020204030204" pitchFamily="34" charset="0"/>
                </a:rPr>
                <a:t>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xmlns="" id="{2253D56E-D6C0-4A55-8D64-84D57DB7165C}"/>
              </a:ext>
            </a:extLst>
          </p:cNvPr>
          <p:cNvGrpSpPr/>
          <p:nvPr/>
        </p:nvGrpSpPr>
        <p:grpSpPr>
          <a:xfrm>
            <a:off x="3930544" y="3313283"/>
            <a:ext cx="3447119" cy="866563"/>
            <a:chOff x="2590800" y="5298832"/>
            <a:chExt cx="4829663" cy="1310639"/>
          </a:xfrm>
        </p:grpSpPr>
        <p:sp>
          <p:nvSpPr>
            <p:cNvPr id="31" name="Rectangle: Rounded Corners 30">
              <a:extLst>
                <a:ext uri="{FF2B5EF4-FFF2-40B4-BE49-F238E27FC236}">
                  <a16:creationId xmlns:a16="http://schemas.microsoft.com/office/drawing/2014/main" xmlns="" id="{099FE144-0A01-4C3E-A5BD-6C24937B4426}"/>
                </a:ext>
              </a:extLst>
            </p:cNvPr>
            <p:cNvSpPr/>
            <p:nvPr/>
          </p:nvSpPr>
          <p:spPr>
            <a:xfrm>
              <a:off x="2590800" y="5298832"/>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xmlns="" id="{AC0A44A0-F501-4F64-A374-657EEE41C8A5}"/>
                </a:ext>
              </a:extLst>
            </p:cNvPr>
            <p:cNvSpPr txBox="1"/>
            <p:nvPr/>
          </p:nvSpPr>
          <p:spPr>
            <a:xfrm>
              <a:off x="3191304" y="5508044"/>
              <a:ext cx="4229159" cy="102409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ED5565"/>
                  </a:solidFill>
                  <a:effectLst/>
                  <a:uLnTx/>
                  <a:uFillTx/>
                  <a:latin typeface="Calibri"/>
                  <a:ea typeface="+mn-ea"/>
                  <a:cs typeface="+mn-cs"/>
                </a:rPr>
                <a:t>B. </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6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xmlns="" id="{6A6F089C-AAE7-4E23-A799-6490828E311C}"/>
              </a:ext>
            </a:extLst>
          </p:cNvPr>
          <p:cNvGrpSpPr/>
          <p:nvPr/>
        </p:nvGrpSpPr>
        <p:grpSpPr>
          <a:xfrm>
            <a:off x="632490" y="4917678"/>
            <a:ext cx="3148490" cy="885977"/>
            <a:chOff x="2590800" y="5298831"/>
            <a:chExt cx="4634090" cy="1310639"/>
          </a:xfrm>
        </p:grpSpPr>
        <p:sp>
          <p:nvSpPr>
            <p:cNvPr id="34" name="Rectangle: Rounded Corners 33">
              <a:extLst>
                <a:ext uri="{FF2B5EF4-FFF2-40B4-BE49-F238E27FC236}">
                  <a16:creationId xmlns:a16="http://schemas.microsoft.com/office/drawing/2014/main" xmlns="" id="{3C98CF20-DF2C-4EFB-AE9B-E9D361125101}"/>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5" name="TextBox 34">
              <a:extLst>
                <a:ext uri="{FF2B5EF4-FFF2-40B4-BE49-F238E27FC236}">
                  <a16:creationId xmlns:a16="http://schemas.microsoft.com/office/drawing/2014/main" xmlns="" id="{4B71202A-3A2B-4E23-9F20-C9456A4E0C00}"/>
                </a:ext>
              </a:extLst>
            </p:cNvPr>
            <p:cNvSpPr txBox="1"/>
            <p:nvPr/>
          </p:nvSpPr>
          <p:spPr>
            <a:xfrm>
              <a:off x="2995731" y="5473519"/>
              <a:ext cx="4229159" cy="1001656"/>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ln w="3175">
                    <a:noFill/>
                  </a:ln>
                  <a:solidFill>
                    <a:srgbClr val="ED5565"/>
                  </a:solidFill>
                  <a:latin typeface="Calibri (Body)"/>
                  <a:cs typeface="Calibri" panose="020F0502020204030204" pitchFamily="34" charset="0"/>
                </a:rPr>
                <a:t>C</a:t>
              </a: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60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xmlns="" id="{FE243276-CA3C-49B4-B6EE-5B1EAD0C1BE3}"/>
              </a:ext>
            </a:extLst>
          </p:cNvPr>
          <p:cNvGrpSpPr/>
          <p:nvPr/>
        </p:nvGrpSpPr>
        <p:grpSpPr>
          <a:xfrm>
            <a:off x="632490" y="3341583"/>
            <a:ext cx="3001863" cy="1463244"/>
            <a:chOff x="2590800" y="5298831"/>
            <a:chExt cx="4418278" cy="2305590"/>
          </a:xfrm>
        </p:grpSpPr>
        <p:sp>
          <p:nvSpPr>
            <p:cNvPr id="37" name="Rectangle: Rounded Corners 36">
              <a:extLst>
                <a:ext uri="{FF2B5EF4-FFF2-40B4-BE49-F238E27FC236}">
                  <a16:creationId xmlns:a16="http://schemas.microsoft.com/office/drawing/2014/main" xmlns="" id="{8DD37669-10A6-4B87-A722-BBDCDE8E0335}"/>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8" name="TextBox 37">
              <a:extLst>
                <a:ext uri="{FF2B5EF4-FFF2-40B4-BE49-F238E27FC236}">
                  <a16:creationId xmlns:a16="http://schemas.microsoft.com/office/drawing/2014/main" xmlns="" id="{2EE338E9-8D04-4043-8A66-A854C8D0C599}"/>
                </a:ext>
              </a:extLst>
            </p:cNvPr>
            <p:cNvSpPr txBox="1"/>
            <p:nvPr/>
          </p:nvSpPr>
          <p:spPr>
            <a:xfrm>
              <a:off x="2779919" y="5470622"/>
              <a:ext cx="4229159" cy="2133799"/>
            </a:xfrm>
            <a:prstGeom prst="rect">
              <a:avLst/>
            </a:prstGeom>
            <a:noFill/>
            <a:ln>
              <a:noFill/>
            </a:ln>
          </p:spPr>
          <p:txBody>
            <a:bodyPr wrap="square" lIns="0" tIns="0" rIns="0" bIns="0" rtlCol="0">
              <a:spAutoFit/>
            </a:bodyPr>
            <a:lstStyle/>
            <a:p>
              <a:pPr>
                <a:defRPr/>
              </a:pPr>
              <a:r>
                <a:rPr kumimoji="0" lang="vi-VN"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A. </a:t>
              </a:r>
              <a:r>
                <a:rPr kumimoji="0" lang="en-US" sz="44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0,6</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pic>
        <p:nvPicPr>
          <p:cNvPr id="39" name="59c3c5f047238">
            <a:hlinkClick r:id="" action="ppaction://media"/>
            <a:extLst>
              <a:ext uri="{FF2B5EF4-FFF2-40B4-BE49-F238E27FC236}">
                <a16:creationId xmlns:a16="http://schemas.microsoft.com/office/drawing/2014/main" xmlns="" id="{08BCB4DA-1822-481A-B833-BBD34688CC4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10825" y="1859813"/>
            <a:ext cx="1384390" cy="1384390"/>
          </a:xfrm>
          <a:prstGeom prst="rect">
            <a:avLst/>
          </a:prstGeom>
        </p:spPr>
      </p:pic>
      <p:pic>
        <p:nvPicPr>
          <p:cNvPr id="40" name="AmthanhThua">
            <a:hlinkClick r:id="" action="ppaction://media"/>
            <a:extLst>
              <a:ext uri="{FF2B5EF4-FFF2-40B4-BE49-F238E27FC236}">
                <a16:creationId xmlns:a16="http://schemas.microsoft.com/office/drawing/2014/main" xmlns="" id="{15DD97E1-0E7F-49CA-9587-3AB1886D92F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716184" y="3823004"/>
            <a:ext cx="1316836" cy="1316836"/>
          </a:xfrm>
          <a:prstGeom prst="rect">
            <a:avLst/>
          </a:prstGeom>
        </p:spPr>
      </p:pic>
      <p:pic>
        <p:nvPicPr>
          <p:cNvPr id="41" name="AmthanhThua">
            <a:hlinkClick r:id="" action="ppaction://media"/>
            <a:extLst>
              <a:ext uri="{FF2B5EF4-FFF2-40B4-BE49-F238E27FC236}">
                <a16:creationId xmlns:a16="http://schemas.microsoft.com/office/drawing/2014/main" xmlns="" id="{EC152151-13C7-471D-BD4D-823A407EB9E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677048" y="5308895"/>
            <a:ext cx="1316836" cy="1316836"/>
          </a:xfrm>
          <a:prstGeom prst="rect">
            <a:avLst/>
          </a:prstGeom>
        </p:spPr>
      </p:pic>
      <p:pic>
        <p:nvPicPr>
          <p:cNvPr id="47" name="Picture 46">
            <a:hlinkClick r:id="rId11" action="ppaction://hlinksldjump"/>
            <a:extLst>
              <a:ext uri="{FF2B5EF4-FFF2-40B4-BE49-F238E27FC236}">
                <a16:creationId xmlns:a16="http://schemas.microsoft.com/office/drawing/2014/main" xmlns="" id="{8A986D9C-2D13-4158-9AB9-0FF8DFFFF77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6053" y="5767002"/>
            <a:ext cx="3054312" cy="1090998"/>
          </a:xfrm>
          <a:prstGeom prst="rect">
            <a:avLst/>
          </a:prstGeom>
        </p:spPr>
      </p:pic>
      <p:sp>
        <p:nvSpPr>
          <p:cNvPr id="48" name="TextBox 47">
            <a:extLst>
              <a:ext uri="{FF2B5EF4-FFF2-40B4-BE49-F238E27FC236}">
                <a16:creationId xmlns:a16="http://schemas.microsoft.com/office/drawing/2014/main" xmlns="" id="{516920A6-C155-421F-B64B-93B1CF31EC01}"/>
              </a:ext>
            </a:extLst>
          </p:cNvPr>
          <p:cNvSpPr txBox="1"/>
          <p:nvPr/>
        </p:nvSpPr>
        <p:spPr>
          <a:xfrm>
            <a:off x="501079" y="6181866"/>
            <a:ext cx="1163653" cy="307777"/>
          </a:xfrm>
          <a:prstGeom prst="rect">
            <a:avLst/>
          </a:prstGeom>
          <a:noFill/>
        </p:spPr>
        <p:txBody>
          <a:bodyPr wrap="square" rtlCol="0">
            <a:spAutoFit/>
          </a:bodyPr>
          <a:lstStyle/>
          <a:p>
            <a:r>
              <a:rPr lang="en-US" sz="1400" b="1" dirty="0">
                <a:solidFill>
                  <a:srgbClr val="002060"/>
                </a:solidFill>
              </a:rPr>
              <a:t>MỞ KHÓA</a:t>
            </a:r>
          </a:p>
        </p:txBody>
      </p:sp>
    </p:spTree>
    <p:extLst>
      <p:ext uri="{BB962C8B-B14F-4D97-AF65-F5344CB8AC3E}">
        <p14:creationId xmlns:p14="http://schemas.microsoft.com/office/powerpoint/2010/main" val="39369343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1966 -0.30695 L -0.21966 -0.30672 C -0.203 -0.3044 -0.18594 -0.30602 -0.16979 -0.3 C -0.15274 -0.29329 -0.16016 -0.28403 -0.15143 -0.27385 C -0.14818 -0.27014 -0.14115 -0.26482 -0.14115 -0.26459 L -0.13646 -0.25255 L -0.12136 -0.20649 C -0.11094 -0.16459 -0.11654 -0.18149 -0.10651 -0.15463 C -0.10404 -0.13704 -0.10664 -0.15024 -0.09596 -0.125 C -0.09427 -0.12084 -0.0931 -0.11667 -0.09154 -0.11297 C -0.08998 -0.1095 -0.08776 -0.10625 -0.08685 -0.10255 C -0.08268 -0.08866 -0.08503 -0.09399 -0.08099 -0.08542 C -0.07813 -0.06737 -0.08268 -0.08843 -0.07526 -0.075 C -0.07409 -0.07292 -0.07461 -0.07014 -0.07409 -0.06806 C -0.07344 -0.06598 -0.07266 -0.06436 -0.07175 -0.06274 C -0.07044 -0.06019 -0.06836 -0.05811 -0.06706 -0.05579 C -0.06498 -0.05186 -0.0638 -0.04723 -0.06133 -0.04375 C -0.06003 -0.04167 -0.0582 -0.04121 -0.0569 -0.04028 C -0.0556 -0.03913 -0.0543 -0.03797 -0.05326 -0.03681 C -0.05052 -0.03288 -0.0487 -0.02848 -0.04518 -0.02639 C -0.04375 -0.02524 -0.04206 -0.025 -0.0405 -0.02454 C -0.03932 -0.02338 -0.03828 -0.02176 -0.03711 -0.02107 C -0.03555 -0.02014 -0.03399 -0.02014 -0.03242 -0.01945 C -0.03073 -0.01829 -0.02943 -0.0169 -0.028 -0.01598 C -0.02682 -0.01505 -0.02539 -0.01482 -0.02435 -0.01413 C -0.02318 -0.0132 -0.02214 -0.01135 -0.02096 -0.01065 C -0.01862 -0.00926 -0.01641 -0.00834 -0.01406 -0.00718 C -0.01289 -0.00672 -0.01159 -0.00602 -0.01042 -0.00556 C -0.00899 -0.00487 -0.00742 -0.0044 -0.00599 -0.00371 C 0.00078 4.81481E-6 -0.00326 -0.00024 -0.00013 -0.00024 L -0.00013 4.81481E-6 " pathEditMode="relative" rAng="0" ptsTypes="AAAAAAAAAAAAAAAAAAAAAAAAAAAAAAA">
                                          <p:cBhvr>
                                            <p:cTn id="6" dur="2000" fill="hold"/>
                                            <p:tgtEl>
                                              <p:spTgt spid="4"/>
                                            </p:tgtEl>
                                            <p:attrNameLst>
                                              <p:attrName>ppt_x</p:attrName>
                                              <p:attrName>ppt_y</p:attrName>
                                            </p:attrNameLst>
                                          </p:cBhvr>
                                          <p:rCtr x="10977" y="1534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par>
                              <p:cTn id="18" fill="hold">
                                <p:stCondLst>
                                  <p:cond delay="35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000"/>
                                            <p:tgtEl>
                                              <p:spTgt spid="14"/>
                                            </p:tgtEl>
                                          </p:cBhvr>
                                        </p:animEffect>
                                      </p:childTnLst>
                                    </p:cTn>
                                  </p:par>
                                </p:childTnLst>
                              </p:cTn>
                            </p:par>
                            <p:par>
                              <p:cTn id="22" fill="hold">
                                <p:stCondLst>
                                  <p:cond delay="4500"/>
                                </p:stCondLst>
                                <p:childTnLst>
                                  <p:par>
                                    <p:cTn id="23" presetID="2" presetClass="entr" presetSubtype="4" fill="hold" nodeType="afterEffect" p14:presetBounceEnd="65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65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65000">
                                          <p:cBhvr additive="base">
                                            <p:cTn id="26" dur="10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65000">
                                      <p:stCondLst>
                                        <p:cond delay="800"/>
                                      </p:stCondLst>
                                      <p:childTnLst>
                                        <p:set>
                                          <p:cBhvr>
                                            <p:cTn id="28" dur="1" fill="hold">
                                              <p:stCondLst>
                                                <p:cond delay="0"/>
                                              </p:stCondLst>
                                            </p:cTn>
                                            <p:tgtEl>
                                              <p:spTgt spid="30"/>
                                            </p:tgtEl>
                                            <p:attrNameLst>
                                              <p:attrName>style.visibility</p:attrName>
                                            </p:attrNameLst>
                                          </p:cBhvr>
                                          <p:to>
                                            <p:strVal val="visible"/>
                                          </p:to>
                                        </p:set>
                                        <p:anim calcmode="lin" valueType="num" p14:bounceEnd="65000">
                                          <p:cBhvr additive="base">
                                            <p:cTn id="29" dur="1000" fill="hold"/>
                                            <p:tgtEl>
                                              <p:spTgt spid="30"/>
                                            </p:tgtEl>
                                            <p:attrNameLst>
                                              <p:attrName>ppt_x</p:attrName>
                                            </p:attrNameLst>
                                          </p:cBhvr>
                                          <p:tavLst>
                                            <p:tav tm="0">
                                              <p:val>
                                                <p:strVal val="#ppt_x"/>
                                              </p:val>
                                            </p:tav>
                                            <p:tav tm="100000">
                                              <p:val>
                                                <p:strVal val="#ppt_x"/>
                                              </p:val>
                                            </p:tav>
                                          </p:tavLst>
                                        </p:anim>
                                        <p:anim calcmode="lin" valueType="num" p14:bounceEnd="65000">
                                          <p:cBhvr additive="base">
                                            <p:cTn id="30" dur="10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6300"/>
                                </p:stCondLst>
                                <p:childTnLst>
                                  <p:par>
                                    <p:cTn id="32" presetID="2" presetClass="entr" presetSubtype="4" fill="hold" nodeType="afterEffect" p14:presetBounceEnd="65000">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14:bounceEnd="65000">
                                          <p:cBhvr additive="base">
                                            <p:cTn id="34" dur="1000" fill="hold"/>
                                            <p:tgtEl>
                                              <p:spTgt spid="33"/>
                                            </p:tgtEl>
                                            <p:attrNameLst>
                                              <p:attrName>ppt_x</p:attrName>
                                            </p:attrNameLst>
                                          </p:cBhvr>
                                          <p:tavLst>
                                            <p:tav tm="0">
                                              <p:val>
                                                <p:strVal val="#ppt_x"/>
                                              </p:val>
                                            </p:tav>
                                            <p:tav tm="100000">
                                              <p:val>
                                                <p:strVal val="#ppt_x"/>
                                              </p:val>
                                            </p:tav>
                                          </p:tavLst>
                                        </p:anim>
                                        <p:anim calcmode="lin" valueType="num" p14:bounceEnd="65000">
                                          <p:cBhvr additive="base">
                                            <p:cTn id="35" dur="10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7300"/>
                                </p:stCondLst>
                                <p:childTnLst>
                                  <p:par>
                                    <p:cTn id="37" presetID="2" presetClass="entr" presetSubtype="4" fill="hold" nodeType="afterEffect" p14:presetBounceEnd="65000">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14:bounceEnd="65000">
                                          <p:cBhvr additive="base">
                                            <p:cTn id="39" dur="1000" fill="hold"/>
                                            <p:tgtEl>
                                              <p:spTgt spid="27"/>
                                            </p:tgtEl>
                                            <p:attrNameLst>
                                              <p:attrName>ppt_x</p:attrName>
                                            </p:attrNameLst>
                                          </p:cBhvr>
                                          <p:tavLst>
                                            <p:tav tm="0">
                                              <p:val>
                                                <p:strVal val="#ppt_x"/>
                                              </p:val>
                                            </p:tav>
                                            <p:tav tm="100000">
                                              <p:val>
                                                <p:strVal val="#ppt_x"/>
                                              </p:val>
                                            </p:tav>
                                          </p:tavLst>
                                        </p:anim>
                                        <p:anim calcmode="lin" valueType="num" p14:bounceEnd="65000">
                                          <p:cBhvr additive="base">
                                            <p:cTn id="4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par>
                                    <p:cTn id="47" presetID="1" presetClass="mediacall" presetSubtype="0" fill="hold" nodeType="withEffect">
                                      <p:stCondLst>
                                        <p:cond delay="0"/>
                                      </p:stCondLst>
                                      <p:childTnLst>
                                        <p:cmd type="call" cmd="playFrom(0.0)">
                                          <p:cBhvr>
                                            <p:cTn id="48" dur="4576" fill="hold"/>
                                            <p:tgtEl>
                                              <p:spTgt spid="39"/>
                                            </p:tgtEl>
                                          </p:cBhvr>
                                        </p:cmd>
                                      </p:childTnLst>
                                    </p:cTn>
                                  </p:par>
                                  <p:par>
                                    <p:cTn id="49" presetID="10" presetClass="exit" presetSubtype="0" fill="hold"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par>
                                    <p:cTn id="64" presetID="1" presetClass="mediacall" presetSubtype="0" fill="hold" nodeType="withEffect">
                                      <p:stCondLst>
                                        <p:cond delay="0"/>
                                      </p:stCondLst>
                                      <p:childTnLst>
                                        <p:cmd type="call" cmd="playFrom(0.0)">
                                          <p:cBhvr>
                                            <p:cTn id="65" dur="4995" fill="hold"/>
                                            <p:tgtEl>
                                              <p:spTgt spid="41"/>
                                            </p:tgtEl>
                                          </p:cBhvr>
                                        </p:cmd>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par>
                                    <p:cTn id="72" presetID="1" presetClass="mediacall" presetSubtype="0" fill="hold" nodeType="withEffect">
                                      <p:stCondLst>
                                        <p:cond delay="0"/>
                                      </p:stCondLst>
                                      <p:childTnLst>
                                        <p:cmd type="call" cmd="playFrom(0.0)">
                                          <p:cBhvr>
                                            <p:cTn id="73" dur="4995" fill="hold"/>
                                            <p:tgtEl>
                                              <p:spTgt spid="40"/>
                                            </p:tgtEl>
                                          </p:cBhvr>
                                        </p:cmd>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par>
                                    <p:cTn id="80" presetID="1" presetClass="mediacall" presetSubtype="0" fill="hold" nodeType="withEffect">
                                      <p:stCondLst>
                                        <p:cond delay="0"/>
                                      </p:stCondLst>
                                      <p:childTnLst>
                                        <p:cmd type="call" cmd="playFrom(0.0)">
                                          <p:cBhvr>
                                            <p:cTn id="81" dur="4995" fill="hold"/>
                                            <p:tgtEl>
                                              <p:spTgt spid="40"/>
                                            </p:tgtEl>
                                          </p:cBhvr>
                                        </p:cmd>
                                      </p:childTnLst>
                                    </p:cTn>
                                  </p:par>
                                </p:childTnLst>
                              </p:cTn>
                            </p:par>
                          </p:childTnLst>
                        </p:cTn>
                      </p:par>
                    </p:childTnLst>
                  </p:cTn>
                  <p:nextCondLst>
                    <p:cond evt="onClick" delay="0">
                      <p:tgtEl>
                        <p:spTgt spid="36"/>
                      </p:tgtEl>
                    </p:cond>
                  </p:nextCondLst>
                </p:seq>
                <p:audio>
                  <p:cMediaNode vol="80000">
                    <p:cTn id="82" fill="hold" display="0">
                      <p:stCondLst>
                        <p:cond delay="indefinite"/>
                      </p:stCondLst>
                      <p:endCondLst>
                        <p:cond evt="onStopAudio" delay="0">
                          <p:tgtEl>
                            <p:sldTgt/>
                          </p:tgtEl>
                        </p:cond>
                      </p:endCondLst>
                    </p:cTn>
                    <p:tgtEl>
                      <p:spTgt spid="39"/>
                    </p:tgtEl>
                  </p:cMediaNode>
                </p:audio>
                <p:audio>
                  <p:cMediaNode vol="51220">
                    <p:cTn id="83" fill="hold" display="0">
                      <p:stCondLst>
                        <p:cond delay="indefinite"/>
                      </p:stCondLst>
                      <p:endCondLst>
                        <p:cond evt="onStopAudio" delay="0">
                          <p:tgtEl>
                            <p:sldTgt/>
                          </p:tgtEl>
                        </p:cond>
                      </p:endCondLst>
                    </p:cTn>
                    <p:tgtEl>
                      <p:spTgt spid="40"/>
                    </p:tgtEl>
                  </p:cMediaNode>
                </p:audio>
                <p:audio>
                  <p:cMediaNode vol="51220">
                    <p:cTn id="84" fill="hold" display="0">
                      <p:stCondLst>
                        <p:cond delay="indefinite"/>
                      </p:stCondLst>
                      <p:endCondLst>
                        <p:cond evt="onStopAudio" delay="0">
                          <p:tgtEl>
                            <p:sldTgt/>
                          </p:tgtEl>
                        </p:cond>
                      </p:endCondLst>
                    </p:cTn>
                    <p:tgtEl>
                      <p:spTgt spid="41"/>
                    </p:tgtEl>
                  </p:cMediaNode>
                </p:audio>
              </p:childTnLst>
            </p:cTn>
          </p:par>
        </p:tnLst>
        <p:bldLst>
          <p:bldP spid="6"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1966 -0.30695 L -0.21966 -0.30672 C -0.203 -0.3044 -0.18594 -0.30602 -0.16979 -0.3 C -0.15274 -0.29329 -0.16016 -0.28403 -0.15143 -0.27385 C -0.14818 -0.27014 -0.14115 -0.26482 -0.14115 -0.26459 L -0.13646 -0.25255 L -0.12136 -0.20649 C -0.11094 -0.16459 -0.11654 -0.18149 -0.10651 -0.15463 C -0.10404 -0.13704 -0.10664 -0.15024 -0.09596 -0.125 C -0.09427 -0.12084 -0.0931 -0.11667 -0.09154 -0.11297 C -0.08998 -0.1095 -0.08776 -0.10625 -0.08685 -0.10255 C -0.08268 -0.08866 -0.08503 -0.09399 -0.08099 -0.08542 C -0.07813 -0.06737 -0.08268 -0.08843 -0.07526 -0.075 C -0.07409 -0.07292 -0.07461 -0.07014 -0.07409 -0.06806 C -0.07344 -0.06598 -0.07266 -0.06436 -0.07175 -0.06274 C -0.07044 -0.06019 -0.06836 -0.05811 -0.06706 -0.05579 C -0.06498 -0.05186 -0.0638 -0.04723 -0.06133 -0.04375 C -0.06003 -0.04167 -0.0582 -0.04121 -0.0569 -0.04028 C -0.0556 -0.03913 -0.0543 -0.03797 -0.05326 -0.03681 C -0.05052 -0.03288 -0.0487 -0.02848 -0.04518 -0.02639 C -0.04375 -0.02524 -0.04206 -0.025 -0.0405 -0.02454 C -0.03932 -0.02338 -0.03828 -0.02176 -0.03711 -0.02107 C -0.03555 -0.02014 -0.03399 -0.02014 -0.03242 -0.01945 C -0.03073 -0.01829 -0.02943 -0.0169 -0.028 -0.01598 C -0.02682 -0.01505 -0.02539 -0.01482 -0.02435 -0.01413 C -0.02318 -0.0132 -0.02214 -0.01135 -0.02096 -0.01065 C -0.01862 -0.00926 -0.01641 -0.00834 -0.01406 -0.00718 C -0.01289 -0.00672 -0.01159 -0.00602 -0.01042 -0.00556 C -0.00899 -0.00487 -0.00742 -0.0044 -0.00599 -0.00371 C 0.00078 4.81481E-6 -0.00326 -0.00024 -0.00013 -0.00024 L -0.00013 4.81481E-6 " pathEditMode="relative" rAng="0" ptsTypes="AAAAAAAAAAAAAAAAAAAAAAAAAAAAAAA">
                                          <p:cBhvr>
                                            <p:cTn id="6" dur="2000" fill="hold"/>
                                            <p:tgtEl>
                                              <p:spTgt spid="4"/>
                                            </p:tgtEl>
                                            <p:attrNameLst>
                                              <p:attrName>ppt_x</p:attrName>
                                              <p:attrName>ppt_y</p:attrName>
                                            </p:attrNameLst>
                                          </p:cBhvr>
                                          <p:rCtr x="10977" y="1534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par>
                              <p:cTn id="18" fill="hold">
                                <p:stCondLst>
                                  <p:cond delay="35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000"/>
                                            <p:tgtEl>
                                              <p:spTgt spid="14"/>
                                            </p:tgtEl>
                                          </p:cBhvr>
                                        </p:animEffect>
                                      </p:childTnLst>
                                    </p:cTn>
                                  </p:par>
                                </p:childTnLst>
                              </p:cTn>
                            </p:par>
                            <p:par>
                              <p:cTn id="22" fill="hold">
                                <p:stCondLst>
                                  <p:cond delay="4500"/>
                                </p:stCondLst>
                                <p:childTnLst>
                                  <p:par>
                                    <p:cTn id="23" presetID="2" presetClass="entr" presetSubtype="4"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80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1000" fill="hold"/>
                                            <p:tgtEl>
                                              <p:spTgt spid="30"/>
                                            </p:tgtEl>
                                            <p:attrNameLst>
                                              <p:attrName>ppt_x</p:attrName>
                                            </p:attrNameLst>
                                          </p:cBhvr>
                                          <p:tavLst>
                                            <p:tav tm="0">
                                              <p:val>
                                                <p:strVal val="#ppt_x"/>
                                              </p:val>
                                            </p:tav>
                                            <p:tav tm="100000">
                                              <p:val>
                                                <p:strVal val="#ppt_x"/>
                                              </p:val>
                                            </p:tav>
                                          </p:tavLst>
                                        </p:anim>
                                        <p:anim calcmode="lin" valueType="num">
                                          <p:cBhvr additive="base">
                                            <p:cTn id="30" dur="10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6300"/>
                                </p:stCondLst>
                                <p:childTnLst>
                                  <p:par>
                                    <p:cTn id="32" presetID="2" presetClass="entr" presetSubtype="4"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1000" fill="hold"/>
                                            <p:tgtEl>
                                              <p:spTgt spid="33"/>
                                            </p:tgtEl>
                                            <p:attrNameLst>
                                              <p:attrName>ppt_x</p:attrName>
                                            </p:attrNameLst>
                                          </p:cBhvr>
                                          <p:tavLst>
                                            <p:tav tm="0">
                                              <p:val>
                                                <p:strVal val="#ppt_x"/>
                                              </p:val>
                                            </p:tav>
                                            <p:tav tm="100000">
                                              <p:val>
                                                <p:strVal val="#ppt_x"/>
                                              </p:val>
                                            </p:tav>
                                          </p:tavLst>
                                        </p:anim>
                                        <p:anim calcmode="lin" valueType="num">
                                          <p:cBhvr additive="base">
                                            <p:cTn id="35" dur="10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7300"/>
                                </p:stCondLst>
                                <p:childTnLst>
                                  <p:par>
                                    <p:cTn id="37" presetID="2" presetClass="entr" presetSubtype="4"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1000" fill="hold"/>
                                            <p:tgtEl>
                                              <p:spTgt spid="27"/>
                                            </p:tgtEl>
                                            <p:attrNameLst>
                                              <p:attrName>ppt_x</p:attrName>
                                            </p:attrNameLst>
                                          </p:cBhvr>
                                          <p:tavLst>
                                            <p:tav tm="0">
                                              <p:val>
                                                <p:strVal val="#ppt_x"/>
                                              </p:val>
                                            </p:tav>
                                            <p:tav tm="100000">
                                              <p:val>
                                                <p:strVal val="#ppt_x"/>
                                              </p:val>
                                            </p:tav>
                                          </p:tavLst>
                                        </p:anim>
                                        <p:anim calcmode="lin" valueType="num">
                                          <p:cBhvr additive="base">
                                            <p:cTn id="4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13" name="click.wav"/>
                                            </p:tgtEl>
                                          </p:cMediaNode>
                                        </p:audio>
                                      </p:subTnLst>
                                    </p:cTn>
                                  </p:par>
                                  <p:par>
                                    <p:cTn id="47" presetID="1" presetClass="mediacall" presetSubtype="0" fill="hold" nodeType="withEffect">
                                      <p:stCondLst>
                                        <p:cond delay="0"/>
                                      </p:stCondLst>
                                      <p:childTnLst>
                                        <p:cmd type="call" cmd="playFrom(0.0)">
                                          <p:cBhvr>
                                            <p:cTn id="48" dur="4576" fill="hold"/>
                                            <p:tgtEl>
                                              <p:spTgt spid="39"/>
                                            </p:tgtEl>
                                          </p:cBhvr>
                                        </p:cmd>
                                      </p:childTnLst>
                                    </p:cTn>
                                  </p:par>
                                  <p:par>
                                    <p:cTn id="49" presetID="10" presetClass="exit" presetSubtype="0" fill="hold"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par>
                                    <p:cTn id="64" presetID="1" presetClass="mediacall" presetSubtype="0" fill="hold" nodeType="withEffect">
                                      <p:stCondLst>
                                        <p:cond delay="0"/>
                                      </p:stCondLst>
                                      <p:childTnLst>
                                        <p:cmd type="call" cmd="playFrom(0.0)">
                                          <p:cBhvr>
                                            <p:cTn id="65" dur="4995" fill="hold"/>
                                            <p:tgtEl>
                                              <p:spTgt spid="41"/>
                                            </p:tgtEl>
                                          </p:cBhvr>
                                        </p:cmd>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par>
                                    <p:cTn id="72" presetID="1" presetClass="mediacall" presetSubtype="0" fill="hold" nodeType="withEffect">
                                      <p:stCondLst>
                                        <p:cond delay="0"/>
                                      </p:stCondLst>
                                      <p:childTnLst>
                                        <p:cmd type="call" cmd="playFrom(0.0)">
                                          <p:cBhvr>
                                            <p:cTn id="73" dur="4995" fill="hold"/>
                                            <p:tgtEl>
                                              <p:spTgt spid="40"/>
                                            </p:tgtEl>
                                          </p:cBhvr>
                                        </p:cmd>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par>
                                    <p:cTn id="80" presetID="1" presetClass="mediacall" presetSubtype="0" fill="hold" nodeType="withEffect">
                                      <p:stCondLst>
                                        <p:cond delay="0"/>
                                      </p:stCondLst>
                                      <p:childTnLst>
                                        <p:cmd type="call" cmd="playFrom(0.0)">
                                          <p:cBhvr>
                                            <p:cTn id="81" dur="4995" fill="hold"/>
                                            <p:tgtEl>
                                              <p:spTgt spid="40"/>
                                            </p:tgtEl>
                                          </p:cBhvr>
                                        </p:cmd>
                                      </p:childTnLst>
                                    </p:cTn>
                                  </p:par>
                                </p:childTnLst>
                              </p:cTn>
                            </p:par>
                          </p:childTnLst>
                        </p:cTn>
                      </p:par>
                    </p:childTnLst>
                  </p:cTn>
                  <p:nextCondLst>
                    <p:cond evt="onClick" delay="0">
                      <p:tgtEl>
                        <p:spTgt spid="36"/>
                      </p:tgtEl>
                    </p:cond>
                  </p:nextCondLst>
                </p:seq>
                <p:audio>
                  <p:cMediaNode vol="80000">
                    <p:cTn id="82" fill="hold" display="0">
                      <p:stCondLst>
                        <p:cond delay="indefinite"/>
                      </p:stCondLst>
                      <p:endCondLst>
                        <p:cond evt="onStopAudio" delay="0">
                          <p:tgtEl>
                            <p:sldTgt/>
                          </p:tgtEl>
                        </p:cond>
                      </p:endCondLst>
                    </p:cTn>
                    <p:tgtEl>
                      <p:spTgt spid="39"/>
                    </p:tgtEl>
                  </p:cMediaNode>
                </p:audio>
                <p:audio>
                  <p:cMediaNode vol="51220">
                    <p:cTn id="83" fill="hold" display="0">
                      <p:stCondLst>
                        <p:cond delay="indefinite"/>
                      </p:stCondLst>
                      <p:endCondLst>
                        <p:cond evt="onStopAudio" delay="0">
                          <p:tgtEl>
                            <p:sldTgt/>
                          </p:tgtEl>
                        </p:cond>
                      </p:endCondLst>
                    </p:cTn>
                    <p:tgtEl>
                      <p:spTgt spid="40"/>
                    </p:tgtEl>
                  </p:cMediaNode>
                </p:audio>
                <p:audio>
                  <p:cMediaNode vol="51220">
                    <p:cTn id="84" fill="hold" display="0">
                      <p:stCondLst>
                        <p:cond delay="indefinite"/>
                      </p:stCondLst>
                      <p:endCondLst>
                        <p:cond evt="onStopAudio" delay="0">
                          <p:tgtEl>
                            <p:sldTgt/>
                          </p:tgtEl>
                        </p:cond>
                      </p:endCondLst>
                    </p:cTn>
                    <p:tgtEl>
                      <p:spTgt spid="41"/>
                    </p:tgtEl>
                  </p:cMediaNode>
                </p:audio>
              </p:childTnLst>
            </p:cTn>
          </p:par>
        </p:tnLst>
        <p:bldLst>
          <p:bldP spid="6" grpId="0" animBg="1"/>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0E53B6A3-8F7B-4A04-A80D-E2BD9C03450E}"/>
              </a:ext>
            </a:extLst>
          </p:cNvPr>
          <p:cNvSpPr/>
          <p:nvPr/>
        </p:nvSpPr>
        <p:spPr>
          <a:xfrm>
            <a:off x="701188" y="674786"/>
            <a:ext cx="7959079" cy="2043960"/>
          </a:xfrm>
          <a:prstGeom prst="roundRect">
            <a:avLst/>
          </a:prstGeom>
          <a:solidFill>
            <a:schemeClr val="accent5">
              <a:lumMod val="20000"/>
              <a:lumOff val="80000"/>
              <a:alpha val="98000"/>
            </a:schemeClr>
          </a:solidFill>
          <a:ln w="1270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xmlns="" id="{B4C68A36-CCA6-49EF-8370-CF34C1EA71A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7828" b="63329" l="0" r="66113"/>
                    </a14:imgEffect>
                  </a14:imgLayer>
                </a14:imgProps>
              </a:ext>
            </a:extLst>
          </a:blip>
          <a:srcRect l="-3172" t="32544" r="31489" b="35415"/>
          <a:stretch/>
        </p:blipFill>
        <p:spPr>
          <a:xfrm flipH="1">
            <a:off x="8340417" y="649347"/>
            <a:ext cx="3982827" cy="2197327"/>
          </a:xfrm>
          <a:prstGeom prst="rect">
            <a:avLst/>
          </a:prstGeom>
        </p:spPr>
      </p:pic>
      <p:pic>
        <p:nvPicPr>
          <p:cNvPr id="9" name="Picture 12" descr="Etoile_1">
            <a:extLst>
              <a:ext uri="{FF2B5EF4-FFF2-40B4-BE49-F238E27FC236}">
                <a16:creationId xmlns:a16="http://schemas.microsoft.com/office/drawing/2014/main" xmlns="" id="{8601AD0F-CDF4-4F15-9F30-83203D161AD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377663" y="1101325"/>
            <a:ext cx="2303075"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2117;p60">
            <a:extLst>
              <a:ext uri="{FF2B5EF4-FFF2-40B4-BE49-F238E27FC236}">
                <a16:creationId xmlns:a16="http://schemas.microsoft.com/office/drawing/2014/main" xmlns="" id="{F346445A-C4CA-4D30-A71E-9E4D6568CFCC}"/>
              </a:ext>
            </a:extLst>
          </p:cNvPr>
          <p:cNvSpPr/>
          <p:nvPr/>
        </p:nvSpPr>
        <p:spPr>
          <a:xfrm>
            <a:off x="11039151" y="74841"/>
            <a:ext cx="542575" cy="521000"/>
          </a:xfrm>
          <a:custGeom>
            <a:avLst/>
            <a:gdLst/>
            <a:ahLst/>
            <a:cxnLst/>
            <a:rect l="l" t="t" r="r" b="b"/>
            <a:pathLst>
              <a:path w="21703" h="20840" extrusionOk="0">
                <a:moveTo>
                  <a:pt x="3989" y="1"/>
                </a:moveTo>
                <a:cubicBezTo>
                  <a:pt x="2364" y="1"/>
                  <a:pt x="1178" y="1621"/>
                  <a:pt x="639" y="3058"/>
                </a:cubicBezTo>
                <a:cubicBezTo>
                  <a:pt x="0" y="4760"/>
                  <a:pt x="183" y="6706"/>
                  <a:pt x="578" y="8560"/>
                </a:cubicBezTo>
                <a:cubicBezTo>
                  <a:pt x="821" y="9836"/>
                  <a:pt x="1125" y="11143"/>
                  <a:pt x="1702" y="12359"/>
                </a:cubicBezTo>
                <a:cubicBezTo>
                  <a:pt x="2401" y="13940"/>
                  <a:pt x="3344" y="15429"/>
                  <a:pt x="4438" y="16858"/>
                </a:cubicBezTo>
                <a:cubicBezTo>
                  <a:pt x="4712" y="17223"/>
                  <a:pt x="5623" y="18530"/>
                  <a:pt x="7781" y="20840"/>
                </a:cubicBezTo>
                <a:cubicBezTo>
                  <a:pt x="10456" y="18925"/>
                  <a:pt x="13465" y="17375"/>
                  <a:pt x="16262" y="15612"/>
                </a:cubicBezTo>
                <a:cubicBezTo>
                  <a:pt x="18420" y="14213"/>
                  <a:pt x="21703" y="12238"/>
                  <a:pt x="21429" y="9350"/>
                </a:cubicBezTo>
                <a:cubicBezTo>
                  <a:pt x="21212" y="6846"/>
                  <a:pt x="19341" y="5996"/>
                  <a:pt x="17103" y="5996"/>
                </a:cubicBezTo>
                <a:cubicBezTo>
                  <a:pt x="14640" y="5996"/>
                  <a:pt x="11732" y="7025"/>
                  <a:pt x="10092" y="8013"/>
                </a:cubicBezTo>
                <a:cubicBezTo>
                  <a:pt x="9544" y="5429"/>
                  <a:pt x="8207" y="2359"/>
                  <a:pt x="5867" y="687"/>
                </a:cubicBezTo>
                <a:cubicBezTo>
                  <a:pt x="5192" y="203"/>
                  <a:pt x="4563" y="1"/>
                  <a:pt x="39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sp>
        <p:nvSpPr>
          <p:cNvPr id="11" name="Google Shape;2118;p60">
            <a:extLst>
              <a:ext uri="{FF2B5EF4-FFF2-40B4-BE49-F238E27FC236}">
                <a16:creationId xmlns:a16="http://schemas.microsoft.com/office/drawing/2014/main" xmlns="" id="{8CC7CD2C-2B1B-4DFE-BB2B-C611DE161607}"/>
              </a:ext>
            </a:extLst>
          </p:cNvPr>
          <p:cNvSpPr/>
          <p:nvPr/>
        </p:nvSpPr>
        <p:spPr>
          <a:xfrm>
            <a:off x="11452251" y="695754"/>
            <a:ext cx="424050" cy="321650"/>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sp>
        <p:nvSpPr>
          <p:cNvPr id="13" name="Google Shape;2118;p60">
            <a:extLst>
              <a:ext uri="{FF2B5EF4-FFF2-40B4-BE49-F238E27FC236}">
                <a16:creationId xmlns:a16="http://schemas.microsoft.com/office/drawing/2014/main" xmlns="" id="{50F1AF3A-9486-4F2C-ACD7-619FD25C1536}"/>
              </a:ext>
            </a:extLst>
          </p:cNvPr>
          <p:cNvSpPr/>
          <p:nvPr/>
        </p:nvSpPr>
        <p:spPr>
          <a:xfrm>
            <a:off x="10490199" y="165100"/>
            <a:ext cx="436117" cy="372296"/>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xmlns="" id="{B4F6C1C4-DD83-494D-8531-51EC6E9150BC}"/>
              </a:ext>
            </a:extLst>
          </p:cNvPr>
          <p:cNvGrpSpPr/>
          <p:nvPr/>
        </p:nvGrpSpPr>
        <p:grpSpPr>
          <a:xfrm>
            <a:off x="636223" y="3371337"/>
            <a:ext cx="3523175" cy="885014"/>
            <a:chOff x="2590456" y="3469209"/>
            <a:chExt cx="4354314" cy="1005311"/>
          </a:xfrm>
        </p:grpSpPr>
        <p:sp>
          <p:nvSpPr>
            <p:cNvPr id="28" name="Rectangle: Rounded Corners 27">
              <a:extLst>
                <a:ext uri="{FF2B5EF4-FFF2-40B4-BE49-F238E27FC236}">
                  <a16:creationId xmlns:a16="http://schemas.microsoft.com/office/drawing/2014/main" xmlns="" id="{1E0307BC-ED69-45D7-B18D-4BCD28536CBA}"/>
                </a:ext>
              </a:extLst>
            </p:cNvPr>
            <p:cNvSpPr/>
            <p:nvPr/>
          </p:nvSpPr>
          <p:spPr>
            <a:xfrm>
              <a:off x="2590456" y="3469209"/>
              <a:ext cx="3630312"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xmlns="" id="{F28CC90D-4218-49AA-920C-FA5F6F14AD9C}"/>
                </a:ext>
              </a:extLst>
            </p:cNvPr>
            <p:cNvSpPr txBox="1"/>
            <p:nvPr/>
          </p:nvSpPr>
          <p:spPr>
            <a:xfrm>
              <a:off x="3082767" y="3632526"/>
              <a:ext cx="3862003" cy="6992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A. </a:t>
              </a:r>
              <a:r>
                <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9 m</a:t>
              </a:r>
              <a:r>
                <a:rPr kumimoji="0" lang="en-US" sz="4000" b="1" i="0" u="none" strike="noStrike" kern="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xmlns="" id="{2253D56E-D6C0-4A55-8D64-84D57DB7165C}"/>
              </a:ext>
            </a:extLst>
          </p:cNvPr>
          <p:cNvGrpSpPr/>
          <p:nvPr/>
        </p:nvGrpSpPr>
        <p:grpSpPr>
          <a:xfrm>
            <a:off x="3930545" y="3313283"/>
            <a:ext cx="3357000" cy="866563"/>
            <a:chOff x="2590800" y="5298832"/>
            <a:chExt cx="4829663" cy="1310639"/>
          </a:xfrm>
        </p:grpSpPr>
        <p:sp>
          <p:nvSpPr>
            <p:cNvPr id="31" name="Rectangle: Rounded Corners 30">
              <a:extLst>
                <a:ext uri="{FF2B5EF4-FFF2-40B4-BE49-F238E27FC236}">
                  <a16:creationId xmlns:a16="http://schemas.microsoft.com/office/drawing/2014/main" xmlns="" id="{099FE144-0A01-4C3E-A5BD-6C24937B4426}"/>
                </a:ext>
              </a:extLst>
            </p:cNvPr>
            <p:cNvSpPr/>
            <p:nvPr/>
          </p:nvSpPr>
          <p:spPr>
            <a:xfrm>
              <a:off x="2590800" y="5298832"/>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xmlns="" id="{AC0A44A0-F501-4F64-A374-657EEE41C8A5}"/>
                </a:ext>
              </a:extLst>
            </p:cNvPr>
            <p:cNvSpPr txBox="1"/>
            <p:nvPr/>
          </p:nvSpPr>
          <p:spPr>
            <a:xfrm>
              <a:off x="3191304" y="5508044"/>
              <a:ext cx="4229159" cy="102409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ED5565"/>
                  </a:solidFill>
                  <a:effectLst/>
                  <a:uLnTx/>
                  <a:uFillTx/>
                  <a:latin typeface="Calibri"/>
                  <a:ea typeface="+mn-ea"/>
                  <a:cs typeface="+mn-cs"/>
                </a:rPr>
                <a:t>B. </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90 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xmlns="" id="{6A6F089C-AAE7-4E23-A799-6490828E311C}"/>
              </a:ext>
            </a:extLst>
          </p:cNvPr>
          <p:cNvGrpSpPr/>
          <p:nvPr/>
        </p:nvGrpSpPr>
        <p:grpSpPr>
          <a:xfrm>
            <a:off x="632490" y="4917678"/>
            <a:ext cx="3148490" cy="885977"/>
            <a:chOff x="2590800" y="5298831"/>
            <a:chExt cx="4634090" cy="1310639"/>
          </a:xfrm>
        </p:grpSpPr>
        <p:sp>
          <p:nvSpPr>
            <p:cNvPr id="34" name="Rectangle: Rounded Corners 33">
              <a:extLst>
                <a:ext uri="{FF2B5EF4-FFF2-40B4-BE49-F238E27FC236}">
                  <a16:creationId xmlns:a16="http://schemas.microsoft.com/office/drawing/2014/main" xmlns="" id="{3C98CF20-DF2C-4EFB-AE9B-E9D361125101}"/>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5" name="TextBox 34">
              <a:extLst>
                <a:ext uri="{FF2B5EF4-FFF2-40B4-BE49-F238E27FC236}">
                  <a16:creationId xmlns:a16="http://schemas.microsoft.com/office/drawing/2014/main" xmlns="" id="{4B71202A-3A2B-4E23-9F20-C9456A4E0C00}"/>
                </a:ext>
              </a:extLst>
            </p:cNvPr>
            <p:cNvSpPr txBox="1"/>
            <p:nvPr/>
          </p:nvSpPr>
          <p:spPr>
            <a:xfrm>
              <a:off x="2995731" y="5473519"/>
              <a:ext cx="4229159" cy="1001656"/>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C. </a:t>
              </a:r>
              <a:r>
                <a:rPr lang="en-US" sz="4400" b="1" dirty="0">
                  <a:ln w="3175">
                    <a:noFill/>
                  </a:ln>
                  <a:solidFill>
                    <a:srgbClr val="1F497D">
                      <a:lumMod val="75000"/>
                    </a:srgbClr>
                  </a:solidFill>
                  <a:latin typeface="Calibri (Body)"/>
                  <a:cs typeface="Calibri" panose="020F0502020204030204" pitchFamily="34" charset="0"/>
                </a:rPr>
                <a:t>90</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0 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xmlns="" id="{FE243276-CA3C-49B4-B6EE-5B1EAD0C1BE3}"/>
              </a:ext>
            </a:extLst>
          </p:cNvPr>
          <p:cNvGrpSpPr/>
          <p:nvPr/>
        </p:nvGrpSpPr>
        <p:grpSpPr>
          <a:xfrm>
            <a:off x="3952461" y="4925081"/>
            <a:ext cx="3001863" cy="1564561"/>
            <a:chOff x="2590800" y="5298831"/>
            <a:chExt cx="4418278" cy="2305590"/>
          </a:xfrm>
        </p:grpSpPr>
        <p:sp>
          <p:nvSpPr>
            <p:cNvPr id="37" name="Rectangle: Rounded Corners 36">
              <a:extLst>
                <a:ext uri="{FF2B5EF4-FFF2-40B4-BE49-F238E27FC236}">
                  <a16:creationId xmlns:a16="http://schemas.microsoft.com/office/drawing/2014/main" xmlns="" id="{8DD37669-10A6-4B87-A722-BBDCDE8E0335}"/>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8" name="TextBox 37">
              <a:extLst>
                <a:ext uri="{FF2B5EF4-FFF2-40B4-BE49-F238E27FC236}">
                  <a16:creationId xmlns:a16="http://schemas.microsoft.com/office/drawing/2014/main" xmlns="" id="{2EE338E9-8D04-4043-8A66-A854C8D0C599}"/>
                </a:ext>
              </a:extLst>
            </p:cNvPr>
            <p:cNvSpPr txBox="1"/>
            <p:nvPr/>
          </p:nvSpPr>
          <p:spPr>
            <a:xfrm>
              <a:off x="2779919" y="5470622"/>
              <a:ext cx="4229159" cy="21337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lang="en-US" sz="4400" b="1" dirty="0">
                  <a:ln w="3175">
                    <a:noFill/>
                  </a:ln>
                  <a:solidFill>
                    <a:srgbClr val="ED5565"/>
                  </a:solidFill>
                  <a:latin typeface="Calibri (Body)"/>
                  <a:cs typeface="Calibri" panose="020F0502020204030204" pitchFamily="34" charset="0"/>
                </a:rPr>
                <a:t>D</a:t>
              </a: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4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0,9</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pic>
        <p:nvPicPr>
          <p:cNvPr id="39" name="59c3c5f047238">
            <a:hlinkClick r:id="" action="ppaction://media"/>
            <a:extLst>
              <a:ext uri="{FF2B5EF4-FFF2-40B4-BE49-F238E27FC236}">
                <a16:creationId xmlns:a16="http://schemas.microsoft.com/office/drawing/2014/main" xmlns="" id="{08BCB4DA-1822-481A-B833-BBD34688CC4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10825" y="1859813"/>
            <a:ext cx="1384390" cy="1384390"/>
          </a:xfrm>
          <a:prstGeom prst="rect">
            <a:avLst/>
          </a:prstGeom>
        </p:spPr>
      </p:pic>
      <p:pic>
        <p:nvPicPr>
          <p:cNvPr id="40" name="AmthanhThua">
            <a:hlinkClick r:id="" action="ppaction://media"/>
            <a:extLst>
              <a:ext uri="{FF2B5EF4-FFF2-40B4-BE49-F238E27FC236}">
                <a16:creationId xmlns:a16="http://schemas.microsoft.com/office/drawing/2014/main" xmlns="" id="{15DD97E1-0E7F-49CA-9587-3AB1886D92FC}"/>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716184" y="3823004"/>
            <a:ext cx="1316836" cy="1316836"/>
          </a:xfrm>
          <a:prstGeom prst="rect">
            <a:avLst/>
          </a:prstGeom>
        </p:spPr>
      </p:pic>
      <p:pic>
        <p:nvPicPr>
          <p:cNvPr id="41" name="AmthanhThua">
            <a:hlinkClick r:id="" action="ppaction://media"/>
            <a:extLst>
              <a:ext uri="{FF2B5EF4-FFF2-40B4-BE49-F238E27FC236}">
                <a16:creationId xmlns:a16="http://schemas.microsoft.com/office/drawing/2014/main" xmlns="" id="{EC152151-13C7-471D-BD4D-823A407EB9E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677048" y="5308895"/>
            <a:ext cx="1316836" cy="1316836"/>
          </a:xfrm>
          <a:prstGeom prst="rect">
            <a:avLst/>
          </a:prstGeom>
        </p:spPr>
      </p:pic>
      <p:pic>
        <p:nvPicPr>
          <p:cNvPr id="43" name="Picture 42">
            <a:hlinkClick r:id="rId12" action="ppaction://hlinksldjump"/>
            <a:extLst>
              <a:ext uri="{FF2B5EF4-FFF2-40B4-BE49-F238E27FC236}">
                <a16:creationId xmlns:a16="http://schemas.microsoft.com/office/drawing/2014/main" xmlns="" id="{804B1EB3-29EF-4E3F-BE52-E9E753A7FCD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6053" y="5767002"/>
            <a:ext cx="3054312" cy="1090998"/>
          </a:xfrm>
          <a:prstGeom prst="rect">
            <a:avLst/>
          </a:prstGeom>
        </p:spPr>
      </p:pic>
      <p:sp>
        <p:nvSpPr>
          <p:cNvPr id="44" name="TextBox 43">
            <a:extLst>
              <a:ext uri="{FF2B5EF4-FFF2-40B4-BE49-F238E27FC236}">
                <a16:creationId xmlns:a16="http://schemas.microsoft.com/office/drawing/2014/main" xmlns="" id="{3D929D6B-6D03-4CD0-A234-2266742A8C0A}"/>
              </a:ext>
            </a:extLst>
          </p:cNvPr>
          <p:cNvSpPr txBox="1"/>
          <p:nvPr/>
        </p:nvSpPr>
        <p:spPr>
          <a:xfrm>
            <a:off x="501079" y="6181866"/>
            <a:ext cx="1163653" cy="307777"/>
          </a:xfrm>
          <a:prstGeom prst="rect">
            <a:avLst/>
          </a:prstGeom>
          <a:noFill/>
        </p:spPr>
        <p:txBody>
          <a:bodyPr wrap="square" rtlCol="0">
            <a:spAutoFit/>
          </a:bodyPr>
          <a:lstStyle/>
          <a:p>
            <a:r>
              <a:rPr lang="en-US" sz="1400" b="1" dirty="0">
                <a:solidFill>
                  <a:srgbClr val="002060"/>
                </a:solidFill>
              </a:rPr>
              <a:t>MỞ KHÓA</a:t>
            </a:r>
          </a:p>
        </p:txBody>
      </p:sp>
      <p:sp>
        <p:nvSpPr>
          <p:cNvPr id="45" name="TextBox 44">
            <a:extLst>
              <a:ext uri="{FF2B5EF4-FFF2-40B4-BE49-F238E27FC236}">
                <a16:creationId xmlns:a16="http://schemas.microsoft.com/office/drawing/2014/main" xmlns="" id="{D365ED7A-532E-48EA-A436-A04F44463237}"/>
              </a:ext>
            </a:extLst>
          </p:cNvPr>
          <p:cNvSpPr txBox="1"/>
          <p:nvPr/>
        </p:nvSpPr>
        <p:spPr>
          <a:xfrm>
            <a:off x="1044647" y="879835"/>
            <a:ext cx="8545541" cy="1438855"/>
          </a:xfrm>
          <a:prstGeom prst="rect">
            <a:avLst/>
          </a:prstGeom>
          <a:noFill/>
        </p:spPr>
        <p:txBody>
          <a:bodyPr wrap="square" lIns="0" tIns="0" rIns="0" bIns="0" rtlCol="0">
            <a:spAutoFit/>
          </a:bodyPr>
          <a:lstStyle/>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Diện</a:t>
            </a:r>
            <a:r>
              <a:rPr lang="en-US" sz="4000" b="1" dirty="0">
                <a:solidFill>
                  <a:srgbClr val="C00000"/>
                </a:solidFill>
                <a:latin typeface="Calibri"/>
              </a:rPr>
              <a:t> </a:t>
            </a:r>
            <a:r>
              <a:rPr lang="en-US" sz="4000" b="1" dirty="0" err="1">
                <a:solidFill>
                  <a:srgbClr val="C00000"/>
                </a:solidFill>
                <a:latin typeface="Calibri"/>
              </a:rPr>
              <a:t>tích</a:t>
            </a:r>
            <a:r>
              <a:rPr lang="en-US" sz="4000" b="1" dirty="0">
                <a:solidFill>
                  <a:srgbClr val="C00000"/>
                </a:solidFill>
                <a:latin typeface="Calibri"/>
              </a:rPr>
              <a:t> </a:t>
            </a:r>
            <a:r>
              <a:rPr lang="en-US" sz="4000" b="1" dirty="0" err="1">
                <a:solidFill>
                  <a:srgbClr val="C00000"/>
                </a:solidFill>
                <a:latin typeface="Calibri"/>
              </a:rPr>
              <a:t>toàn</a:t>
            </a:r>
            <a:r>
              <a:rPr lang="en-US" sz="4000" b="1" dirty="0">
                <a:solidFill>
                  <a:srgbClr val="C00000"/>
                </a:solidFill>
                <a:latin typeface="Calibri"/>
              </a:rPr>
              <a:t> </a:t>
            </a:r>
            <a:r>
              <a:rPr lang="en-US" sz="4000" b="1" dirty="0" err="1">
                <a:solidFill>
                  <a:srgbClr val="C00000"/>
                </a:solidFill>
                <a:latin typeface="Calibri"/>
              </a:rPr>
              <a:t>phần</a:t>
            </a:r>
            <a:r>
              <a:rPr lang="en-US" sz="4000" b="1" dirty="0">
                <a:solidFill>
                  <a:srgbClr val="C00000"/>
                </a:solidFill>
                <a:latin typeface="Calibri"/>
              </a:rPr>
              <a:t> </a:t>
            </a:r>
            <a:r>
              <a:rPr lang="en-US" sz="4000" b="1" dirty="0" err="1">
                <a:solidFill>
                  <a:srgbClr val="C00000"/>
                </a:solidFill>
                <a:latin typeface="Calibri"/>
              </a:rPr>
              <a:t>của</a:t>
            </a:r>
            <a:r>
              <a:rPr lang="en-US" sz="4000" b="1" dirty="0">
                <a:solidFill>
                  <a:srgbClr val="C00000"/>
                </a:solidFill>
                <a:latin typeface="Calibri"/>
              </a:rPr>
              <a:t> </a:t>
            </a:r>
            <a:r>
              <a:rPr lang="en-US" sz="4000" b="1" dirty="0" err="1">
                <a:solidFill>
                  <a:srgbClr val="C00000"/>
                </a:solidFill>
                <a:latin typeface="Calibri"/>
              </a:rPr>
              <a:t>hình</a:t>
            </a:r>
            <a:r>
              <a:rPr lang="en-US" sz="4000" b="1" dirty="0">
                <a:solidFill>
                  <a:srgbClr val="C00000"/>
                </a:solidFill>
                <a:latin typeface="Calibri"/>
              </a:rPr>
              <a:t> </a:t>
            </a:r>
            <a:r>
              <a:rPr lang="en-US" sz="4000" b="1" dirty="0" err="1">
                <a:solidFill>
                  <a:srgbClr val="C00000"/>
                </a:solidFill>
                <a:latin typeface="Calibri"/>
              </a:rPr>
              <a:t>hộp</a:t>
            </a:r>
            <a:endParaRPr lang="en-US" sz="4000" b="1" dirty="0">
              <a:solidFill>
                <a:srgbClr val="C00000"/>
              </a:solidFill>
              <a:latin typeface="Calibri"/>
            </a:endParaRPr>
          </a:p>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chữ</a:t>
            </a:r>
            <a:r>
              <a:rPr lang="en-US" sz="4000" b="1" dirty="0">
                <a:solidFill>
                  <a:srgbClr val="C00000"/>
                </a:solidFill>
                <a:latin typeface="Calibri"/>
              </a:rPr>
              <a:t> </a:t>
            </a:r>
            <a:r>
              <a:rPr lang="en-US" sz="4000" b="1" dirty="0" err="1">
                <a:solidFill>
                  <a:srgbClr val="C00000"/>
                </a:solidFill>
                <a:latin typeface="Calibri"/>
              </a:rPr>
              <a:t>nhật</a:t>
            </a:r>
            <a:r>
              <a:rPr lang="en-US" sz="4000" b="1" dirty="0">
                <a:solidFill>
                  <a:srgbClr val="C00000"/>
                </a:solidFill>
                <a:latin typeface="Calibri"/>
              </a:rPr>
              <a:t> </a:t>
            </a:r>
            <a:r>
              <a:rPr lang="en-US" sz="4000" b="1" dirty="0" err="1">
                <a:solidFill>
                  <a:srgbClr val="C00000"/>
                </a:solidFill>
                <a:latin typeface="Calibri"/>
              </a:rPr>
              <a:t>là</a:t>
            </a:r>
            <a:r>
              <a:rPr lang="en-US" sz="4000" b="1" dirty="0">
                <a:solidFill>
                  <a:srgbClr val="C00000"/>
                </a:solidFill>
                <a:latin typeface="Calibri"/>
              </a:rPr>
              <a:t>:</a:t>
            </a:r>
            <a:endParaRPr kumimoji="0" lang="en-US" sz="4000" b="1" i="0" u="none" strike="noStrike" kern="1200" cap="none" spc="0" normalizeH="0" baseline="0" noProof="0" dirty="0">
              <a:ln>
                <a:noFill/>
              </a:ln>
              <a:solidFill>
                <a:srgbClr val="C00000"/>
              </a:solidFill>
              <a:effectLst/>
              <a:uLnTx/>
              <a:uFillTx/>
              <a:latin typeface="Calibri"/>
              <a:ea typeface="+mn-ea"/>
              <a:cs typeface="+mn-cs"/>
            </a:endParaRPr>
          </a:p>
        </p:txBody>
      </p:sp>
      <p:grpSp>
        <p:nvGrpSpPr>
          <p:cNvPr id="59" name="Group 58">
            <a:extLst>
              <a:ext uri="{FF2B5EF4-FFF2-40B4-BE49-F238E27FC236}">
                <a16:creationId xmlns:a16="http://schemas.microsoft.com/office/drawing/2014/main" xmlns="" id="{ECF096E8-3037-470D-8E15-3E2F0179DA79}"/>
              </a:ext>
            </a:extLst>
          </p:cNvPr>
          <p:cNvGrpSpPr/>
          <p:nvPr/>
        </p:nvGrpSpPr>
        <p:grpSpPr>
          <a:xfrm>
            <a:off x="7530846" y="3449178"/>
            <a:ext cx="4075147" cy="2863323"/>
            <a:chOff x="6629400" y="921466"/>
            <a:chExt cx="2369386" cy="1437773"/>
          </a:xfrm>
        </p:grpSpPr>
        <p:sp>
          <p:nvSpPr>
            <p:cNvPr id="60" name="Text Box 17">
              <a:extLst>
                <a:ext uri="{FF2B5EF4-FFF2-40B4-BE49-F238E27FC236}">
                  <a16:creationId xmlns:a16="http://schemas.microsoft.com/office/drawing/2014/main" xmlns="" id="{DB31A5F1-6044-475D-B2A2-D028D22C47C4}"/>
                </a:ext>
              </a:extLst>
            </p:cNvPr>
            <p:cNvSpPr txBox="1">
              <a:spLocks noChangeArrowheads="1"/>
            </p:cNvSpPr>
            <p:nvPr/>
          </p:nvSpPr>
          <p:spPr bwMode="auto">
            <a:xfrm>
              <a:off x="6911850" y="2127776"/>
              <a:ext cx="946892"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15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sp>
          <p:nvSpPr>
            <p:cNvPr id="61" name="Text Box 18">
              <a:extLst>
                <a:ext uri="{FF2B5EF4-FFF2-40B4-BE49-F238E27FC236}">
                  <a16:creationId xmlns:a16="http://schemas.microsoft.com/office/drawing/2014/main" xmlns="" id="{1663567E-AED6-4D17-8F6A-BE28B2D5232F}"/>
                </a:ext>
              </a:extLst>
            </p:cNvPr>
            <p:cNvSpPr txBox="1">
              <a:spLocks noChangeArrowheads="1"/>
            </p:cNvSpPr>
            <p:nvPr/>
          </p:nvSpPr>
          <p:spPr bwMode="auto">
            <a:xfrm rot="16200000">
              <a:off x="8323374" y="1174808"/>
              <a:ext cx="791384" cy="28470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1,2 m</a:t>
              </a:r>
            </a:p>
          </p:txBody>
        </p:sp>
        <p:sp>
          <p:nvSpPr>
            <p:cNvPr id="62" name="Text Box 19">
              <a:extLst>
                <a:ext uri="{FF2B5EF4-FFF2-40B4-BE49-F238E27FC236}">
                  <a16:creationId xmlns:a16="http://schemas.microsoft.com/office/drawing/2014/main" xmlns="" id="{D2730D85-E09E-4C3B-AD23-D8F495F09671}"/>
                </a:ext>
              </a:extLst>
            </p:cNvPr>
            <p:cNvSpPr txBox="1">
              <a:spLocks noChangeArrowheads="1"/>
            </p:cNvSpPr>
            <p:nvPr/>
          </p:nvSpPr>
          <p:spPr bwMode="auto">
            <a:xfrm rot="19506302">
              <a:off x="8082713" y="1883642"/>
              <a:ext cx="916073"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10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grpSp>
          <p:nvGrpSpPr>
            <p:cNvPr id="63" name="Group 26">
              <a:extLst>
                <a:ext uri="{FF2B5EF4-FFF2-40B4-BE49-F238E27FC236}">
                  <a16:creationId xmlns:a16="http://schemas.microsoft.com/office/drawing/2014/main" xmlns="" id="{ECC7E315-83D8-489B-A101-6E28BB6709D6}"/>
                </a:ext>
              </a:extLst>
            </p:cNvPr>
            <p:cNvGrpSpPr>
              <a:grpSpLocks/>
            </p:cNvGrpSpPr>
            <p:nvPr/>
          </p:nvGrpSpPr>
          <p:grpSpPr bwMode="auto">
            <a:xfrm>
              <a:off x="6629400" y="921466"/>
              <a:ext cx="1911350" cy="1182658"/>
              <a:chOff x="599090" y="297436"/>
              <a:chExt cx="3064970" cy="1922874"/>
            </a:xfrm>
          </p:grpSpPr>
          <p:grpSp>
            <p:nvGrpSpPr>
              <p:cNvPr id="64" name="Group 27">
                <a:extLst>
                  <a:ext uri="{FF2B5EF4-FFF2-40B4-BE49-F238E27FC236}">
                    <a16:creationId xmlns:a16="http://schemas.microsoft.com/office/drawing/2014/main" xmlns="" id="{2AF12F91-CE08-49C0-B5D5-E6C784B11B7F}"/>
                  </a:ext>
                </a:extLst>
              </p:cNvPr>
              <p:cNvGrpSpPr>
                <a:grpSpLocks/>
              </p:cNvGrpSpPr>
              <p:nvPr/>
            </p:nvGrpSpPr>
            <p:grpSpPr bwMode="auto">
              <a:xfrm>
                <a:off x="616548" y="297436"/>
                <a:ext cx="3047512" cy="1905422"/>
                <a:chOff x="616548" y="297436"/>
                <a:chExt cx="3047512" cy="1905422"/>
              </a:xfrm>
            </p:grpSpPr>
            <p:grpSp>
              <p:nvGrpSpPr>
                <p:cNvPr id="67" name="Group 30">
                  <a:extLst>
                    <a:ext uri="{FF2B5EF4-FFF2-40B4-BE49-F238E27FC236}">
                      <a16:creationId xmlns:a16="http://schemas.microsoft.com/office/drawing/2014/main" xmlns="" id="{49D7E878-EC25-46B2-8E3B-CEA15BD9A5F0}"/>
                    </a:ext>
                  </a:extLst>
                </p:cNvPr>
                <p:cNvGrpSpPr>
                  <a:grpSpLocks/>
                </p:cNvGrpSpPr>
                <p:nvPr/>
              </p:nvGrpSpPr>
              <p:grpSpPr bwMode="auto">
                <a:xfrm>
                  <a:off x="616548" y="297436"/>
                  <a:ext cx="3047512" cy="1905422"/>
                  <a:chOff x="914888" y="1524220"/>
                  <a:chExt cx="3047512" cy="1905422"/>
                </a:xfrm>
              </p:grpSpPr>
              <p:sp>
                <p:nvSpPr>
                  <p:cNvPr id="69" name="Freeform 40">
                    <a:extLst>
                      <a:ext uri="{FF2B5EF4-FFF2-40B4-BE49-F238E27FC236}">
                        <a16:creationId xmlns:a16="http://schemas.microsoft.com/office/drawing/2014/main" xmlns="" id="{F010D53E-C22D-481E-9091-2758153185BF}"/>
                      </a:ext>
                    </a:extLst>
                  </p:cNvPr>
                  <p:cNvSpPr>
                    <a:spLocks/>
                  </p:cNvSpPr>
                  <p:nvPr/>
                </p:nvSpPr>
                <p:spPr bwMode="auto">
                  <a:xfrm>
                    <a:off x="3224331" y="1524220"/>
                    <a:ext cx="726958" cy="1905422"/>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chemeClr val="accent2">
                      <a:lumMod val="75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70" name="Freeform 37">
                    <a:extLst>
                      <a:ext uri="{FF2B5EF4-FFF2-40B4-BE49-F238E27FC236}">
                        <a16:creationId xmlns:a16="http://schemas.microsoft.com/office/drawing/2014/main" xmlns="" id="{7474968A-0B45-43DA-9E36-77FB5B217CD7}"/>
                      </a:ext>
                    </a:extLst>
                  </p:cNvPr>
                  <p:cNvSpPr>
                    <a:spLocks/>
                  </p:cNvSpPr>
                  <p:nvPr/>
                </p:nvSpPr>
                <p:spPr bwMode="auto">
                  <a:xfrm>
                    <a:off x="914888" y="2057294"/>
                    <a:ext cx="2285632" cy="1372348"/>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5">
                      <a:lumMod val="20000"/>
                      <a:lumOff val="8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71" name="Freeform 39">
                    <a:extLst>
                      <a:ext uri="{FF2B5EF4-FFF2-40B4-BE49-F238E27FC236}">
                        <a16:creationId xmlns:a16="http://schemas.microsoft.com/office/drawing/2014/main" xmlns="" id="{6A3868CD-6A39-4C38-B36A-825CAFEEAF2C}"/>
                      </a:ext>
                    </a:extLst>
                  </p:cNvPr>
                  <p:cNvSpPr>
                    <a:spLocks/>
                  </p:cNvSpPr>
                  <p:nvPr/>
                </p:nvSpPr>
                <p:spPr bwMode="auto">
                  <a:xfrm>
                    <a:off x="914889" y="1535325"/>
                    <a:ext cx="3047511" cy="499757"/>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chemeClr val="tx1">
                      <a:lumMod val="60000"/>
                      <a:lumOff val="4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grpSp>
            <p:cxnSp>
              <p:nvCxnSpPr>
                <p:cNvPr id="68" name="Straight Connector 67">
                  <a:extLst>
                    <a:ext uri="{FF2B5EF4-FFF2-40B4-BE49-F238E27FC236}">
                      <a16:creationId xmlns:a16="http://schemas.microsoft.com/office/drawing/2014/main" xmlns="" id="{57D77BEB-11C3-43DD-9A8C-E50CB686C3D3}"/>
                    </a:ext>
                  </a:extLst>
                </p:cNvPr>
                <p:cNvCxnSpPr/>
                <p:nvPr/>
              </p:nvCxnSpPr>
              <p:spPr bwMode="auto">
                <a:xfrm>
                  <a:off x="1384776" y="338686"/>
                  <a:ext cx="0" cy="1380281"/>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cxnSp>
            <p:nvCxnSpPr>
              <p:cNvPr id="65" name="Straight Connector 64">
                <a:extLst>
                  <a:ext uri="{FF2B5EF4-FFF2-40B4-BE49-F238E27FC236}">
                    <a16:creationId xmlns:a16="http://schemas.microsoft.com/office/drawing/2014/main" xmlns="" id="{6137DB81-ECFD-4700-9EA8-D793697E4A53}"/>
                  </a:ext>
                </a:extLst>
              </p:cNvPr>
              <p:cNvCxnSpPr/>
              <p:nvPr/>
            </p:nvCxnSpPr>
            <p:spPr bwMode="auto">
              <a:xfrm>
                <a:off x="1364142" y="1684063"/>
                <a:ext cx="2291982"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66" name="Straight Connector 65">
                <a:extLst>
                  <a:ext uri="{FF2B5EF4-FFF2-40B4-BE49-F238E27FC236}">
                    <a16:creationId xmlns:a16="http://schemas.microsoft.com/office/drawing/2014/main" xmlns="" id="{42FFB8D3-977E-4EB9-983A-35992DBE8594}"/>
                  </a:ext>
                </a:extLst>
              </p:cNvPr>
              <p:cNvCxnSpPr/>
              <p:nvPr/>
            </p:nvCxnSpPr>
            <p:spPr bwMode="auto">
              <a:xfrm flipH="1">
                <a:off x="599090" y="1717380"/>
                <a:ext cx="765052" cy="50293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spTree>
    <p:extLst>
      <p:ext uri="{BB962C8B-B14F-4D97-AF65-F5344CB8AC3E}">
        <p14:creationId xmlns:p14="http://schemas.microsoft.com/office/powerpoint/2010/main" val="11289185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2669 0.67778 L 0.32669 0.67662 C 0.30169 0.67176 0.27643 0.67477 0.25208 0.66181 C 0.22695 0.64699 0.23802 0.62616 0.22513 0.6044 C 0.22018 0.59537 0.20976 0.58357 0.20976 0.58449 L 0.20273 0.55671 L 0.18007 0.45556 C 0.16471 0.3625 0.17291 0.4 0.1582 0.34074 C 0.15455 0.30208 0.15833 0.33079 0.14244 0.27523 C 0.13997 0.2662 0.13815 0.25648 0.13593 0.24838 C 0.13359 0.24051 0.1302 0.23357 0.1289 0.2257 C 0.12265 0.19491 0.12617 0.20671 0.12031 0.18796 C 0.11601 0.14838 0.12265 0.19491 0.11171 0.16528 C 0.10989 0.16019 0.11067 0.1544 0.10989 0.14931 C 0.10898 0.14537 0.10768 0.14144 0.10651 0.1375 C 0.10442 0.13241 0.1013 0.12755 0.09948 0.12245 C 0.09635 0.11366 0.09466 0.1037 0.09101 0.09583 C 0.08893 0.09074 0.08632 0.08982 0.08437 0.08796 C 0.08242 0.08588 0.08046 0.08287 0.0789 0.08102 C 0.07487 0.07199 0.07213 0.06204 0.06692 0.05718 C 0.06484 0.05509 0.06224 0.05417 0.05989 0.05324 C 0.0582 0.05116 0.05664 0.04722 0.05481 0.04514 C 0.0526 0.04329 0.05026 0.04329 0.04791 0.04236 C 0.04544 0.03935 0.04349 0.03634 0.04127 0.03426 C 0.03958 0.03241 0.0375 0.03241 0.03593 0.03033 C 0.03424 0.02847 0.03268 0.02454 0.03086 0.02245 C 0.02734 0.01945 0.02408 0.01759 0.02057 0.01458 C 0.01888 0.01343 0.01679 0.0125 0.0151 0.01158 C 0.01302 0.00949 0.0108 0.00857 0.00859 0.00764 C -0.00144 -0.00023 0.00442 -0.00023 4.16667E-6 -0.00023 L 4.16667E-6 0.0007 " pathEditMode="relative" rAng="0" ptsTypes="AAAAAAAAAAAAAAAAAAAAAAAAAAAAAAA">
                                          <p:cBhvr>
                                            <p:cTn id="6" dur="2000" fill="hold"/>
                                            <p:tgtEl>
                                              <p:spTgt spid="4"/>
                                            </p:tgtEl>
                                            <p:attrNameLst>
                                              <p:attrName>ppt_x</p:attrName>
                                              <p:attrName>ppt_y</p:attrName>
                                            </p:attrNameLst>
                                          </p:cBhvr>
                                          <p:rCtr x="-16341" y="-33912"/>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1000"/>
                                            <p:tgtEl>
                                              <p:spTgt spid="45"/>
                                            </p:tgtEl>
                                          </p:cBhvr>
                                        </p:animEffect>
                                      </p:childTnLst>
                                    </p:cTn>
                                  </p:par>
                                </p:childTnLst>
                              </p:cTn>
                            </p:par>
                            <p:par>
                              <p:cTn id="18" fill="hold">
                                <p:stCondLst>
                                  <p:cond delay="3500"/>
                                </p:stCondLst>
                                <p:childTnLst>
                                  <p:par>
                                    <p:cTn id="19" presetID="22" presetClass="entr" presetSubtype="1"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1000"/>
                                            <p:tgtEl>
                                              <p:spTgt spid="59"/>
                                            </p:tgtEl>
                                          </p:cBhvr>
                                        </p:animEffect>
                                      </p:childTnLst>
                                    </p:cTn>
                                  </p:par>
                                </p:childTnLst>
                              </p:cTn>
                            </p:par>
                            <p:par>
                              <p:cTn id="22" fill="hold">
                                <p:stCondLst>
                                  <p:cond delay="4500"/>
                                </p:stCondLst>
                                <p:childTnLst>
                                  <p:par>
                                    <p:cTn id="23" presetID="2" presetClass="entr" presetSubtype="4" fill="hold" nodeType="afterEffect" p14:presetBounceEnd="65000">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14:bounceEnd="65000">
                                          <p:cBhvr additive="base">
                                            <p:cTn id="25" dur="1000" fill="hold"/>
                                            <p:tgtEl>
                                              <p:spTgt spid="27"/>
                                            </p:tgtEl>
                                            <p:attrNameLst>
                                              <p:attrName>ppt_x</p:attrName>
                                            </p:attrNameLst>
                                          </p:cBhvr>
                                          <p:tavLst>
                                            <p:tav tm="0">
                                              <p:val>
                                                <p:strVal val="#ppt_x"/>
                                              </p:val>
                                            </p:tav>
                                            <p:tav tm="100000">
                                              <p:val>
                                                <p:strVal val="#ppt_x"/>
                                              </p:val>
                                            </p:tav>
                                          </p:tavLst>
                                        </p:anim>
                                        <p:anim calcmode="lin" valueType="num" p14:bounceEnd="65000">
                                          <p:cBhvr additive="base">
                                            <p:cTn id="26" dur="10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65000">
                                      <p:stCondLst>
                                        <p:cond delay="800"/>
                                      </p:stCondLst>
                                      <p:childTnLst>
                                        <p:set>
                                          <p:cBhvr>
                                            <p:cTn id="28" dur="1" fill="hold">
                                              <p:stCondLst>
                                                <p:cond delay="0"/>
                                              </p:stCondLst>
                                            </p:cTn>
                                            <p:tgtEl>
                                              <p:spTgt spid="30"/>
                                            </p:tgtEl>
                                            <p:attrNameLst>
                                              <p:attrName>style.visibility</p:attrName>
                                            </p:attrNameLst>
                                          </p:cBhvr>
                                          <p:to>
                                            <p:strVal val="visible"/>
                                          </p:to>
                                        </p:set>
                                        <p:anim calcmode="lin" valueType="num" p14:bounceEnd="65000">
                                          <p:cBhvr additive="base">
                                            <p:cTn id="29" dur="1000" fill="hold"/>
                                            <p:tgtEl>
                                              <p:spTgt spid="30"/>
                                            </p:tgtEl>
                                            <p:attrNameLst>
                                              <p:attrName>ppt_x</p:attrName>
                                            </p:attrNameLst>
                                          </p:cBhvr>
                                          <p:tavLst>
                                            <p:tav tm="0">
                                              <p:val>
                                                <p:strVal val="#ppt_x"/>
                                              </p:val>
                                            </p:tav>
                                            <p:tav tm="100000">
                                              <p:val>
                                                <p:strVal val="#ppt_x"/>
                                              </p:val>
                                            </p:tav>
                                          </p:tavLst>
                                        </p:anim>
                                        <p:anim calcmode="lin" valueType="num" p14:bounceEnd="65000">
                                          <p:cBhvr additive="base">
                                            <p:cTn id="30" dur="10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6300"/>
                                </p:stCondLst>
                                <p:childTnLst>
                                  <p:par>
                                    <p:cTn id="32" presetID="2" presetClass="entr" presetSubtype="4" fill="hold" nodeType="afterEffect" p14:presetBounceEnd="65000">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14:bounceEnd="65000">
                                          <p:cBhvr additive="base">
                                            <p:cTn id="34" dur="1000" fill="hold"/>
                                            <p:tgtEl>
                                              <p:spTgt spid="33"/>
                                            </p:tgtEl>
                                            <p:attrNameLst>
                                              <p:attrName>ppt_x</p:attrName>
                                            </p:attrNameLst>
                                          </p:cBhvr>
                                          <p:tavLst>
                                            <p:tav tm="0">
                                              <p:val>
                                                <p:strVal val="#ppt_x"/>
                                              </p:val>
                                            </p:tav>
                                            <p:tav tm="100000">
                                              <p:val>
                                                <p:strVal val="#ppt_x"/>
                                              </p:val>
                                            </p:tav>
                                          </p:tavLst>
                                        </p:anim>
                                        <p:anim calcmode="lin" valueType="num" p14:bounceEnd="65000">
                                          <p:cBhvr additive="base">
                                            <p:cTn id="35" dur="10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7300"/>
                                </p:stCondLst>
                                <p:childTnLst>
                                  <p:par>
                                    <p:cTn id="37" presetID="2" presetClass="entr" presetSubtype="4" fill="hold" nodeType="afterEffect" p14:presetBounceEnd="65000">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14:bounceEnd="65000">
                                          <p:cBhvr additive="base">
                                            <p:cTn id="39" dur="1000" fill="hold"/>
                                            <p:tgtEl>
                                              <p:spTgt spid="36"/>
                                            </p:tgtEl>
                                            <p:attrNameLst>
                                              <p:attrName>ppt_x</p:attrName>
                                            </p:attrNameLst>
                                          </p:cBhvr>
                                          <p:tavLst>
                                            <p:tav tm="0">
                                              <p:val>
                                                <p:strVal val="#ppt_x"/>
                                              </p:val>
                                            </p:tav>
                                            <p:tav tm="100000">
                                              <p:val>
                                                <p:strVal val="#ppt_x"/>
                                              </p:val>
                                            </p:tav>
                                          </p:tavLst>
                                        </p:anim>
                                        <p:anim calcmode="lin" valueType="num" p14:bounceEnd="65000">
                                          <p:cBhvr additive="base">
                                            <p:cTn id="40"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par>
                                    <p:cTn id="47" presetID="1" presetClass="mediacall" presetSubtype="0" fill="hold" nodeType="withEffect">
                                      <p:stCondLst>
                                        <p:cond delay="0"/>
                                      </p:stCondLst>
                                      <p:childTnLst>
                                        <p:cmd type="call" cmd="playFrom(0.0)">
                                          <p:cBhvr>
                                            <p:cTn id="48" dur="4576" fill="hold"/>
                                            <p:tgtEl>
                                              <p:spTgt spid="39"/>
                                            </p:tgtEl>
                                          </p:cBhvr>
                                        </p:cmd>
                                      </p:childTnLst>
                                    </p:cTn>
                                  </p:par>
                                  <p:par>
                                    <p:cTn id="49" presetID="10" presetClass="exit" presetSubtype="0" fill="hold"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par>
                                    <p:cTn id="64" presetID="1" presetClass="mediacall" presetSubtype="0" fill="hold" nodeType="withEffect">
                                      <p:stCondLst>
                                        <p:cond delay="0"/>
                                      </p:stCondLst>
                                      <p:childTnLst>
                                        <p:cmd type="call" cmd="playFrom(0.0)">
                                          <p:cBhvr>
                                            <p:cTn id="65" dur="4995" fill="hold"/>
                                            <p:tgtEl>
                                              <p:spTgt spid="41"/>
                                            </p:tgtEl>
                                          </p:cBhvr>
                                        </p:cmd>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par>
                                    <p:cTn id="72" presetID="1" presetClass="mediacall" presetSubtype="0" fill="hold" nodeType="withEffect">
                                      <p:stCondLst>
                                        <p:cond delay="0"/>
                                      </p:stCondLst>
                                      <p:childTnLst>
                                        <p:cmd type="call" cmd="playFrom(0.0)">
                                          <p:cBhvr>
                                            <p:cTn id="73" dur="4995" fill="hold"/>
                                            <p:tgtEl>
                                              <p:spTgt spid="40"/>
                                            </p:tgtEl>
                                          </p:cBhvr>
                                        </p:cmd>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par>
                                    <p:cTn id="80" presetID="1" presetClass="mediacall" presetSubtype="0" fill="hold" nodeType="withEffect">
                                      <p:stCondLst>
                                        <p:cond delay="0"/>
                                      </p:stCondLst>
                                      <p:childTnLst>
                                        <p:cmd type="call" cmd="playFrom(0.0)">
                                          <p:cBhvr>
                                            <p:cTn id="81" dur="4995" fill="hold"/>
                                            <p:tgtEl>
                                              <p:spTgt spid="40"/>
                                            </p:tgtEl>
                                          </p:cBhvr>
                                        </p:cmd>
                                      </p:childTnLst>
                                    </p:cTn>
                                  </p:par>
                                </p:childTnLst>
                              </p:cTn>
                            </p:par>
                          </p:childTnLst>
                        </p:cTn>
                      </p:par>
                    </p:childTnLst>
                  </p:cTn>
                  <p:nextCondLst>
                    <p:cond evt="onClick" delay="0">
                      <p:tgtEl>
                        <p:spTgt spid="36"/>
                      </p:tgtEl>
                    </p:cond>
                  </p:nextCondLst>
                </p:seq>
                <p:audio>
                  <p:cMediaNode vol="80000">
                    <p:cTn id="82" fill="hold" display="0">
                      <p:stCondLst>
                        <p:cond delay="indefinite"/>
                      </p:stCondLst>
                      <p:endCondLst>
                        <p:cond evt="onStopAudio" delay="0">
                          <p:tgtEl>
                            <p:sldTgt/>
                          </p:tgtEl>
                        </p:cond>
                      </p:endCondLst>
                    </p:cTn>
                    <p:tgtEl>
                      <p:spTgt spid="39"/>
                    </p:tgtEl>
                  </p:cMediaNode>
                </p:audio>
                <p:audio>
                  <p:cMediaNode vol="51220">
                    <p:cTn id="83" fill="hold" display="0">
                      <p:stCondLst>
                        <p:cond delay="indefinite"/>
                      </p:stCondLst>
                      <p:endCondLst>
                        <p:cond evt="onStopAudio" delay="0">
                          <p:tgtEl>
                            <p:sldTgt/>
                          </p:tgtEl>
                        </p:cond>
                      </p:endCondLst>
                    </p:cTn>
                    <p:tgtEl>
                      <p:spTgt spid="40"/>
                    </p:tgtEl>
                  </p:cMediaNode>
                </p:audio>
                <p:audio>
                  <p:cMediaNode vol="51220">
                    <p:cTn id="84" fill="hold" display="0">
                      <p:stCondLst>
                        <p:cond delay="indefinite"/>
                      </p:stCondLst>
                      <p:endCondLst>
                        <p:cond evt="onStopAudio" delay="0">
                          <p:tgtEl>
                            <p:sldTgt/>
                          </p:tgtEl>
                        </p:cond>
                      </p:endCondLst>
                    </p:cTn>
                    <p:tgtEl>
                      <p:spTgt spid="41"/>
                    </p:tgtEl>
                  </p:cMediaNode>
                </p:audio>
              </p:childTnLst>
            </p:cTn>
          </p:par>
        </p:tnLst>
        <p:bldLst>
          <p:bldP spid="6" grpId="0" animBg="1"/>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2669 0.67778 L 0.32669 0.67662 C 0.30169 0.67176 0.27643 0.67477 0.25208 0.66181 C 0.22695 0.64699 0.23802 0.62616 0.22513 0.6044 C 0.22018 0.59537 0.20976 0.58357 0.20976 0.58449 L 0.20273 0.55671 L 0.18007 0.45556 C 0.16471 0.3625 0.17291 0.4 0.1582 0.34074 C 0.15455 0.30208 0.15833 0.33079 0.14244 0.27523 C 0.13997 0.2662 0.13815 0.25648 0.13593 0.24838 C 0.13359 0.24051 0.1302 0.23357 0.1289 0.2257 C 0.12265 0.19491 0.12617 0.20671 0.12031 0.18796 C 0.11601 0.14838 0.12265 0.19491 0.11171 0.16528 C 0.10989 0.16019 0.11067 0.1544 0.10989 0.14931 C 0.10898 0.14537 0.10768 0.14144 0.10651 0.1375 C 0.10442 0.13241 0.1013 0.12755 0.09948 0.12245 C 0.09635 0.11366 0.09466 0.1037 0.09101 0.09583 C 0.08893 0.09074 0.08632 0.08982 0.08437 0.08796 C 0.08242 0.08588 0.08046 0.08287 0.0789 0.08102 C 0.07487 0.07199 0.07213 0.06204 0.06692 0.05718 C 0.06484 0.05509 0.06224 0.05417 0.05989 0.05324 C 0.0582 0.05116 0.05664 0.04722 0.05481 0.04514 C 0.0526 0.04329 0.05026 0.04329 0.04791 0.04236 C 0.04544 0.03935 0.04349 0.03634 0.04127 0.03426 C 0.03958 0.03241 0.0375 0.03241 0.03593 0.03033 C 0.03424 0.02847 0.03268 0.02454 0.03086 0.02245 C 0.02734 0.01945 0.02408 0.01759 0.02057 0.01458 C 0.01888 0.01343 0.01679 0.0125 0.0151 0.01158 C 0.01302 0.00949 0.0108 0.00857 0.00859 0.00764 C -0.00144 -0.00023 0.00442 -0.00023 4.16667E-6 -0.00023 L 4.16667E-6 0.0007 " pathEditMode="relative" rAng="0" ptsTypes="AAAAAAAAAAAAAAAAAAAAAAAAAAAAAAA">
                                          <p:cBhvr>
                                            <p:cTn id="6" dur="2000" fill="hold"/>
                                            <p:tgtEl>
                                              <p:spTgt spid="4"/>
                                            </p:tgtEl>
                                            <p:attrNameLst>
                                              <p:attrName>ppt_x</p:attrName>
                                              <p:attrName>ppt_y</p:attrName>
                                            </p:attrNameLst>
                                          </p:cBhvr>
                                          <p:rCtr x="-16341" y="-33912"/>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1000"/>
                                            <p:tgtEl>
                                              <p:spTgt spid="45"/>
                                            </p:tgtEl>
                                          </p:cBhvr>
                                        </p:animEffect>
                                      </p:childTnLst>
                                    </p:cTn>
                                  </p:par>
                                </p:childTnLst>
                              </p:cTn>
                            </p:par>
                            <p:par>
                              <p:cTn id="18" fill="hold">
                                <p:stCondLst>
                                  <p:cond delay="3500"/>
                                </p:stCondLst>
                                <p:childTnLst>
                                  <p:par>
                                    <p:cTn id="19" presetID="22" presetClass="entr" presetSubtype="1"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1000"/>
                                            <p:tgtEl>
                                              <p:spTgt spid="59"/>
                                            </p:tgtEl>
                                          </p:cBhvr>
                                        </p:animEffect>
                                      </p:childTnLst>
                                    </p:cTn>
                                  </p:par>
                                </p:childTnLst>
                              </p:cTn>
                            </p:par>
                            <p:par>
                              <p:cTn id="22" fill="hold">
                                <p:stCondLst>
                                  <p:cond delay="4500"/>
                                </p:stCondLst>
                                <p:childTnLst>
                                  <p:par>
                                    <p:cTn id="23" presetID="2" presetClass="entr" presetSubtype="4"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000" fill="hold"/>
                                            <p:tgtEl>
                                              <p:spTgt spid="27"/>
                                            </p:tgtEl>
                                            <p:attrNameLst>
                                              <p:attrName>ppt_x</p:attrName>
                                            </p:attrNameLst>
                                          </p:cBhvr>
                                          <p:tavLst>
                                            <p:tav tm="0">
                                              <p:val>
                                                <p:strVal val="#ppt_x"/>
                                              </p:val>
                                            </p:tav>
                                            <p:tav tm="100000">
                                              <p:val>
                                                <p:strVal val="#ppt_x"/>
                                              </p:val>
                                            </p:tav>
                                          </p:tavLst>
                                        </p:anim>
                                        <p:anim calcmode="lin" valueType="num">
                                          <p:cBhvr additive="base">
                                            <p:cTn id="26" dur="10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80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1000" fill="hold"/>
                                            <p:tgtEl>
                                              <p:spTgt spid="30"/>
                                            </p:tgtEl>
                                            <p:attrNameLst>
                                              <p:attrName>ppt_x</p:attrName>
                                            </p:attrNameLst>
                                          </p:cBhvr>
                                          <p:tavLst>
                                            <p:tav tm="0">
                                              <p:val>
                                                <p:strVal val="#ppt_x"/>
                                              </p:val>
                                            </p:tav>
                                            <p:tav tm="100000">
                                              <p:val>
                                                <p:strVal val="#ppt_x"/>
                                              </p:val>
                                            </p:tav>
                                          </p:tavLst>
                                        </p:anim>
                                        <p:anim calcmode="lin" valueType="num">
                                          <p:cBhvr additive="base">
                                            <p:cTn id="30" dur="10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6300"/>
                                </p:stCondLst>
                                <p:childTnLst>
                                  <p:par>
                                    <p:cTn id="32" presetID="2" presetClass="entr" presetSubtype="4"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1000" fill="hold"/>
                                            <p:tgtEl>
                                              <p:spTgt spid="33"/>
                                            </p:tgtEl>
                                            <p:attrNameLst>
                                              <p:attrName>ppt_x</p:attrName>
                                            </p:attrNameLst>
                                          </p:cBhvr>
                                          <p:tavLst>
                                            <p:tav tm="0">
                                              <p:val>
                                                <p:strVal val="#ppt_x"/>
                                              </p:val>
                                            </p:tav>
                                            <p:tav tm="100000">
                                              <p:val>
                                                <p:strVal val="#ppt_x"/>
                                              </p:val>
                                            </p:tav>
                                          </p:tavLst>
                                        </p:anim>
                                        <p:anim calcmode="lin" valueType="num">
                                          <p:cBhvr additive="base">
                                            <p:cTn id="35" dur="10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7300"/>
                                </p:stCondLst>
                                <p:childTnLst>
                                  <p:par>
                                    <p:cTn id="37" presetID="2" presetClass="entr" presetSubtype="4"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1000" fill="hold"/>
                                            <p:tgtEl>
                                              <p:spTgt spid="36"/>
                                            </p:tgtEl>
                                            <p:attrNameLst>
                                              <p:attrName>ppt_x</p:attrName>
                                            </p:attrNameLst>
                                          </p:cBhvr>
                                          <p:tavLst>
                                            <p:tav tm="0">
                                              <p:val>
                                                <p:strVal val="#ppt_x"/>
                                              </p:val>
                                            </p:tav>
                                            <p:tav tm="100000">
                                              <p:val>
                                                <p:strVal val="#ppt_x"/>
                                              </p:val>
                                            </p:tav>
                                          </p:tavLst>
                                        </p:anim>
                                        <p:anim calcmode="lin" valueType="num">
                                          <p:cBhvr additive="base">
                                            <p:cTn id="40"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14" name="click.wav"/>
                                            </p:tgtEl>
                                          </p:cMediaNode>
                                        </p:audio>
                                      </p:subTnLst>
                                    </p:cTn>
                                  </p:par>
                                  <p:par>
                                    <p:cTn id="47" presetID="1" presetClass="mediacall" presetSubtype="0" fill="hold" nodeType="withEffect">
                                      <p:stCondLst>
                                        <p:cond delay="0"/>
                                      </p:stCondLst>
                                      <p:childTnLst>
                                        <p:cmd type="call" cmd="playFrom(0.0)">
                                          <p:cBhvr>
                                            <p:cTn id="48" dur="4576" fill="hold"/>
                                            <p:tgtEl>
                                              <p:spTgt spid="39"/>
                                            </p:tgtEl>
                                          </p:cBhvr>
                                        </p:cmd>
                                      </p:childTnLst>
                                    </p:cTn>
                                  </p:par>
                                  <p:par>
                                    <p:cTn id="49" presetID="10" presetClass="exit" presetSubtype="0" fill="hold"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par>
                                    <p:cTn id="64" presetID="1" presetClass="mediacall" presetSubtype="0" fill="hold" nodeType="withEffect">
                                      <p:stCondLst>
                                        <p:cond delay="0"/>
                                      </p:stCondLst>
                                      <p:childTnLst>
                                        <p:cmd type="call" cmd="playFrom(0.0)">
                                          <p:cBhvr>
                                            <p:cTn id="65" dur="4995" fill="hold"/>
                                            <p:tgtEl>
                                              <p:spTgt spid="41"/>
                                            </p:tgtEl>
                                          </p:cBhvr>
                                        </p:cmd>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par>
                                    <p:cTn id="72" presetID="1" presetClass="mediacall" presetSubtype="0" fill="hold" nodeType="withEffect">
                                      <p:stCondLst>
                                        <p:cond delay="0"/>
                                      </p:stCondLst>
                                      <p:childTnLst>
                                        <p:cmd type="call" cmd="playFrom(0.0)">
                                          <p:cBhvr>
                                            <p:cTn id="73" dur="4995" fill="hold"/>
                                            <p:tgtEl>
                                              <p:spTgt spid="40"/>
                                            </p:tgtEl>
                                          </p:cBhvr>
                                        </p:cmd>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par>
                                    <p:cTn id="80" presetID="1" presetClass="mediacall" presetSubtype="0" fill="hold" nodeType="withEffect">
                                      <p:stCondLst>
                                        <p:cond delay="0"/>
                                      </p:stCondLst>
                                      <p:childTnLst>
                                        <p:cmd type="call" cmd="playFrom(0.0)">
                                          <p:cBhvr>
                                            <p:cTn id="81" dur="4995" fill="hold"/>
                                            <p:tgtEl>
                                              <p:spTgt spid="40"/>
                                            </p:tgtEl>
                                          </p:cBhvr>
                                        </p:cmd>
                                      </p:childTnLst>
                                    </p:cTn>
                                  </p:par>
                                </p:childTnLst>
                              </p:cTn>
                            </p:par>
                          </p:childTnLst>
                        </p:cTn>
                      </p:par>
                    </p:childTnLst>
                  </p:cTn>
                  <p:nextCondLst>
                    <p:cond evt="onClick" delay="0">
                      <p:tgtEl>
                        <p:spTgt spid="36"/>
                      </p:tgtEl>
                    </p:cond>
                  </p:nextCondLst>
                </p:seq>
                <p:audio>
                  <p:cMediaNode vol="80000">
                    <p:cTn id="82" fill="hold" display="0">
                      <p:stCondLst>
                        <p:cond delay="indefinite"/>
                      </p:stCondLst>
                      <p:endCondLst>
                        <p:cond evt="onStopAudio" delay="0">
                          <p:tgtEl>
                            <p:sldTgt/>
                          </p:tgtEl>
                        </p:cond>
                      </p:endCondLst>
                    </p:cTn>
                    <p:tgtEl>
                      <p:spTgt spid="39"/>
                    </p:tgtEl>
                  </p:cMediaNode>
                </p:audio>
                <p:audio>
                  <p:cMediaNode vol="51220">
                    <p:cTn id="83" fill="hold" display="0">
                      <p:stCondLst>
                        <p:cond delay="indefinite"/>
                      </p:stCondLst>
                      <p:endCondLst>
                        <p:cond evt="onStopAudio" delay="0">
                          <p:tgtEl>
                            <p:sldTgt/>
                          </p:tgtEl>
                        </p:cond>
                      </p:endCondLst>
                    </p:cTn>
                    <p:tgtEl>
                      <p:spTgt spid="40"/>
                    </p:tgtEl>
                  </p:cMediaNode>
                </p:audio>
                <p:audio>
                  <p:cMediaNode vol="51220">
                    <p:cTn id="84" fill="hold" display="0">
                      <p:stCondLst>
                        <p:cond delay="indefinite"/>
                      </p:stCondLst>
                      <p:endCondLst>
                        <p:cond evt="onStopAudio" delay="0">
                          <p:tgtEl>
                            <p:sldTgt/>
                          </p:tgtEl>
                        </p:cond>
                      </p:endCondLst>
                    </p:cTn>
                    <p:tgtEl>
                      <p:spTgt spid="41"/>
                    </p:tgtEl>
                  </p:cMediaNode>
                </p:audio>
              </p:childTnLst>
            </p:cTn>
          </p:par>
        </p:tnLst>
        <p:bldLst>
          <p:bldP spid="6" grpId="0" animBg="1"/>
          <p:bldP spid="4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0E53B6A3-8F7B-4A04-A80D-E2BD9C03450E}"/>
              </a:ext>
            </a:extLst>
          </p:cNvPr>
          <p:cNvSpPr/>
          <p:nvPr/>
        </p:nvSpPr>
        <p:spPr>
          <a:xfrm>
            <a:off x="3150831" y="461981"/>
            <a:ext cx="8430896" cy="2043960"/>
          </a:xfrm>
          <a:prstGeom prst="roundRect">
            <a:avLst/>
          </a:prstGeom>
          <a:solidFill>
            <a:schemeClr val="accent5">
              <a:lumMod val="20000"/>
              <a:lumOff val="80000"/>
              <a:alpha val="98000"/>
            </a:schemeClr>
          </a:solidFill>
          <a:ln w="1270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xmlns="" id="{B4C68A36-CCA6-49EF-8370-CF34C1EA71A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511" b="43303" l="35050" r="100000">
                        <a14:foregroundMark x1="47841" y1="15345" x2="35050" y2="19246"/>
                      </a14:backgroundRemoval>
                    </a14:imgEffect>
                  </a14:imgLayer>
                </a14:imgProps>
              </a:ext>
            </a:extLst>
          </a:blip>
          <a:srcRect l="41112" t="-2038" r="-5265" b="58761"/>
          <a:stretch/>
        </p:blipFill>
        <p:spPr>
          <a:xfrm flipH="1">
            <a:off x="-342900" y="0"/>
            <a:ext cx="3564488" cy="2967922"/>
          </a:xfrm>
          <a:prstGeom prst="rect">
            <a:avLst/>
          </a:prstGeom>
        </p:spPr>
      </p:pic>
      <p:sp>
        <p:nvSpPr>
          <p:cNvPr id="5" name="TextBox 4">
            <a:extLst>
              <a:ext uri="{FF2B5EF4-FFF2-40B4-BE49-F238E27FC236}">
                <a16:creationId xmlns:a16="http://schemas.microsoft.com/office/drawing/2014/main" xmlns="" id="{A6D5CBA5-1893-4318-A021-C155D5A2462E}"/>
              </a:ext>
            </a:extLst>
          </p:cNvPr>
          <p:cNvSpPr txBox="1"/>
          <p:nvPr/>
        </p:nvSpPr>
        <p:spPr>
          <a:xfrm>
            <a:off x="3352157" y="906490"/>
            <a:ext cx="8545541" cy="1151149"/>
          </a:xfrm>
          <a:prstGeom prst="rect">
            <a:avLst/>
          </a:prstGeom>
          <a:noFill/>
        </p:spPr>
        <p:txBody>
          <a:bodyPr wrap="square" lIns="0" tIns="0" rIns="0" bIns="0" rtlCol="0">
            <a:spAutoFit/>
          </a:bodyPr>
          <a:lstStyle/>
          <a:p>
            <a:pPr marL="0" marR="0" lvl="0" indent="0" algn="l" defTabSz="914400" rtl="0" eaLnBrk="1" fontAlgn="auto" latinLnBrk="0" hangingPunct="1">
              <a:lnSpc>
                <a:spcPct val="121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Calibri"/>
              </a:rPr>
              <a:t>Diện</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tích</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xung</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quanh</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của</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hình</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hộp</a:t>
            </a:r>
            <a:r>
              <a:rPr lang="en-US" sz="3200" b="1" dirty="0">
                <a:solidFill>
                  <a:srgbClr val="C00000"/>
                </a:solidFill>
                <a:latin typeface="Calibri"/>
              </a:rPr>
              <a:t> </a:t>
            </a:r>
            <a:r>
              <a:rPr kumimoji="0" lang="en-US" sz="3200" b="1" i="0" u="none" strike="noStrike" kern="1200" cap="none" spc="0" normalizeH="0" baseline="0" noProof="0" dirty="0" err="1">
                <a:ln>
                  <a:noFill/>
                </a:ln>
                <a:solidFill>
                  <a:srgbClr val="C00000"/>
                </a:solidFill>
                <a:effectLst/>
                <a:uLnTx/>
                <a:uFillTx/>
                <a:latin typeface="Calibri"/>
              </a:rPr>
              <a:t>chữ</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nhật</a:t>
            </a:r>
            <a:r>
              <a:rPr lang="en-US" sz="3200" b="1" noProof="0" dirty="0">
                <a:solidFill>
                  <a:srgbClr val="C00000"/>
                </a:solidFill>
                <a:latin typeface="Calibri"/>
              </a:rPr>
              <a:t>?</a:t>
            </a:r>
          </a:p>
          <a:p>
            <a:pPr marL="0" marR="0" lvl="0" indent="0" algn="l" defTabSz="914400" rtl="0" eaLnBrk="1" fontAlgn="auto" latinLnBrk="0" hangingPunct="1">
              <a:lnSpc>
                <a:spcPct val="121000"/>
              </a:lnSpc>
              <a:spcBef>
                <a:spcPts val="0"/>
              </a:spcBef>
              <a:spcAft>
                <a:spcPts val="0"/>
              </a:spcAft>
              <a:buClrTx/>
              <a:buSzTx/>
              <a:buFontTx/>
              <a:buNone/>
              <a:tabLst/>
              <a:defRPr/>
            </a:pPr>
            <a:r>
              <a:rPr lang="en-US" sz="3200" b="1" dirty="0" err="1">
                <a:solidFill>
                  <a:srgbClr val="C00000"/>
                </a:solidFill>
                <a:latin typeface="Calibri"/>
              </a:rPr>
              <a:t>Biết</a:t>
            </a:r>
            <a:r>
              <a:rPr lang="en-US" sz="3200" b="1" dirty="0">
                <a:solidFill>
                  <a:srgbClr val="C00000"/>
                </a:solidFill>
                <a:latin typeface="Calibri"/>
              </a:rPr>
              <a:t> </a:t>
            </a:r>
            <a:r>
              <a:rPr lang="en-US" sz="3200" b="1" dirty="0" err="1">
                <a:solidFill>
                  <a:srgbClr val="C00000"/>
                </a:solidFill>
                <a:latin typeface="Calibri"/>
              </a:rPr>
              <a:t>rằng</a:t>
            </a:r>
            <a:r>
              <a:rPr lang="en-US" sz="3200" b="1" dirty="0">
                <a:solidFill>
                  <a:srgbClr val="C00000"/>
                </a:solidFill>
                <a:latin typeface="Calibri"/>
              </a:rPr>
              <a:t> chu vi </a:t>
            </a:r>
            <a:r>
              <a:rPr lang="en-US" sz="3200" b="1" dirty="0" err="1">
                <a:solidFill>
                  <a:srgbClr val="C00000"/>
                </a:solidFill>
                <a:latin typeface="Calibri"/>
              </a:rPr>
              <a:t>mặt</a:t>
            </a:r>
            <a:r>
              <a:rPr lang="en-US" sz="3200" b="1" dirty="0">
                <a:solidFill>
                  <a:srgbClr val="C00000"/>
                </a:solidFill>
                <a:latin typeface="Calibri"/>
              </a:rPr>
              <a:t> </a:t>
            </a:r>
            <a:r>
              <a:rPr lang="en-US" sz="3200" b="1" dirty="0" err="1">
                <a:solidFill>
                  <a:srgbClr val="C00000"/>
                </a:solidFill>
                <a:latin typeface="Calibri"/>
              </a:rPr>
              <a:t>đáy</a:t>
            </a:r>
            <a:r>
              <a:rPr lang="en-US" sz="3200" b="1" dirty="0">
                <a:solidFill>
                  <a:srgbClr val="C00000"/>
                </a:solidFill>
                <a:latin typeface="Calibri"/>
              </a:rPr>
              <a:t> 17 cm, </a:t>
            </a:r>
            <a:r>
              <a:rPr lang="en-US" sz="3200" b="1" dirty="0" err="1">
                <a:solidFill>
                  <a:srgbClr val="C00000"/>
                </a:solidFill>
                <a:latin typeface="Calibri"/>
              </a:rPr>
              <a:t>chiều</a:t>
            </a:r>
            <a:r>
              <a:rPr lang="en-US" sz="3200" b="1" dirty="0">
                <a:solidFill>
                  <a:srgbClr val="C00000"/>
                </a:solidFill>
                <a:latin typeface="Calibri"/>
              </a:rPr>
              <a:t> </a:t>
            </a:r>
            <a:r>
              <a:rPr lang="en-US" sz="3200" b="1" dirty="0" err="1">
                <a:solidFill>
                  <a:srgbClr val="C00000"/>
                </a:solidFill>
                <a:latin typeface="Calibri"/>
              </a:rPr>
              <a:t>cao</a:t>
            </a:r>
            <a:r>
              <a:rPr lang="en-US" sz="3200" b="1" dirty="0">
                <a:solidFill>
                  <a:srgbClr val="C00000"/>
                </a:solidFill>
                <a:latin typeface="Calibri"/>
              </a:rPr>
              <a:t> 12cm.</a:t>
            </a:r>
            <a:endParaRPr kumimoji="0" lang="en-US" sz="3200" b="1" i="0" u="none" strike="noStrike" kern="1200" cap="none" spc="0" normalizeH="0" baseline="0" noProof="0" dirty="0">
              <a:ln>
                <a:noFill/>
              </a:ln>
              <a:solidFill>
                <a:srgbClr val="C00000"/>
              </a:solidFill>
              <a:effectLst/>
              <a:uLnTx/>
              <a:uFillTx/>
              <a:latin typeface="Calibri"/>
            </a:endParaRPr>
          </a:p>
        </p:txBody>
      </p:sp>
      <p:pic>
        <p:nvPicPr>
          <p:cNvPr id="9" name="Picture 12" descr="Etoile_1">
            <a:extLst>
              <a:ext uri="{FF2B5EF4-FFF2-40B4-BE49-F238E27FC236}">
                <a16:creationId xmlns:a16="http://schemas.microsoft.com/office/drawing/2014/main" xmlns="" id="{8601AD0F-CDF4-4F15-9F30-83203D161AD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828122" y="107279"/>
            <a:ext cx="2303075"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2117;p60">
            <a:extLst>
              <a:ext uri="{FF2B5EF4-FFF2-40B4-BE49-F238E27FC236}">
                <a16:creationId xmlns:a16="http://schemas.microsoft.com/office/drawing/2014/main" xmlns="" id="{F346445A-C4CA-4D30-A71E-9E4D6568CFCC}"/>
              </a:ext>
            </a:extLst>
          </p:cNvPr>
          <p:cNvSpPr/>
          <p:nvPr/>
        </p:nvSpPr>
        <p:spPr>
          <a:xfrm>
            <a:off x="11039151" y="74841"/>
            <a:ext cx="542575" cy="521000"/>
          </a:xfrm>
          <a:custGeom>
            <a:avLst/>
            <a:gdLst/>
            <a:ahLst/>
            <a:cxnLst/>
            <a:rect l="l" t="t" r="r" b="b"/>
            <a:pathLst>
              <a:path w="21703" h="20840" extrusionOk="0">
                <a:moveTo>
                  <a:pt x="3989" y="1"/>
                </a:moveTo>
                <a:cubicBezTo>
                  <a:pt x="2364" y="1"/>
                  <a:pt x="1178" y="1621"/>
                  <a:pt x="639" y="3058"/>
                </a:cubicBezTo>
                <a:cubicBezTo>
                  <a:pt x="0" y="4760"/>
                  <a:pt x="183" y="6706"/>
                  <a:pt x="578" y="8560"/>
                </a:cubicBezTo>
                <a:cubicBezTo>
                  <a:pt x="821" y="9836"/>
                  <a:pt x="1125" y="11143"/>
                  <a:pt x="1702" y="12359"/>
                </a:cubicBezTo>
                <a:cubicBezTo>
                  <a:pt x="2401" y="13940"/>
                  <a:pt x="3344" y="15429"/>
                  <a:pt x="4438" y="16858"/>
                </a:cubicBezTo>
                <a:cubicBezTo>
                  <a:pt x="4712" y="17223"/>
                  <a:pt x="5623" y="18530"/>
                  <a:pt x="7781" y="20840"/>
                </a:cubicBezTo>
                <a:cubicBezTo>
                  <a:pt x="10456" y="18925"/>
                  <a:pt x="13465" y="17375"/>
                  <a:pt x="16262" y="15612"/>
                </a:cubicBezTo>
                <a:cubicBezTo>
                  <a:pt x="18420" y="14213"/>
                  <a:pt x="21703" y="12238"/>
                  <a:pt x="21429" y="9350"/>
                </a:cubicBezTo>
                <a:cubicBezTo>
                  <a:pt x="21212" y="6846"/>
                  <a:pt x="19341" y="5996"/>
                  <a:pt x="17103" y="5996"/>
                </a:cubicBezTo>
                <a:cubicBezTo>
                  <a:pt x="14640" y="5996"/>
                  <a:pt x="11732" y="7025"/>
                  <a:pt x="10092" y="8013"/>
                </a:cubicBezTo>
                <a:cubicBezTo>
                  <a:pt x="9544" y="5429"/>
                  <a:pt x="8207" y="2359"/>
                  <a:pt x="5867" y="687"/>
                </a:cubicBezTo>
                <a:cubicBezTo>
                  <a:pt x="5192" y="203"/>
                  <a:pt x="4563" y="1"/>
                  <a:pt x="39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sp>
        <p:nvSpPr>
          <p:cNvPr id="11" name="Google Shape;2118;p60">
            <a:extLst>
              <a:ext uri="{FF2B5EF4-FFF2-40B4-BE49-F238E27FC236}">
                <a16:creationId xmlns:a16="http://schemas.microsoft.com/office/drawing/2014/main" xmlns="" id="{8CC7CD2C-2B1B-4DFE-BB2B-C611DE161607}"/>
              </a:ext>
            </a:extLst>
          </p:cNvPr>
          <p:cNvSpPr/>
          <p:nvPr/>
        </p:nvSpPr>
        <p:spPr>
          <a:xfrm>
            <a:off x="11452251" y="695754"/>
            <a:ext cx="424050" cy="321650"/>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sp>
        <p:nvSpPr>
          <p:cNvPr id="13" name="Google Shape;2118;p60">
            <a:extLst>
              <a:ext uri="{FF2B5EF4-FFF2-40B4-BE49-F238E27FC236}">
                <a16:creationId xmlns:a16="http://schemas.microsoft.com/office/drawing/2014/main" xmlns="" id="{50F1AF3A-9486-4F2C-ACD7-619FD25C1536}"/>
              </a:ext>
            </a:extLst>
          </p:cNvPr>
          <p:cNvSpPr/>
          <p:nvPr/>
        </p:nvSpPr>
        <p:spPr>
          <a:xfrm>
            <a:off x="10490199" y="165100"/>
            <a:ext cx="436117" cy="372296"/>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xmlns="" id="{B4F6C1C4-DD83-494D-8531-51EC6E9150BC}"/>
              </a:ext>
            </a:extLst>
          </p:cNvPr>
          <p:cNvGrpSpPr/>
          <p:nvPr/>
        </p:nvGrpSpPr>
        <p:grpSpPr>
          <a:xfrm>
            <a:off x="6560355" y="4560025"/>
            <a:ext cx="4891896" cy="885014"/>
            <a:chOff x="2590456" y="3469209"/>
            <a:chExt cx="3990908" cy="1005311"/>
          </a:xfrm>
        </p:grpSpPr>
        <p:sp>
          <p:nvSpPr>
            <p:cNvPr id="28" name="Rectangle: Rounded Corners 27">
              <a:extLst>
                <a:ext uri="{FF2B5EF4-FFF2-40B4-BE49-F238E27FC236}">
                  <a16:creationId xmlns:a16="http://schemas.microsoft.com/office/drawing/2014/main" xmlns="" id="{1E0307BC-ED69-45D7-B18D-4BCD28536CBA}"/>
                </a:ext>
              </a:extLst>
            </p:cNvPr>
            <p:cNvSpPr/>
            <p:nvPr/>
          </p:nvSpPr>
          <p:spPr>
            <a:xfrm>
              <a:off x="2590456" y="3469209"/>
              <a:ext cx="3630311"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xmlns="" id="{F28CC90D-4218-49AA-920C-FA5F6F14AD9C}"/>
                </a:ext>
              </a:extLst>
            </p:cNvPr>
            <p:cNvSpPr txBox="1"/>
            <p:nvPr/>
          </p:nvSpPr>
          <p:spPr>
            <a:xfrm>
              <a:off x="2719362" y="3647137"/>
              <a:ext cx="3862002" cy="6992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D. </a:t>
              </a:r>
              <a:r>
                <a:rPr kumimoji="0" lang="en-US" sz="40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17 x 12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xmlns="" id="{2253D56E-D6C0-4A55-8D64-84D57DB7165C}"/>
              </a:ext>
            </a:extLst>
          </p:cNvPr>
          <p:cNvGrpSpPr/>
          <p:nvPr/>
        </p:nvGrpSpPr>
        <p:grpSpPr>
          <a:xfrm>
            <a:off x="6567394" y="3092811"/>
            <a:ext cx="5096883" cy="1348581"/>
            <a:chOff x="2590800" y="5298832"/>
            <a:chExt cx="5039293" cy="2039671"/>
          </a:xfrm>
        </p:grpSpPr>
        <p:sp>
          <p:nvSpPr>
            <p:cNvPr id="31" name="Rectangle: Rounded Corners 30">
              <a:extLst>
                <a:ext uri="{FF2B5EF4-FFF2-40B4-BE49-F238E27FC236}">
                  <a16:creationId xmlns:a16="http://schemas.microsoft.com/office/drawing/2014/main" xmlns="" id="{099FE144-0A01-4C3E-A5BD-6C24937B4426}"/>
                </a:ext>
              </a:extLst>
            </p:cNvPr>
            <p:cNvSpPr/>
            <p:nvPr/>
          </p:nvSpPr>
          <p:spPr>
            <a:xfrm>
              <a:off x="2590800" y="5298832"/>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xmlns="" id="{AC0A44A0-F501-4F64-A374-657EEE41C8A5}"/>
                </a:ext>
              </a:extLst>
            </p:cNvPr>
            <p:cNvSpPr txBox="1"/>
            <p:nvPr/>
          </p:nvSpPr>
          <p:spPr>
            <a:xfrm>
              <a:off x="2825515" y="5476508"/>
              <a:ext cx="4804578" cy="1861995"/>
            </a:xfrm>
            <a:prstGeom prst="rect">
              <a:avLst/>
            </a:prstGeom>
            <a:noFill/>
            <a:ln>
              <a:noFill/>
            </a:ln>
          </p:spPr>
          <p:txBody>
            <a:bodyPr wrap="square" lIns="0" tIns="0" rIns="0" bIns="0" rtlCol="0">
              <a:spAutoFit/>
            </a:bodyPr>
            <a:lstStyle/>
            <a:p>
              <a:pPr>
                <a:defRPr/>
              </a:pPr>
              <a:r>
                <a:rPr kumimoji="0" lang="en-US" sz="4000" b="1" i="0" u="none" strike="noStrike" kern="1200" cap="none" spc="0" normalizeH="0" baseline="0" noProof="0" dirty="0">
                  <a:ln w="0"/>
                  <a:solidFill>
                    <a:srgbClr val="ED5565"/>
                  </a:solidFill>
                  <a:effectLst/>
                  <a:uLnTx/>
                  <a:uFillTx/>
                  <a:latin typeface="Calibri"/>
                  <a:ea typeface="+mn-ea"/>
                  <a:cs typeface="+mn-cs"/>
                </a:rPr>
                <a:t>B. </a:t>
              </a:r>
              <a:r>
                <a:rPr kumimoji="0" lang="en-US" sz="40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17 + 12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xmlns="" id="{6A6F089C-AAE7-4E23-A799-6490828E311C}"/>
              </a:ext>
            </a:extLst>
          </p:cNvPr>
          <p:cNvGrpSpPr/>
          <p:nvPr/>
        </p:nvGrpSpPr>
        <p:grpSpPr>
          <a:xfrm>
            <a:off x="1315384" y="4534664"/>
            <a:ext cx="4958416" cy="885977"/>
            <a:chOff x="2590800" y="5298831"/>
            <a:chExt cx="4634090" cy="1310639"/>
          </a:xfrm>
        </p:grpSpPr>
        <p:sp>
          <p:nvSpPr>
            <p:cNvPr id="34" name="Rectangle: Rounded Corners 33">
              <a:extLst>
                <a:ext uri="{FF2B5EF4-FFF2-40B4-BE49-F238E27FC236}">
                  <a16:creationId xmlns:a16="http://schemas.microsoft.com/office/drawing/2014/main" xmlns="" id="{3C98CF20-DF2C-4EFB-AE9B-E9D361125101}"/>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5" name="TextBox 34">
              <a:extLst>
                <a:ext uri="{FF2B5EF4-FFF2-40B4-BE49-F238E27FC236}">
                  <a16:creationId xmlns:a16="http://schemas.microsoft.com/office/drawing/2014/main" xmlns="" id="{4B71202A-3A2B-4E23-9F20-C9456A4E0C00}"/>
                </a:ext>
              </a:extLst>
            </p:cNvPr>
            <p:cNvSpPr txBox="1"/>
            <p:nvPr/>
          </p:nvSpPr>
          <p:spPr>
            <a:xfrm>
              <a:off x="2995731" y="5473519"/>
              <a:ext cx="4229159" cy="91059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C. </a:t>
              </a:r>
              <a:r>
                <a:rPr lang="en-US" sz="4000" b="1" dirty="0">
                  <a:ln w="3175">
                    <a:noFill/>
                  </a:ln>
                  <a:solidFill>
                    <a:srgbClr val="17375E"/>
                  </a:solidFill>
                  <a:latin typeface="Calibri (Body)"/>
                  <a:cs typeface="Calibri" panose="020F0502020204030204" pitchFamily="34" charset="0"/>
                </a:rPr>
                <a:t>17 x 5 x 2</a:t>
              </a:r>
              <a:endParaRPr kumimoji="0" lang="en-US" sz="40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xmlns="" id="{FE243276-CA3C-49B4-B6EE-5B1EAD0C1BE3}"/>
              </a:ext>
            </a:extLst>
          </p:cNvPr>
          <p:cNvGrpSpPr/>
          <p:nvPr/>
        </p:nvGrpSpPr>
        <p:grpSpPr>
          <a:xfrm>
            <a:off x="1292890" y="3127576"/>
            <a:ext cx="5150312" cy="1340034"/>
            <a:chOff x="2590800" y="5298831"/>
            <a:chExt cx="4737662" cy="2111452"/>
          </a:xfrm>
        </p:grpSpPr>
        <p:sp>
          <p:nvSpPr>
            <p:cNvPr id="37" name="Rectangle: Rounded Corners 36">
              <a:extLst>
                <a:ext uri="{FF2B5EF4-FFF2-40B4-BE49-F238E27FC236}">
                  <a16:creationId xmlns:a16="http://schemas.microsoft.com/office/drawing/2014/main" xmlns="" id="{8DD37669-10A6-4B87-A722-BBDCDE8E0335}"/>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8" name="TextBox 37">
              <a:extLst>
                <a:ext uri="{FF2B5EF4-FFF2-40B4-BE49-F238E27FC236}">
                  <a16:creationId xmlns:a16="http://schemas.microsoft.com/office/drawing/2014/main" xmlns="" id="{2EE338E9-8D04-4043-8A66-A854C8D0C599}"/>
                </a:ext>
              </a:extLst>
            </p:cNvPr>
            <p:cNvSpPr txBox="1"/>
            <p:nvPr/>
          </p:nvSpPr>
          <p:spPr>
            <a:xfrm>
              <a:off x="3099303" y="5470466"/>
              <a:ext cx="4229159" cy="193981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0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A. </a:t>
              </a:r>
              <a:r>
                <a:rPr kumimoji="0" lang="en-US" sz="40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17 x 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pic>
        <p:nvPicPr>
          <p:cNvPr id="39" name="59c3c5f047238">
            <a:hlinkClick r:id="" action="ppaction://media"/>
            <a:extLst>
              <a:ext uri="{FF2B5EF4-FFF2-40B4-BE49-F238E27FC236}">
                <a16:creationId xmlns:a16="http://schemas.microsoft.com/office/drawing/2014/main" xmlns="" id="{08BCB4DA-1822-481A-B833-BBD34688CC4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10825" y="1859813"/>
            <a:ext cx="1384390" cy="1384390"/>
          </a:xfrm>
          <a:prstGeom prst="rect">
            <a:avLst/>
          </a:prstGeom>
        </p:spPr>
      </p:pic>
      <p:pic>
        <p:nvPicPr>
          <p:cNvPr id="40" name="AmthanhThua">
            <a:hlinkClick r:id="" action="ppaction://media"/>
            <a:extLst>
              <a:ext uri="{FF2B5EF4-FFF2-40B4-BE49-F238E27FC236}">
                <a16:creationId xmlns:a16="http://schemas.microsoft.com/office/drawing/2014/main" xmlns="" id="{15DD97E1-0E7F-49CA-9587-3AB1886D92FC}"/>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716184" y="3823004"/>
            <a:ext cx="1316836" cy="1316836"/>
          </a:xfrm>
          <a:prstGeom prst="rect">
            <a:avLst/>
          </a:prstGeom>
        </p:spPr>
      </p:pic>
      <p:pic>
        <p:nvPicPr>
          <p:cNvPr id="41" name="AmthanhThua">
            <a:hlinkClick r:id="" action="ppaction://media"/>
            <a:extLst>
              <a:ext uri="{FF2B5EF4-FFF2-40B4-BE49-F238E27FC236}">
                <a16:creationId xmlns:a16="http://schemas.microsoft.com/office/drawing/2014/main" xmlns="" id="{EC152151-13C7-471D-BD4D-823A407EB9E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677048" y="5308895"/>
            <a:ext cx="1316836" cy="1316836"/>
          </a:xfrm>
          <a:prstGeom prst="rect">
            <a:avLst/>
          </a:prstGeom>
        </p:spPr>
      </p:pic>
      <p:pic>
        <p:nvPicPr>
          <p:cNvPr id="47" name="Picture 46">
            <a:hlinkClick r:id="rId12" action="ppaction://hlinksldjump"/>
            <a:extLst>
              <a:ext uri="{FF2B5EF4-FFF2-40B4-BE49-F238E27FC236}">
                <a16:creationId xmlns:a16="http://schemas.microsoft.com/office/drawing/2014/main" xmlns="" id="{8A986D9C-2D13-4158-9AB9-0FF8DFFFF77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6053" y="5767002"/>
            <a:ext cx="3054312" cy="1090998"/>
          </a:xfrm>
          <a:prstGeom prst="rect">
            <a:avLst/>
          </a:prstGeom>
        </p:spPr>
      </p:pic>
      <p:sp>
        <p:nvSpPr>
          <p:cNvPr id="48" name="TextBox 47">
            <a:extLst>
              <a:ext uri="{FF2B5EF4-FFF2-40B4-BE49-F238E27FC236}">
                <a16:creationId xmlns:a16="http://schemas.microsoft.com/office/drawing/2014/main" xmlns="" id="{516920A6-C155-421F-B64B-93B1CF31EC01}"/>
              </a:ext>
            </a:extLst>
          </p:cNvPr>
          <p:cNvSpPr txBox="1"/>
          <p:nvPr/>
        </p:nvSpPr>
        <p:spPr>
          <a:xfrm>
            <a:off x="501079" y="6181866"/>
            <a:ext cx="11636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a:ea typeface="+mn-ea"/>
                <a:cs typeface="+mn-cs"/>
              </a:rPr>
              <a:t>MỞ KHÓA</a:t>
            </a:r>
          </a:p>
        </p:txBody>
      </p:sp>
      <p:grpSp>
        <p:nvGrpSpPr>
          <p:cNvPr id="43" name="Google Shape;2075;p60">
            <a:extLst>
              <a:ext uri="{FF2B5EF4-FFF2-40B4-BE49-F238E27FC236}">
                <a16:creationId xmlns:a16="http://schemas.microsoft.com/office/drawing/2014/main" xmlns="" id="{FF52072D-B27C-4867-A13C-C682EEA938FE}"/>
              </a:ext>
            </a:extLst>
          </p:cNvPr>
          <p:cNvGrpSpPr/>
          <p:nvPr/>
        </p:nvGrpSpPr>
        <p:grpSpPr>
          <a:xfrm rot="10800000" flipH="1">
            <a:off x="9517821" y="5626895"/>
            <a:ext cx="2816990" cy="1231105"/>
            <a:chOff x="7446343" y="212596"/>
            <a:chExt cx="1552422" cy="990230"/>
          </a:xfrm>
        </p:grpSpPr>
        <p:sp>
          <p:nvSpPr>
            <p:cNvPr id="44" name="Google Shape;2076;p60">
              <a:extLst>
                <a:ext uri="{FF2B5EF4-FFF2-40B4-BE49-F238E27FC236}">
                  <a16:creationId xmlns:a16="http://schemas.microsoft.com/office/drawing/2014/main" xmlns="" id="{637B0705-5A3B-43B7-98B9-5D5F0CA1BC0D}"/>
                </a:ext>
              </a:extLst>
            </p:cNvPr>
            <p:cNvSpPr/>
            <p:nvPr/>
          </p:nvSpPr>
          <p:spPr>
            <a:xfrm rot="-6062124">
              <a:off x="8521253" y="652373"/>
              <a:ext cx="516017" cy="326892"/>
            </a:xfrm>
            <a:custGeom>
              <a:avLst/>
              <a:gdLst/>
              <a:ahLst/>
              <a:cxnLst/>
              <a:rect l="l" t="t" r="r" b="b"/>
              <a:pathLst>
                <a:path w="23132" h="14652" extrusionOk="0">
                  <a:moveTo>
                    <a:pt x="0" y="1"/>
                  </a:moveTo>
                  <a:lnTo>
                    <a:pt x="0" y="1"/>
                  </a:lnTo>
                  <a:cubicBezTo>
                    <a:pt x="578" y="3709"/>
                    <a:pt x="4529" y="7964"/>
                    <a:pt x="7508" y="10031"/>
                  </a:cubicBezTo>
                  <a:cubicBezTo>
                    <a:pt x="12098" y="13314"/>
                    <a:pt x="16961" y="13253"/>
                    <a:pt x="22219" y="14651"/>
                  </a:cubicBezTo>
                  <a:lnTo>
                    <a:pt x="23131" y="13253"/>
                  </a:lnTo>
                  <a:cubicBezTo>
                    <a:pt x="20244" y="9636"/>
                    <a:pt x="17964" y="6080"/>
                    <a:pt x="13587" y="3952"/>
                  </a:cubicBezTo>
                  <a:cubicBezTo>
                    <a:pt x="9484" y="1976"/>
                    <a:pt x="4438" y="73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77;p60">
              <a:extLst>
                <a:ext uri="{FF2B5EF4-FFF2-40B4-BE49-F238E27FC236}">
                  <a16:creationId xmlns:a16="http://schemas.microsoft.com/office/drawing/2014/main" xmlns="" id="{3747551C-89AF-477E-BB4E-F591DD5C1B6D}"/>
                </a:ext>
              </a:extLst>
            </p:cNvPr>
            <p:cNvSpPr/>
            <p:nvPr/>
          </p:nvSpPr>
          <p:spPr>
            <a:xfrm rot="-6062124">
              <a:off x="8524084" y="654705"/>
              <a:ext cx="511265" cy="326892"/>
            </a:xfrm>
            <a:custGeom>
              <a:avLst/>
              <a:gdLst/>
              <a:ahLst/>
              <a:cxnLst/>
              <a:rect l="l" t="t" r="r" b="b"/>
              <a:pathLst>
                <a:path w="22919" h="14652" extrusionOk="0">
                  <a:moveTo>
                    <a:pt x="0" y="1"/>
                  </a:moveTo>
                  <a:cubicBezTo>
                    <a:pt x="578" y="3678"/>
                    <a:pt x="4529" y="7964"/>
                    <a:pt x="7508" y="10031"/>
                  </a:cubicBezTo>
                  <a:cubicBezTo>
                    <a:pt x="12098" y="13314"/>
                    <a:pt x="16961" y="13253"/>
                    <a:pt x="22219" y="14651"/>
                  </a:cubicBezTo>
                  <a:lnTo>
                    <a:pt x="22918" y="13557"/>
                  </a:lnTo>
                  <a:cubicBezTo>
                    <a:pt x="19453" y="11490"/>
                    <a:pt x="1611" y="1520"/>
                    <a:pt x="243" y="31"/>
                  </a:cubicBezTo>
                  <a:cubicBezTo>
                    <a:pt x="182" y="1"/>
                    <a:pt x="9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78;p60">
              <a:extLst>
                <a:ext uri="{FF2B5EF4-FFF2-40B4-BE49-F238E27FC236}">
                  <a16:creationId xmlns:a16="http://schemas.microsoft.com/office/drawing/2014/main" xmlns="" id="{08E02EDA-F29F-4074-B43D-69399BAE53CB}"/>
                </a:ext>
              </a:extLst>
            </p:cNvPr>
            <p:cNvSpPr/>
            <p:nvPr/>
          </p:nvSpPr>
          <p:spPr>
            <a:xfrm rot="-5400000">
              <a:off x="7458008" y="519616"/>
              <a:ext cx="139690" cy="163019"/>
            </a:xfrm>
            <a:custGeom>
              <a:avLst/>
              <a:gdLst/>
              <a:ahLst/>
              <a:cxnLst/>
              <a:rect l="l" t="t" r="r" b="b"/>
              <a:pathLst>
                <a:path w="6262" h="7307" extrusionOk="0">
                  <a:moveTo>
                    <a:pt x="2420" y="1"/>
                  </a:moveTo>
                  <a:cubicBezTo>
                    <a:pt x="2162" y="1"/>
                    <a:pt x="1901" y="87"/>
                    <a:pt x="1642" y="285"/>
                  </a:cubicBezTo>
                  <a:cubicBezTo>
                    <a:pt x="1" y="1501"/>
                    <a:pt x="2189" y="4024"/>
                    <a:pt x="3131" y="4784"/>
                  </a:cubicBezTo>
                  <a:cubicBezTo>
                    <a:pt x="4074" y="5604"/>
                    <a:pt x="5289" y="6303"/>
                    <a:pt x="6049" y="7185"/>
                  </a:cubicBezTo>
                  <a:cubicBezTo>
                    <a:pt x="6110" y="7185"/>
                    <a:pt x="6110" y="7246"/>
                    <a:pt x="6140" y="7306"/>
                  </a:cubicBezTo>
                  <a:lnTo>
                    <a:pt x="6201" y="7154"/>
                  </a:lnTo>
                  <a:cubicBezTo>
                    <a:pt x="6262" y="5878"/>
                    <a:pt x="5988" y="4632"/>
                    <a:pt x="5502" y="3477"/>
                  </a:cubicBezTo>
                  <a:cubicBezTo>
                    <a:pt x="5117" y="2552"/>
                    <a:pt x="3821" y="1"/>
                    <a:pt x="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9;p60">
              <a:extLst>
                <a:ext uri="{FF2B5EF4-FFF2-40B4-BE49-F238E27FC236}">
                  <a16:creationId xmlns:a16="http://schemas.microsoft.com/office/drawing/2014/main" xmlns="" id="{E89258C8-BBD0-471F-92ED-4309D3A3C2EC}"/>
                </a:ext>
              </a:extLst>
            </p:cNvPr>
            <p:cNvSpPr/>
            <p:nvPr/>
          </p:nvSpPr>
          <p:spPr>
            <a:xfrm rot="-5400000">
              <a:off x="7530846" y="425636"/>
              <a:ext cx="69845" cy="141445"/>
            </a:xfrm>
            <a:custGeom>
              <a:avLst/>
              <a:gdLst/>
              <a:ahLst/>
              <a:cxnLst/>
              <a:rect l="l" t="t" r="r" b="b"/>
              <a:pathLst>
                <a:path w="3131" h="6340" extrusionOk="0">
                  <a:moveTo>
                    <a:pt x="1742" y="1"/>
                  </a:moveTo>
                  <a:cubicBezTo>
                    <a:pt x="1545" y="1"/>
                    <a:pt x="1329" y="123"/>
                    <a:pt x="1094" y="412"/>
                  </a:cubicBezTo>
                  <a:cubicBezTo>
                    <a:pt x="0" y="1780"/>
                    <a:pt x="1763" y="4850"/>
                    <a:pt x="2037" y="6339"/>
                  </a:cubicBezTo>
                  <a:lnTo>
                    <a:pt x="2097" y="6339"/>
                  </a:lnTo>
                  <a:cubicBezTo>
                    <a:pt x="2918" y="5731"/>
                    <a:pt x="3131" y="4181"/>
                    <a:pt x="3131" y="3208"/>
                  </a:cubicBezTo>
                  <a:cubicBezTo>
                    <a:pt x="3131" y="2535"/>
                    <a:pt x="2640" y="1"/>
                    <a:pt x="17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80;p60">
              <a:extLst>
                <a:ext uri="{FF2B5EF4-FFF2-40B4-BE49-F238E27FC236}">
                  <a16:creationId xmlns:a16="http://schemas.microsoft.com/office/drawing/2014/main" xmlns="" id="{CF4E0622-6802-4AEF-A808-5FC69134CC82}"/>
                </a:ext>
              </a:extLst>
            </p:cNvPr>
            <p:cNvSpPr/>
            <p:nvPr/>
          </p:nvSpPr>
          <p:spPr>
            <a:xfrm rot="-5400000">
              <a:off x="7673243" y="523754"/>
              <a:ext cx="115754" cy="172836"/>
            </a:xfrm>
            <a:custGeom>
              <a:avLst/>
              <a:gdLst/>
              <a:ahLst/>
              <a:cxnLst/>
              <a:rect l="l" t="t" r="r" b="b"/>
              <a:pathLst>
                <a:path w="5189" h="7747" extrusionOk="0">
                  <a:moveTo>
                    <a:pt x="1596" y="0"/>
                  </a:moveTo>
                  <a:cubicBezTo>
                    <a:pt x="552" y="0"/>
                    <a:pt x="1" y="1270"/>
                    <a:pt x="204" y="2488"/>
                  </a:cubicBezTo>
                  <a:cubicBezTo>
                    <a:pt x="477" y="4130"/>
                    <a:pt x="1146" y="5771"/>
                    <a:pt x="2514" y="6744"/>
                  </a:cubicBezTo>
                  <a:cubicBezTo>
                    <a:pt x="3213" y="7261"/>
                    <a:pt x="4155" y="7686"/>
                    <a:pt x="5037" y="7747"/>
                  </a:cubicBezTo>
                  <a:lnTo>
                    <a:pt x="5189" y="7534"/>
                  </a:lnTo>
                  <a:cubicBezTo>
                    <a:pt x="4216" y="5498"/>
                    <a:pt x="4824" y="2032"/>
                    <a:pt x="2848" y="513"/>
                  </a:cubicBezTo>
                  <a:cubicBezTo>
                    <a:pt x="2379" y="153"/>
                    <a:pt x="195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81;p60">
              <a:extLst>
                <a:ext uri="{FF2B5EF4-FFF2-40B4-BE49-F238E27FC236}">
                  <a16:creationId xmlns:a16="http://schemas.microsoft.com/office/drawing/2014/main" xmlns="" id="{B37CEDE3-34CC-47C3-8084-315BEC7E5A4D}"/>
                </a:ext>
              </a:extLst>
            </p:cNvPr>
            <p:cNvSpPr/>
            <p:nvPr/>
          </p:nvSpPr>
          <p:spPr>
            <a:xfrm rot="-5400000">
              <a:off x="7808241" y="289389"/>
              <a:ext cx="119546" cy="202865"/>
            </a:xfrm>
            <a:custGeom>
              <a:avLst/>
              <a:gdLst/>
              <a:ahLst/>
              <a:cxnLst/>
              <a:rect l="l" t="t" r="r" b="b"/>
              <a:pathLst>
                <a:path w="5359" h="9093" extrusionOk="0">
                  <a:moveTo>
                    <a:pt x="3612" y="0"/>
                  </a:moveTo>
                  <a:cubicBezTo>
                    <a:pt x="3080" y="0"/>
                    <a:pt x="2477" y="282"/>
                    <a:pt x="1885" y="916"/>
                  </a:cubicBezTo>
                  <a:cubicBezTo>
                    <a:pt x="760" y="2132"/>
                    <a:pt x="274" y="3773"/>
                    <a:pt x="122" y="5354"/>
                  </a:cubicBezTo>
                  <a:cubicBezTo>
                    <a:pt x="0" y="6570"/>
                    <a:pt x="0" y="7937"/>
                    <a:pt x="61" y="9092"/>
                  </a:cubicBezTo>
                  <a:lnTo>
                    <a:pt x="122" y="9032"/>
                  </a:lnTo>
                  <a:cubicBezTo>
                    <a:pt x="2645" y="8211"/>
                    <a:pt x="5228" y="5141"/>
                    <a:pt x="5319" y="2497"/>
                  </a:cubicBezTo>
                  <a:cubicBezTo>
                    <a:pt x="5359" y="990"/>
                    <a:pt x="4610" y="0"/>
                    <a:pt x="3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82;p60">
              <a:extLst>
                <a:ext uri="{FF2B5EF4-FFF2-40B4-BE49-F238E27FC236}">
                  <a16:creationId xmlns:a16="http://schemas.microsoft.com/office/drawing/2014/main" xmlns="" id="{B7A2CCCC-BDA4-41D3-8047-4052517FEA15}"/>
                </a:ext>
              </a:extLst>
            </p:cNvPr>
            <p:cNvSpPr/>
            <p:nvPr/>
          </p:nvSpPr>
          <p:spPr>
            <a:xfrm rot="-5400000">
              <a:off x="7989721" y="493913"/>
              <a:ext cx="117315" cy="243581"/>
            </a:xfrm>
            <a:custGeom>
              <a:avLst/>
              <a:gdLst/>
              <a:ahLst/>
              <a:cxnLst/>
              <a:rect l="l" t="t" r="r" b="b"/>
              <a:pathLst>
                <a:path w="5259" h="10918" extrusionOk="0">
                  <a:moveTo>
                    <a:pt x="1668" y="1"/>
                  </a:moveTo>
                  <a:cubicBezTo>
                    <a:pt x="145" y="1"/>
                    <a:pt x="1" y="2163"/>
                    <a:pt x="1" y="3288"/>
                  </a:cubicBezTo>
                  <a:cubicBezTo>
                    <a:pt x="1" y="6267"/>
                    <a:pt x="1855" y="10492"/>
                    <a:pt x="5198" y="10918"/>
                  </a:cubicBezTo>
                  <a:lnTo>
                    <a:pt x="5259" y="10705"/>
                  </a:lnTo>
                  <a:cubicBezTo>
                    <a:pt x="4894" y="8455"/>
                    <a:pt x="5107" y="5993"/>
                    <a:pt x="4560" y="3744"/>
                  </a:cubicBezTo>
                  <a:cubicBezTo>
                    <a:pt x="4226" y="2346"/>
                    <a:pt x="3557" y="97"/>
                    <a:pt x="1794" y="6"/>
                  </a:cubicBezTo>
                  <a:cubicBezTo>
                    <a:pt x="1751" y="2"/>
                    <a:pt x="1709" y="1"/>
                    <a:pt x="1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83;p60">
              <a:extLst>
                <a:ext uri="{FF2B5EF4-FFF2-40B4-BE49-F238E27FC236}">
                  <a16:creationId xmlns:a16="http://schemas.microsoft.com/office/drawing/2014/main" xmlns="" id="{30EE645F-30F4-4456-91AB-A6044C686112}"/>
                </a:ext>
              </a:extLst>
            </p:cNvPr>
            <p:cNvSpPr/>
            <p:nvPr/>
          </p:nvSpPr>
          <p:spPr>
            <a:xfrm rot="-5400000">
              <a:off x="8134111" y="328439"/>
              <a:ext cx="105135" cy="194811"/>
            </a:xfrm>
            <a:custGeom>
              <a:avLst/>
              <a:gdLst/>
              <a:ahLst/>
              <a:cxnLst/>
              <a:rect l="l" t="t" r="r" b="b"/>
              <a:pathLst>
                <a:path w="4713" h="8732" extrusionOk="0">
                  <a:moveTo>
                    <a:pt x="1957" y="0"/>
                  </a:moveTo>
                  <a:cubicBezTo>
                    <a:pt x="1240" y="0"/>
                    <a:pt x="742" y="1380"/>
                    <a:pt x="548" y="2349"/>
                  </a:cubicBezTo>
                  <a:cubicBezTo>
                    <a:pt x="214" y="3838"/>
                    <a:pt x="1" y="5480"/>
                    <a:pt x="214" y="6969"/>
                  </a:cubicBezTo>
                  <a:cubicBezTo>
                    <a:pt x="335" y="7516"/>
                    <a:pt x="639" y="8185"/>
                    <a:pt x="426" y="8732"/>
                  </a:cubicBezTo>
                  <a:lnTo>
                    <a:pt x="487" y="8732"/>
                  </a:lnTo>
                  <a:cubicBezTo>
                    <a:pt x="2189" y="6604"/>
                    <a:pt x="4712" y="3626"/>
                    <a:pt x="2949" y="829"/>
                  </a:cubicBezTo>
                  <a:cubicBezTo>
                    <a:pt x="2586" y="235"/>
                    <a:pt x="2253" y="0"/>
                    <a:pt x="1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84;p60">
              <a:extLst>
                <a:ext uri="{FF2B5EF4-FFF2-40B4-BE49-F238E27FC236}">
                  <a16:creationId xmlns:a16="http://schemas.microsoft.com/office/drawing/2014/main" xmlns="" id="{40AE179E-C298-467C-8103-02172CAC25AE}"/>
                </a:ext>
              </a:extLst>
            </p:cNvPr>
            <p:cNvSpPr/>
            <p:nvPr/>
          </p:nvSpPr>
          <p:spPr>
            <a:xfrm rot="-5400000">
              <a:off x="7896741" y="-61367"/>
              <a:ext cx="250424" cy="1071482"/>
            </a:xfrm>
            <a:custGeom>
              <a:avLst/>
              <a:gdLst/>
              <a:ahLst/>
              <a:cxnLst/>
              <a:rect l="l" t="t" r="r" b="b"/>
              <a:pathLst>
                <a:path w="11226" h="48027" extrusionOk="0">
                  <a:moveTo>
                    <a:pt x="269" y="1"/>
                  </a:moveTo>
                  <a:cubicBezTo>
                    <a:pt x="130" y="1"/>
                    <a:pt x="0" y="146"/>
                    <a:pt x="83" y="291"/>
                  </a:cubicBezTo>
                  <a:cubicBezTo>
                    <a:pt x="1755" y="3331"/>
                    <a:pt x="3427" y="6431"/>
                    <a:pt x="4217" y="9805"/>
                  </a:cubicBezTo>
                  <a:cubicBezTo>
                    <a:pt x="5068" y="13392"/>
                    <a:pt x="4703" y="17161"/>
                    <a:pt x="4339" y="20778"/>
                  </a:cubicBezTo>
                  <a:cubicBezTo>
                    <a:pt x="3974" y="24395"/>
                    <a:pt x="3609" y="27982"/>
                    <a:pt x="3822" y="31629"/>
                  </a:cubicBezTo>
                  <a:cubicBezTo>
                    <a:pt x="4004" y="34486"/>
                    <a:pt x="4399" y="37374"/>
                    <a:pt x="5311" y="40079"/>
                  </a:cubicBezTo>
                  <a:cubicBezTo>
                    <a:pt x="6375" y="43180"/>
                    <a:pt x="8199" y="45915"/>
                    <a:pt x="10752" y="47982"/>
                  </a:cubicBezTo>
                  <a:cubicBezTo>
                    <a:pt x="10796" y="48013"/>
                    <a:pt x="10843" y="48026"/>
                    <a:pt x="10888" y="48026"/>
                  </a:cubicBezTo>
                  <a:cubicBezTo>
                    <a:pt x="11067" y="48026"/>
                    <a:pt x="11226" y="47823"/>
                    <a:pt x="11056" y="47678"/>
                  </a:cubicBezTo>
                  <a:cubicBezTo>
                    <a:pt x="8746" y="45824"/>
                    <a:pt x="7013" y="43392"/>
                    <a:pt x="5950" y="40596"/>
                  </a:cubicBezTo>
                  <a:cubicBezTo>
                    <a:pt x="4916" y="37891"/>
                    <a:pt x="4491" y="34973"/>
                    <a:pt x="4278" y="32085"/>
                  </a:cubicBezTo>
                  <a:cubicBezTo>
                    <a:pt x="4035" y="28498"/>
                    <a:pt x="4339" y="24973"/>
                    <a:pt x="4703" y="21416"/>
                  </a:cubicBezTo>
                  <a:cubicBezTo>
                    <a:pt x="5038" y="17830"/>
                    <a:pt x="5463" y="14121"/>
                    <a:pt x="4795" y="10565"/>
                  </a:cubicBezTo>
                  <a:cubicBezTo>
                    <a:pt x="4095" y="6826"/>
                    <a:pt x="2272" y="3392"/>
                    <a:pt x="448" y="109"/>
                  </a:cubicBezTo>
                  <a:cubicBezTo>
                    <a:pt x="400" y="32"/>
                    <a:pt x="333" y="1"/>
                    <a:pt x="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85;p60">
              <a:extLst>
                <a:ext uri="{FF2B5EF4-FFF2-40B4-BE49-F238E27FC236}">
                  <a16:creationId xmlns:a16="http://schemas.microsoft.com/office/drawing/2014/main" xmlns="" id="{4A550777-913C-4DB3-9298-2CEFA63DC29B}"/>
                </a:ext>
              </a:extLst>
            </p:cNvPr>
            <p:cNvSpPr/>
            <p:nvPr/>
          </p:nvSpPr>
          <p:spPr>
            <a:xfrm rot="-5400000">
              <a:off x="7846549" y="323072"/>
              <a:ext cx="149483" cy="228387"/>
            </a:xfrm>
            <a:custGeom>
              <a:avLst/>
              <a:gdLst/>
              <a:ahLst/>
              <a:cxnLst/>
              <a:rect l="l" t="t" r="r" b="b"/>
              <a:pathLst>
                <a:path w="6701" h="10237" extrusionOk="0">
                  <a:moveTo>
                    <a:pt x="6442" y="1"/>
                  </a:moveTo>
                  <a:cubicBezTo>
                    <a:pt x="6363" y="1"/>
                    <a:pt x="6283" y="41"/>
                    <a:pt x="6249" y="133"/>
                  </a:cubicBezTo>
                  <a:cubicBezTo>
                    <a:pt x="5550" y="2048"/>
                    <a:pt x="4638" y="3842"/>
                    <a:pt x="3604" y="5605"/>
                  </a:cubicBezTo>
                  <a:cubicBezTo>
                    <a:pt x="3148" y="6395"/>
                    <a:pt x="2662" y="7216"/>
                    <a:pt x="2024" y="7945"/>
                  </a:cubicBezTo>
                  <a:cubicBezTo>
                    <a:pt x="1416" y="8583"/>
                    <a:pt x="747" y="9191"/>
                    <a:pt x="139" y="9860"/>
                  </a:cubicBezTo>
                  <a:cubicBezTo>
                    <a:pt x="0" y="10022"/>
                    <a:pt x="143" y="10236"/>
                    <a:pt x="299" y="10236"/>
                  </a:cubicBezTo>
                  <a:cubicBezTo>
                    <a:pt x="349" y="10236"/>
                    <a:pt x="399" y="10215"/>
                    <a:pt x="443" y="10164"/>
                  </a:cubicBezTo>
                  <a:cubicBezTo>
                    <a:pt x="1051" y="9465"/>
                    <a:pt x="1750" y="8857"/>
                    <a:pt x="2358" y="8158"/>
                  </a:cubicBezTo>
                  <a:cubicBezTo>
                    <a:pt x="2996" y="7459"/>
                    <a:pt x="3483" y="6638"/>
                    <a:pt x="3969" y="5787"/>
                  </a:cubicBezTo>
                  <a:cubicBezTo>
                    <a:pt x="5002" y="4024"/>
                    <a:pt x="5914" y="2170"/>
                    <a:pt x="6644" y="255"/>
                  </a:cubicBezTo>
                  <a:cubicBezTo>
                    <a:pt x="6700" y="105"/>
                    <a:pt x="6571" y="1"/>
                    <a:pt x="6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86;p60">
              <a:extLst>
                <a:ext uri="{FF2B5EF4-FFF2-40B4-BE49-F238E27FC236}">
                  <a16:creationId xmlns:a16="http://schemas.microsoft.com/office/drawing/2014/main" xmlns="" id="{64BFDEAF-7DEC-415D-96B6-292AE73734EE}"/>
                </a:ext>
              </a:extLst>
            </p:cNvPr>
            <p:cNvSpPr/>
            <p:nvPr/>
          </p:nvSpPr>
          <p:spPr>
            <a:xfrm rot="-5400000">
              <a:off x="7704691" y="463221"/>
              <a:ext cx="153810" cy="203646"/>
            </a:xfrm>
            <a:custGeom>
              <a:avLst/>
              <a:gdLst/>
              <a:ahLst/>
              <a:cxnLst/>
              <a:rect l="l" t="t" r="r" b="b"/>
              <a:pathLst>
                <a:path w="6895" h="9128" extrusionOk="0">
                  <a:moveTo>
                    <a:pt x="248" y="0"/>
                  </a:moveTo>
                  <a:cubicBezTo>
                    <a:pt x="127" y="0"/>
                    <a:pt x="1" y="102"/>
                    <a:pt x="37" y="248"/>
                  </a:cubicBezTo>
                  <a:cubicBezTo>
                    <a:pt x="523" y="2284"/>
                    <a:pt x="1496" y="4138"/>
                    <a:pt x="2955" y="5628"/>
                  </a:cubicBezTo>
                  <a:cubicBezTo>
                    <a:pt x="3502" y="6175"/>
                    <a:pt x="4171" y="6600"/>
                    <a:pt x="4809" y="7087"/>
                  </a:cubicBezTo>
                  <a:cubicBezTo>
                    <a:pt x="5417" y="7543"/>
                    <a:pt x="6298" y="8151"/>
                    <a:pt x="6481" y="8971"/>
                  </a:cubicBezTo>
                  <a:cubicBezTo>
                    <a:pt x="6493" y="9081"/>
                    <a:pt x="6564" y="9127"/>
                    <a:pt x="6643" y="9127"/>
                  </a:cubicBezTo>
                  <a:cubicBezTo>
                    <a:pt x="6760" y="9127"/>
                    <a:pt x="6894" y="9025"/>
                    <a:pt x="6876" y="8880"/>
                  </a:cubicBezTo>
                  <a:cubicBezTo>
                    <a:pt x="6694" y="8151"/>
                    <a:pt x="6086" y="7573"/>
                    <a:pt x="5539" y="7117"/>
                  </a:cubicBezTo>
                  <a:cubicBezTo>
                    <a:pt x="4900" y="6631"/>
                    <a:pt x="4201" y="6205"/>
                    <a:pt x="3593" y="5658"/>
                  </a:cubicBezTo>
                  <a:cubicBezTo>
                    <a:pt x="1982" y="4230"/>
                    <a:pt x="918" y="2254"/>
                    <a:pt x="432" y="157"/>
                  </a:cubicBezTo>
                  <a:cubicBezTo>
                    <a:pt x="408" y="47"/>
                    <a:pt x="329" y="0"/>
                    <a:pt x="2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87;p60">
              <a:extLst>
                <a:ext uri="{FF2B5EF4-FFF2-40B4-BE49-F238E27FC236}">
                  <a16:creationId xmlns:a16="http://schemas.microsoft.com/office/drawing/2014/main" xmlns="" id="{2452F3E1-2D51-40A8-95AD-13541A017ABB}"/>
                </a:ext>
              </a:extLst>
            </p:cNvPr>
            <p:cNvSpPr/>
            <p:nvPr/>
          </p:nvSpPr>
          <p:spPr>
            <a:xfrm rot="-5400000">
              <a:off x="8016784" y="456683"/>
              <a:ext cx="134403" cy="230685"/>
            </a:xfrm>
            <a:custGeom>
              <a:avLst/>
              <a:gdLst/>
              <a:ahLst/>
              <a:cxnLst/>
              <a:rect l="l" t="t" r="r" b="b"/>
              <a:pathLst>
                <a:path w="6025" h="10340" extrusionOk="0">
                  <a:moveTo>
                    <a:pt x="248" y="1"/>
                  </a:moveTo>
                  <a:cubicBezTo>
                    <a:pt x="127" y="1"/>
                    <a:pt x="0" y="103"/>
                    <a:pt x="37" y="248"/>
                  </a:cubicBezTo>
                  <a:cubicBezTo>
                    <a:pt x="584" y="2558"/>
                    <a:pt x="857" y="4960"/>
                    <a:pt x="2073" y="7026"/>
                  </a:cubicBezTo>
                  <a:cubicBezTo>
                    <a:pt x="2529" y="7847"/>
                    <a:pt x="3106" y="8607"/>
                    <a:pt x="3775" y="9245"/>
                  </a:cubicBezTo>
                  <a:cubicBezTo>
                    <a:pt x="4322" y="9792"/>
                    <a:pt x="4991" y="10279"/>
                    <a:pt x="5781" y="10340"/>
                  </a:cubicBezTo>
                  <a:cubicBezTo>
                    <a:pt x="6024" y="10340"/>
                    <a:pt x="6024" y="9944"/>
                    <a:pt x="5781" y="9914"/>
                  </a:cubicBezTo>
                  <a:cubicBezTo>
                    <a:pt x="4991" y="9884"/>
                    <a:pt x="4292" y="9245"/>
                    <a:pt x="3775" y="8698"/>
                  </a:cubicBezTo>
                  <a:cubicBezTo>
                    <a:pt x="3198" y="8060"/>
                    <a:pt x="2681" y="7330"/>
                    <a:pt x="2286" y="6570"/>
                  </a:cubicBezTo>
                  <a:cubicBezTo>
                    <a:pt x="1192" y="4595"/>
                    <a:pt x="948" y="2315"/>
                    <a:pt x="432" y="157"/>
                  </a:cubicBezTo>
                  <a:cubicBezTo>
                    <a:pt x="407" y="47"/>
                    <a:pt x="329" y="1"/>
                    <a:pt x="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88;p60">
              <a:extLst>
                <a:ext uri="{FF2B5EF4-FFF2-40B4-BE49-F238E27FC236}">
                  <a16:creationId xmlns:a16="http://schemas.microsoft.com/office/drawing/2014/main" xmlns="" id="{04E2B4C5-D585-46F6-B137-7CDB30272752}"/>
                </a:ext>
              </a:extLst>
            </p:cNvPr>
            <p:cNvSpPr/>
            <p:nvPr/>
          </p:nvSpPr>
          <p:spPr>
            <a:xfrm rot="-5400000">
              <a:off x="8193743" y="357996"/>
              <a:ext cx="59516" cy="210807"/>
            </a:xfrm>
            <a:custGeom>
              <a:avLst/>
              <a:gdLst/>
              <a:ahLst/>
              <a:cxnLst/>
              <a:rect l="l" t="t" r="r" b="b"/>
              <a:pathLst>
                <a:path w="2668" h="9449" extrusionOk="0">
                  <a:moveTo>
                    <a:pt x="2470" y="1"/>
                  </a:moveTo>
                  <a:cubicBezTo>
                    <a:pt x="2372" y="1"/>
                    <a:pt x="2273" y="69"/>
                    <a:pt x="2273" y="206"/>
                  </a:cubicBezTo>
                  <a:cubicBezTo>
                    <a:pt x="2242" y="1756"/>
                    <a:pt x="2151" y="3337"/>
                    <a:pt x="1787" y="4856"/>
                  </a:cubicBezTo>
                  <a:cubicBezTo>
                    <a:pt x="1422" y="6346"/>
                    <a:pt x="844" y="7774"/>
                    <a:pt x="84" y="9142"/>
                  </a:cubicBezTo>
                  <a:cubicBezTo>
                    <a:pt x="0" y="9310"/>
                    <a:pt x="148" y="9449"/>
                    <a:pt x="288" y="9449"/>
                  </a:cubicBezTo>
                  <a:cubicBezTo>
                    <a:pt x="350" y="9449"/>
                    <a:pt x="411" y="9421"/>
                    <a:pt x="449" y="9355"/>
                  </a:cubicBezTo>
                  <a:cubicBezTo>
                    <a:pt x="1209" y="7957"/>
                    <a:pt x="1817" y="6498"/>
                    <a:pt x="2182" y="4948"/>
                  </a:cubicBezTo>
                  <a:cubicBezTo>
                    <a:pt x="2546" y="3397"/>
                    <a:pt x="2668" y="1786"/>
                    <a:pt x="2668" y="206"/>
                  </a:cubicBezTo>
                  <a:cubicBezTo>
                    <a:pt x="2668" y="69"/>
                    <a:pt x="2569" y="1"/>
                    <a:pt x="2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89;p60">
              <a:extLst>
                <a:ext uri="{FF2B5EF4-FFF2-40B4-BE49-F238E27FC236}">
                  <a16:creationId xmlns:a16="http://schemas.microsoft.com/office/drawing/2014/main" xmlns="" id="{FDBEB7A0-5979-4B86-843E-A47E4DAE96C2}"/>
                </a:ext>
              </a:extLst>
            </p:cNvPr>
            <p:cNvSpPr/>
            <p:nvPr/>
          </p:nvSpPr>
          <p:spPr>
            <a:xfrm rot="-5400000">
              <a:off x="7603396" y="414905"/>
              <a:ext cx="29044" cy="153292"/>
            </a:xfrm>
            <a:custGeom>
              <a:avLst/>
              <a:gdLst/>
              <a:ahLst/>
              <a:cxnLst/>
              <a:rect l="l" t="t" r="r" b="b"/>
              <a:pathLst>
                <a:path w="1302" h="6871" extrusionOk="0">
                  <a:moveTo>
                    <a:pt x="826" y="1"/>
                  </a:moveTo>
                  <a:cubicBezTo>
                    <a:pt x="702" y="1"/>
                    <a:pt x="565" y="105"/>
                    <a:pt x="603" y="255"/>
                  </a:cubicBezTo>
                  <a:cubicBezTo>
                    <a:pt x="785" y="1319"/>
                    <a:pt x="876" y="2413"/>
                    <a:pt x="785" y="3507"/>
                  </a:cubicBezTo>
                  <a:cubicBezTo>
                    <a:pt x="694" y="4571"/>
                    <a:pt x="420" y="5605"/>
                    <a:pt x="55" y="6608"/>
                  </a:cubicBezTo>
                  <a:cubicBezTo>
                    <a:pt x="1" y="6772"/>
                    <a:pt x="121" y="6870"/>
                    <a:pt x="246" y="6870"/>
                  </a:cubicBezTo>
                  <a:cubicBezTo>
                    <a:pt x="329" y="6870"/>
                    <a:pt x="414" y="6827"/>
                    <a:pt x="451" y="6729"/>
                  </a:cubicBezTo>
                  <a:cubicBezTo>
                    <a:pt x="815" y="5696"/>
                    <a:pt x="1089" y="4602"/>
                    <a:pt x="1210" y="3507"/>
                  </a:cubicBezTo>
                  <a:cubicBezTo>
                    <a:pt x="1302" y="2383"/>
                    <a:pt x="1180" y="1258"/>
                    <a:pt x="998" y="133"/>
                  </a:cubicBezTo>
                  <a:cubicBezTo>
                    <a:pt x="975" y="41"/>
                    <a:pt x="903" y="1"/>
                    <a:pt x="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90;p60">
              <a:extLst>
                <a:ext uri="{FF2B5EF4-FFF2-40B4-BE49-F238E27FC236}">
                  <a16:creationId xmlns:a16="http://schemas.microsoft.com/office/drawing/2014/main" xmlns="" id="{2D835C88-7341-4593-A98B-FF533655B2B4}"/>
                </a:ext>
              </a:extLst>
            </p:cNvPr>
            <p:cNvSpPr/>
            <p:nvPr/>
          </p:nvSpPr>
          <p:spPr>
            <a:xfrm rot="-5400000">
              <a:off x="8050298" y="570550"/>
              <a:ext cx="600986" cy="458069"/>
            </a:xfrm>
            <a:custGeom>
              <a:avLst/>
              <a:gdLst/>
              <a:ahLst/>
              <a:cxnLst/>
              <a:rect l="l" t="t" r="r" b="b"/>
              <a:pathLst>
                <a:path w="26941" h="20532" extrusionOk="0">
                  <a:moveTo>
                    <a:pt x="258" y="0"/>
                  </a:moveTo>
                  <a:cubicBezTo>
                    <a:pt x="130" y="0"/>
                    <a:pt x="0" y="104"/>
                    <a:pt x="57" y="255"/>
                  </a:cubicBezTo>
                  <a:cubicBezTo>
                    <a:pt x="847" y="2200"/>
                    <a:pt x="2063" y="3841"/>
                    <a:pt x="3674" y="5209"/>
                  </a:cubicBezTo>
                  <a:cubicBezTo>
                    <a:pt x="5224" y="6516"/>
                    <a:pt x="7048" y="7580"/>
                    <a:pt x="8872" y="8461"/>
                  </a:cubicBezTo>
                  <a:cubicBezTo>
                    <a:pt x="10938" y="9464"/>
                    <a:pt x="13097" y="10255"/>
                    <a:pt x="15194" y="11167"/>
                  </a:cubicBezTo>
                  <a:cubicBezTo>
                    <a:pt x="17443" y="12109"/>
                    <a:pt x="19571" y="13234"/>
                    <a:pt x="21455" y="14814"/>
                  </a:cubicBezTo>
                  <a:cubicBezTo>
                    <a:pt x="23431" y="16395"/>
                    <a:pt x="25103" y="18310"/>
                    <a:pt x="26471" y="20437"/>
                  </a:cubicBezTo>
                  <a:cubicBezTo>
                    <a:pt x="26518" y="20503"/>
                    <a:pt x="26585" y="20531"/>
                    <a:pt x="26652" y="20531"/>
                  </a:cubicBezTo>
                  <a:cubicBezTo>
                    <a:pt x="26799" y="20531"/>
                    <a:pt x="26940" y="20392"/>
                    <a:pt x="26835" y="20225"/>
                  </a:cubicBezTo>
                  <a:cubicBezTo>
                    <a:pt x="24373" y="16395"/>
                    <a:pt x="20908" y="13355"/>
                    <a:pt x="16774" y="11410"/>
                  </a:cubicBezTo>
                  <a:cubicBezTo>
                    <a:pt x="12793" y="9556"/>
                    <a:pt x="8537" y="8309"/>
                    <a:pt x="4951" y="5695"/>
                  </a:cubicBezTo>
                  <a:cubicBezTo>
                    <a:pt x="2944" y="4236"/>
                    <a:pt x="1394" y="2443"/>
                    <a:pt x="452" y="133"/>
                  </a:cubicBezTo>
                  <a:cubicBezTo>
                    <a:pt x="417" y="40"/>
                    <a:pt x="338"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91;p60">
              <a:extLst>
                <a:ext uri="{FF2B5EF4-FFF2-40B4-BE49-F238E27FC236}">
                  <a16:creationId xmlns:a16="http://schemas.microsoft.com/office/drawing/2014/main" xmlns="" id="{8562CCFB-5940-4E68-B3C3-64DEF4712FD8}"/>
                </a:ext>
              </a:extLst>
            </p:cNvPr>
            <p:cNvSpPr/>
            <p:nvPr/>
          </p:nvSpPr>
          <p:spPr>
            <a:xfrm rot="-5400000">
              <a:off x="8080100" y="348371"/>
              <a:ext cx="342086" cy="589229"/>
            </a:xfrm>
            <a:custGeom>
              <a:avLst/>
              <a:gdLst/>
              <a:ahLst/>
              <a:cxnLst/>
              <a:rect l="l" t="t" r="r" b="b"/>
              <a:pathLst>
                <a:path w="15335" h="26411" extrusionOk="0">
                  <a:moveTo>
                    <a:pt x="201" y="1"/>
                  </a:moveTo>
                  <a:cubicBezTo>
                    <a:pt x="99" y="1"/>
                    <a:pt x="0" y="62"/>
                    <a:pt x="0" y="183"/>
                  </a:cubicBezTo>
                  <a:cubicBezTo>
                    <a:pt x="152" y="2281"/>
                    <a:pt x="1064" y="4196"/>
                    <a:pt x="1641" y="6202"/>
                  </a:cubicBezTo>
                  <a:cubicBezTo>
                    <a:pt x="2158" y="7995"/>
                    <a:pt x="2766" y="9758"/>
                    <a:pt x="3648" y="11399"/>
                  </a:cubicBezTo>
                  <a:cubicBezTo>
                    <a:pt x="4529" y="13010"/>
                    <a:pt x="5623" y="14500"/>
                    <a:pt x="6869" y="15867"/>
                  </a:cubicBezTo>
                  <a:cubicBezTo>
                    <a:pt x="8328" y="17539"/>
                    <a:pt x="9757" y="19241"/>
                    <a:pt x="11155" y="20974"/>
                  </a:cubicBezTo>
                  <a:cubicBezTo>
                    <a:pt x="11915" y="21916"/>
                    <a:pt x="12705" y="22858"/>
                    <a:pt x="13374" y="23861"/>
                  </a:cubicBezTo>
                  <a:cubicBezTo>
                    <a:pt x="13921" y="24652"/>
                    <a:pt x="14164" y="25655"/>
                    <a:pt x="14894" y="26354"/>
                  </a:cubicBezTo>
                  <a:cubicBezTo>
                    <a:pt x="14933" y="26393"/>
                    <a:pt x="14979" y="26410"/>
                    <a:pt x="15023" y="26410"/>
                  </a:cubicBezTo>
                  <a:cubicBezTo>
                    <a:pt x="15184" y="26410"/>
                    <a:pt x="15334" y="26193"/>
                    <a:pt x="15167" y="26050"/>
                  </a:cubicBezTo>
                  <a:cubicBezTo>
                    <a:pt x="14560" y="25472"/>
                    <a:pt x="14316" y="24621"/>
                    <a:pt x="13891" y="23892"/>
                  </a:cubicBezTo>
                  <a:cubicBezTo>
                    <a:pt x="13374" y="23041"/>
                    <a:pt x="12736" y="22250"/>
                    <a:pt x="12098" y="21491"/>
                  </a:cubicBezTo>
                  <a:cubicBezTo>
                    <a:pt x="10730" y="19819"/>
                    <a:pt x="9362" y="18117"/>
                    <a:pt x="7964" y="16506"/>
                  </a:cubicBezTo>
                  <a:cubicBezTo>
                    <a:pt x="6687" y="15047"/>
                    <a:pt x="5441" y="13618"/>
                    <a:pt x="4468" y="11946"/>
                  </a:cubicBezTo>
                  <a:cubicBezTo>
                    <a:pt x="3496" y="10366"/>
                    <a:pt x="2796" y="8664"/>
                    <a:pt x="2249" y="6901"/>
                  </a:cubicBezTo>
                  <a:cubicBezTo>
                    <a:pt x="1945" y="5837"/>
                    <a:pt x="1611" y="4773"/>
                    <a:pt x="1246" y="3709"/>
                  </a:cubicBezTo>
                  <a:cubicBezTo>
                    <a:pt x="851" y="2585"/>
                    <a:pt x="486" y="1399"/>
                    <a:pt x="426" y="183"/>
                  </a:cubicBezTo>
                  <a:cubicBezTo>
                    <a:pt x="410" y="62"/>
                    <a:pt x="304"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92;p60">
              <a:extLst>
                <a:ext uri="{FF2B5EF4-FFF2-40B4-BE49-F238E27FC236}">
                  <a16:creationId xmlns:a16="http://schemas.microsoft.com/office/drawing/2014/main" xmlns="" id="{4A1CB87F-B232-42A4-B42B-07E4FA5C1B3C}"/>
                </a:ext>
              </a:extLst>
            </p:cNvPr>
            <p:cNvSpPr/>
            <p:nvPr/>
          </p:nvSpPr>
          <p:spPr>
            <a:xfrm rot="-5400000">
              <a:off x="8201062" y="608268"/>
              <a:ext cx="77095" cy="131027"/>
            </a:xfrm>
            <a:custGeom>
              <a:avLst/>
              <a:gdLst/>
              <a:ahLst/>
              <a:cxnLst/>
              <a:rect l="l" t="t" r="r" b="b"/>
              <a:pathLst>
                <a:path w="3456" h="5873" extrusionOk="0">
                  <a:moveTo>
                    <a:pt x="1845" y="0"/>
                  </a:moveTo>
                  <a:cubicBezTo>
                    <a:pt x="1641" y="0"/>
                    <a:pt x="1421" y="75"/>
                    <a:pt x="1186" y="249"/>
                  </a:cubicBezTo>
                  <a:cubicBezTo>
                    <a:pt x="0" y="1131"/>
                    <a:pt x="1186" y="3775"/>
                    <a:pt x="1520" y="4808"/>
                  </a:cubicBezTo>
                  <a:lnTo>
                    <a:pt x="2462" y="5872"/>
                  </a:lnTo>
                  <a:cubicBezTo>
                    <a:pt x="2888" y="4930"/>
                    <a:pt x="3344" y="3714"/>
                    <a:pt x="3405" y="2620"/>
                  </a:cubicBezTo>
                  <a:cubicBezTo>
                    <a:pt x="3455" y="1836"/>
                    <a:pt x="2854" y="0"/>
                    <a:pt x="1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93;p60">
              <a:extLst>
                <a:ext uri="{FF2B5EF4-FFF2-40B4-BE49-F238E27FC236}">
                  <a16:creationId xmlns:a16="http://schemas.microsoft.com/office/drawing/2014/main" xmlns="" id="{766C56A9-576E-465E-9331-A0E3BD6F9445}"/>
                </a:ext>
              </a:extLst>
            </p:cNvPr>
            <p:cNvSpPr/>
            <p:nvPr/>
          </p:nvSpPr>
          <p:spPr>
            <a:xfrm rot="-5400000">
              <a:off x="8122398" y="745596"/>
              <a:ext cx="103752" cy="76523"/>
            </a:xfrm>
            <a:custGeom>
              <a:avLst/>
              <a:gdLst/>
              <a:ahLst/>
              <a:cxnLst/>
              <a:rect l="l" t="t" r="r" b="b"/>
              <a:pathLst>
                <a:path w="4651" h="3430" extrusionOk="0">
                  <a:moveTo>
                    <a:pt x="963" y="1"/>
                  </a:moveTo>
                  <a:cubicBezTo>
                    <a:pt x="629" y="1"/>
                    <a:pt x="376" y="175"/>
                    <a:pt x="274" y="619"/>
                  </a:cubicBezTo>
                  <a:cubicBezTo>
                    <a:pt x="0" y="1834"/>
                    <a:pt x="2250" y="3324"/>
                    <a:pt x="3192" y="3415"/>
                  </a:cubicBezTo>
                  <a:cubicBezTo>
                    <a:pt x="3273" y="3425"/>
                    <a:pt x="3354" y="3429"/>
                    <a:pt x="3435" y="3429"/>
                  </a:cubicBezTo>
                  <a:cubicBezTo>
                    <a:pt x="3840" y="3429"/>
                    <a:pt x="4246" y="3324"/>
                    <a:pt x="4651" y="3324"/>
                  </a:cubicBezTo>
                  <a:lnTo>
                    <a:pt x="4225" y="2169"/>
                  </a:lnTo>
                  <a:cubicBezTo>
                    <a:pt x="3879" y="1753"/>
                    <a:pt x="2020" y="1"/>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94;p60">
              <a:extLst>
                <a:ext uri="{FF2B5EF4-FFF2-40B4-BE49-F238E27FC236}">
                  <a16:creationId xmlns:a16="http://schemas.microsoft.com/office/drawing/2014/main" xmlns="" id="{0391404C-96E6-4B45-9008-9A4DC1919EA3}"/>
                </a:ext>
              </a:extLst>
            </p:cNvPr>
            <p:cNvSpPr/>
            <p:nvPr/>
          </p:nvSpPr>
          <p:spPr>
            <a:xfrm rot="-5400000">
              <a:off x="8048584" y="670764"/>
              <a:ext cx="80709" cy="108204"/>
            </a:xfrm>
            <a:custGeom>
              <a:avLst/>
              <a:gdLst/>
              <a:ahLst/>
              <a:cxnLst/>
              <a:rect l="l" t="t" r="r" b="b"/>
              <a:pathLst>
                <a:path w="3618" h="4850" extrusionOk="0">
                  <a:moveTo>
                    <a:pt x="1344" y="0"/>
                  </a:moveTo>
                  <a:cubicBezTo>
                    <a:pt x="144" y="0"/>
                    <a:pt x="251" y="2993"/>
                    <a:pt x="1" y="3634"/>
                  </a:cubicBezTo>
                  <a:lnTo>
                    <a:pt x="487" y="4850"/>
                  </a:lnTo>
                  <a:cubicBezTo>
                    <a:pt x="1064" y="3968"/>
                    <a:pt x="3618" y="959"/>
                    <a:pt x="1703" y="78"/>
                  </a:cubicBezTo>
                  <a:cubicBezTo>
                    <a:pt x="1572" y="25"/>
                    <a:pt x="1452" y="0"/>
                    <a:pt x="1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95;p60">
              <a:extLst>
                <a:ext uri="{FF2B5EF4-FFF2-40B4-BE49-F238E27FC236}">
                  <a16:creationId xmlns:a16="http://schemas.microsoft.com/office/drawing/2014/main" xmlns="" id="{48A63EF7-59AD-424D-9659-51C576EBA1C2}"/>
                </a:ext>
              </a:extLst>
            </p:cNvPr>
            <p:cNvSpPr/>
            <p:nvPr/>
          </p:nvSpPr>
          <p:spPr>
            <a:xfrm rot="-5400000">
              <a:off x="8004746" y="791472"/>
              <a:ext cx="94048" cy="72686"/>
            </a:xfrm>
            <a:custGeom>
              <a:avLst/>
              <a:gdLst/>
              <a:ahLst/>
              <a:cxnLst/>
              <a:rect l="l" t="t" r="r" b="b"/>
              <a:pathLst>
                <a:path w="4216" h="3258" extrusionOk="0">
                  <a:moveTo>
                    <a:pt x="1359" y="0"/>
                  </a:moveTo>
                  <a:cubicBezTo>
                    <a:pt x="610" y="0"/>
                    <a:pt x="0" y="428"/>
                    <a:pt x="538" y="1404"/>
                  </a:cubicBezTo>
                  <a:cubicBezTo>
                    <a:pt x="1176" y="2559"/>
                    <a:pt x="3060" y="3045"/>
                    <a:pt x="4215" y="3258"/>
                  </a:cubicBezTo>
                  <a:lnTo>
                    <a:pt x="3820" y="2103"/>
                  </a:lnTo>
                  <a:cubicBezTo>
                    <a:pt x="3547" y="1464"/>
                    <a:pt x="3121" y="735"/>
                    <a:pt x="2513" y="340"/>
                  </a:cubicBezTo>
                  <a:cubicBezTo>
                    <a:pt x="2188" y="119"/>
                    <a:pt x="1754"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96;p60">
              <a:extLst>
                <a:ext uri="{FF2B5EF4-FFF2-40B4-BE49-F238E27FC236}">
                  <a16:creationId xmlns:a16="http://schemas.microsoft.com/office/drawing/2014/main" xmlns="" id="{E4938187-8678-46D5-A17B-A327CD0845A0}"/>
                </a:ext>
              </a:extLst>
            </p:cNvPr>
            <p:cNvSpPr/>
            <p:nvPr/>
          </p:nvSpPr>
          <p:spPr>
            <a:xfrm rot="-5400000">
              <a:off x="7692787" y="735371"/>
              <a:ext cx="330240" cy="216295"/>
            </a:xfrm>
            <a:custGeom>
              <a:avLst/>
              <a:gdLst/>
              <a:ahLst/>
              <a:cxnLst/>
              <a:rect l="l" t="t" r="r" b="b"/>
              <a:pathLst>
                <a:path w="14804" h="9695" extrusionOk="0">
                  <a:moveTo>
                    <a:pt x="12261" y="1"/>
                  </a:moveTo>
                  <a:cubicBezTo>
                    <a:pt x="10935" y="1"/>
                    <a:pt x="8890" y="1334"/>
                    <a:pt x="8572" y="3980"/>
                  </a:cubicBezTo>
                  <a:cubicBezTo>
                    <a:pt x="8128" y="1620"/>
                    <a:pt x="6140" y="572"/>
                    <a:pt x="4774" y="572"/>
                  </a:cubicBezTo>
                  <a:cubicBezTo>
                    <a:pt x="4363" y="572"/>
                    <a:pt x="4009" y="667"/>
                    <a:pt x="3770" y="849"/>
                  </a:cubicBezTo>
                  <a:cubicBezTo>
                    <a:pt x="0" y="3707"/>
                    <a:pt x="6323" y="9451"/>
                    <a:pt x="8876" y="9694"/>
                  </a:cubicBezTo>
                  <a:cubicBezTo>
                    <a:pt x="11308" y="9147"/>
                    <a:pt x="14226" y="6047"/>
                    <a:pt x="14590" y="3646"/>
                  </a:cubicBezTo>
                  <a:cubicBezTo>
                    <a:pt x="14803" y="2217"/>
                    <a:pt x="14560" y="728"/>
                    <a:pt x="12797" y="89"/>
                  </a:cubicBezTo>
                  <a:cubicBezTo>
                    <a:pt x="12640" y="30"/>
                    <a:pt x="12458" y="1"/>
                    <a:pt x="12261"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97;p60">
              <a:extLst>
                <a:ext uri="{FF2B5EF4-FFF2-40B4-BE49-F238E27FC236}">
                  <a16:creationId xmlns:a16="http://schemas.microsoft.com/office/drawing/2014/main" xmlns="" id="{16F2207C-D8E6-41D2-B51D-A819F68DE54B}"/>
                </a:ext>
              </a:extLst>
            </p:cNvPr>
            <p:cNvSpPr/>
            <p:nvPr/>
          </p:nvSpPr>
          <p:spPr>
            <a:xfrm rot="-5400000">
              <a:off x="7795962" y="775486"/>
              <a:ext cx="165477" cy="108270"/>
            </a:xfrm>
            <a:custGeom>
              <a:avLst/>
              <a:gdLst/>
              <a:ahLst/>
              <a:cxnLst/>
              <a:rect l="l" t="t" r="r" b="b"/>
              <a:pathLst>
                <a:path w="7418" h="4853" extrusionOk="0">
                  <a:moveTo>
                    <a:pt x="6135" y="1"/>
                  </a:moveTo>
                  <a:cubicBezTo>
                    <a:pt x="5469" y="1"/>
                    <a:pt x="4444" y="679"/>
                    <a:pt x="4286" y="1995"/>
                  </a:cubicBezTo>
                  <a:cubicBezTo>
                    <a:pt x="4075" y="796"/>
                    <a:pt x="3063" y="288"/>
                    <a:pt x="2377" y="288"/>
                  </a:cubicBezTo>
                  <a:cubicBezTo>
                    <a:pt x="2176" y="288"/>
                    <a:pt x="2002" y="332"/>
                    <a:pt x="1885" y="414"/>
                  </a:cubicBezTo>
                  <a:cubicBezTo>
                    <a:pt x="1" y="1873"/>
                    <a:pt x="3162" y="4761"/>
                    <a:pt x="4438" y="4852"/>
                  </a:cubicBezTo>
                  <a:cubicBezTo>
                    <a:pt x="5654" y="4579"/>
                    <a:pt x="7113" y="3028"/>
                    <a:pt x="7296" y="1843"/>
                  </a:cubicBezTo>
                  <a:cubicBezTo>
                    <a:pt x="7417" y="1113"/>
                    <a:pt x="7296" y="354"/>
                    <a:pt x="6414" y="50"/>
                  </a:cubicBezTo>
                  <a:cubicBezTo>
                    <a:pt x="6333" y="17"/>
                    <a:pt x="6238" y="1"/>
                    <a:pt x="6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98;p60">
              <a:extLst>
                <a:ext uri="{FF2B5EF4-FFF2-40B4-BE49-F238E27FC236}">
                  <a16:creationId xmlns:a16="http://schemas.microsoft.com/office/drawing/2014/main" xmlns="" id="{BADF96B2-BE50-4894-A48D-E9C7D58CE8DA}"/>
                </a:ext>
              </a:extLst>
            </p:cNvPr>
            <p:cNvSpPr/>
            <p:nvPr/>
          </p:nvSpPr>
          <p:spPr>
            <a:xfrm rot="-5400000">
              <a:off x="8011475" y="1067513"/>
              <a:ext cx="152851" cy="117774"/>
            </a:xfrm>
            <a:custGeom>
              <a:avLst/>
              <a:gdLst/>
              <a:ahLst/>
              <a:cxnLst/>
              <a:rect l="l" t="t" r="r" b="b"/>
              <a:pathLst>
                <a:path w="6852" h="5279" extrusionOk="0">
                  <a:moveTo>
                    <a:pt x="5145" y="0"/>
                  </a:moveTo>
                  <a:cubicBezTo>
                    <a:pt x="5107" y="0"/>
                    <a:pt x="5068" y="2"/>
                    <a:pt x="5028" y="4"/>
                  </a:cubicBezTo>
                  <a:cubicBezTo>
                    <a:pt x="4359" y="65"/>
                    <a:pt x="3417" y="1190"/>
                    <a:pt x="3842" y="2649"/>
                  </a:cubicBezTo>
                  <a:cubicBezTo>
                    <a:pt x="3392" y="1957"/>
                    <a:pt x="2720" y="1708"/>
                    <a:pt x="2138" y="1708"/>
                  </a:cubicBezTo>
                  <a:cubicBezTo>
                    <a:pt x="1620" y="1708"/>
                    <a:pt x="1173" y="1905"/>
                    <a:pt x="1015" y="2162"/>
                  </a:cubicBezTo>
                  <a:cubicBezTo>
                    <a:pt x="0" y="3978"/>
                    <a:pt x="3022" y="5278"/>
                    <a:pt x="4595" y="5278"/>
                  </a:cubicBezTo>
                  <a:cubicBezTo>
                    <a:pt x="4812" y="5278"/>
                    <a:pt x="5002" y="5254"/>
                    <a:pt x="5149" y="5202"/>
                  </a:cubicBezTo>
                  <a:cubicBezTo>
                    <a:pt x="6152" y="4472"/>
                    <a:pt x="6851" y="2497"/>
                    <a:pt x="6578" y="1311"/>
                  </a:cubicBezTo>
                  <a:cubicBezTo>
                    <a:pt x="6374" y="642"/>
                    <a:pt x="6003" y="0"/>
                    <a:pt x="5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99;p60">
              <a:extLst>
                <a:ext uri="{FF2B5EF4-FFF2-40B4-BE49-F238E27FC236}">
                  <a16:creationId xmlns:a16="http://schemas.microsoft.com/office/drawing/2014/main" xmlns="" id="{C8AB731C-BF40-46C1-A6D5-607DC16FA206}"/>
                </a:ext>
              </a:extLst>
            </p:cNvPr>
            <p:cNvSpPr/>
            <p:nvPr/>
          </p:nvSpPr>
          <p:spPr>
            <a:xfrm rot="-5400000">
              <a:off x="7652750" y="464143"/>
              <a:ext cx="94941" cy="73244"/>
            </a:xfrm>
            <a:custGeom>
              <a:avLst/>
              <a:gdLst/>
              <a:ahLst/>
              <a:cxnLst/>
              <a:rect l="l" t="t" r="r" b="b"/>
              <a:pathLst>
                <a:path w="4256" h="3283" extrusionOk="0">
                  <a:moveTo>
                    <a:pt x="2128" y="0"/>
                  </a:moveTo>
                  <a:cubicBezTo>
                    <a:pt x="0" y="0"/>
                    <a:pt x="0" y="3283"/>
                    <a:pt x="2128" y="3283"/>
                  </a:cubicBezTo>
                  <a:cubicBezTo>
                    <a:pt x="4256" y="3283"/>
                    <a:pt x="4256" y="0"/>
                    <a:pt x="2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00;p60">
              <a:extLst>
                <a:ext uri="{FF2B5EF4-FFF2-40B4-BE49-F238E27FC236}">
                  <a16:creationId xmlns:a16="http://schemas.microsoft.com/office/drawing/2014/main" xmlns="" id="{9EBE6F80-6693-40ED-A114-ED72FEB28447}"/>
                </a:ext>
              </a:extLst>
            </p:cNvPr>
            <p:cNvSpPr/>
            <p:nvPr/>
          </p:nvSpPr>
          <p:spPr>
            <a:xfrm rot="-5400000">
              <a:off x="7991459" y="459726"/>
              <a:ext cx="75288" cy="73266"/>
            </a:xfrm>
            <a:custGeom>
              <a:avLst/>
              <a:gdLst/>
              <a:ahLst/>
              <a:cxnLst/>
              <a:rect l="l" t="t" r="r" b="b"/>
              <a:pathLst>
                <a:path w="3375" h="3284" extrusionOk="0">
                  <a:moveTo>
                    <a:pt x="1672" y="1"/>
                  </a:moveTo>
                  <a:cubicBezTo>
                    <a:pt x="760" y="1"/>
                    <a:pt x="0" y="761"/>
                    <a:pt x="0" y="1642"/>
                  </a:cubicBezTo>
                  <a:cubicBezTo>
                    <a:pt x="0" y="2554"/>
                    <a:pt x="760" y="3284"/>
                    <a:pt x="1672" y="3284"/>
                  </a:cubicBezTo>
                  <a:lnTo>
                    <a:pt x="1703" y="3284"/>
                  </a:lnTo>
                  <a:cubicBezTo>
                    <a:pt x="2614" y="3284"/>
                    <a:pt x="3374" y="2554"/>
                    <a:pt x="3374" y="1642"/>
                  </a:cubicBezTo>
                  <a:cubicBezTo>
                    <a:pt x="3374" y="761"/>
                    <a:pt x="2614" y="1"/>
                    <a:pt x="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01;p60">
              <a:extLst>
                <a:ext uri="{FF2B5EF4-FFF2-40B4-BE49-F238E27FC236}">
                  <a16:creationId xmlns:a16="http://schemas.microsoft.com/office/drawing/2014/main" xmlns="" id="{21FED600-8488-40FC-AD0B-FA3B78F3326E}"/>
                </a:ext>
              </a:extLst>
            </p:cNvPr>
            <p:cNvSpPr/>
            <p:nvPr/>
          </p:nvSpPr>
          <p:spPr>
            <a:xfrm rot="-6062124">
              <a:off x="8319588" y="407372"/>
              <a:ext cx="667217" cy="574047"/>
            </a:xfrm>
            <a:custGeom>
              <a:avLst/>
              <a:gdLst/>
              <a:ahLst/>
              <a:cxnLst/>
              <a:rect l="l" t="t" r="r" b="b"/>
              <a:pathLst>
                <a:path w="29910" h="25730" extrusionOk="0">
                  <a:moveTo>
                    <a:pt x="0" y="1"/>
                  </a:moveTo>
                  <a:lnTo>
                    <a:pt x="0" y="1"/>
                  </a:lnTo>
                  <a:cubicBezTo>
                    <a:pt x="152" y="3344"/>
                    <a:pt x="1277" y="6536"/>
                    <a:pt x="2249" y="9119"/>
                  </a:cubicBezTo>
                  <a:cubicBezTo>
                    <a:pt x="3404" y="12341"/>
                    <a:pt x="5046" y="15715"/>
                    <a:pt x="7204" y="18451"/>
                  </a:cubicBezTo>
                  <a:cubicBezTo>
                    <a:pt x="9544" y="21460"/>
                    <a:pt x="12736" y="23557"/>
                    <a:pt x="16414" y="24651"/>
                  </a:cubicBezTo>
                  <a:cubicBezTo>
                    <a:pt x="18346" y="25274"/>
                    <a:pt x="20702" y="25730"/>
                    <a:pt x="22937" y="25730"/>
                  </a:cubicBezTo>
                  <a:cubicBezTo>
                    <a:pt x="23866" y="25730"/>
                    <a:pt x="24775" y="25651"/>
                    <a:pt x="25624" y="25472"/>
                  </a:cubicBezTo>
                  <a:cubicBezTo>
                    <a:pt x="26961" y="25199"/>
                    <a:pt x="28390" y="24864"/>
                    <a:pt x="29636" y="24256"/>
                  </a:cubicBezTo>
                  <a:lnTo>
                    <a:pt x="29757" y="23983"/>
                  </a:lnTo>
                  <a:cubicBezTo>
                    <a:pt x="29757" y="21369"/>
                    <a:pt x="29909" y="18451"/>
                    <a:pt x="28937" y="15928"/>
                  </a:cubicBezTo>
                  <a:cubicBezTo>
                    <a:pt x="27539" y="12250"/>
                    <a:pt x="25198" y="9666"/>
                    <a:pt x="21946" y="7478"/>
                  </a:cubicBezTo>
                  <a:cubicBezTo>
                    <a:pt x="19149" y="5502"/>
                    <a:pt x="15654" y="4438"/>
                    <a:pt x="12341" y="3526"/>
                  </a:cubicBezTo>
                  <a:cubicBezTo>
                    <a:pt x="9058" y="2584"/>
                    <a:pt x="5714" y="1703"/>
                    <a:pt x="2432" y="730"/>
                  </a:cubicBezTo>
                  <a:cubicBezTo>
                    <a:pt x="1581" y="487"/>
                    <a:pt x="821" y="21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02;p60">
              <a:extLst>
                <a:ext uri="{FF2B5EF4-FFF2-40B4-BE49-F238E27FC236}">
                  <a16:creationId xmlns:a16="http://schemas.microsoft.com/office/drawing/2014/main" xmlns="" id="{E97B5EC7-9DC8-4454-AD3B-A2DB3E20D760}"/>
                </a:ext>
              </a:extLst>
            </p:cNvPr>
            <p:cNvSpPr/>
            <p:nvPr/>
          </p:nvSpPr>
          <p:spPr>
            <a:xfrm rot="-6062124">
              <a:off x="8300800" y="430180"/>
              <a:ext cx="667217" cy="535762"/>
            </a:xfrm>
            <a:custGeom>
              <a:avLst/>
              <a:gdLst/>
              <a:ahLst/>
              <a:cxnLst/>
              <a:rect l="l" t="t" r="r" b="b"/>
              <a:pathLst>
                <a:path w="29910" h="24014" extrusionOk="0">
                  <a:moveTo>
                    <a:pt x="0" y="1"/>
                  </a:moveTo>
                  <a:cubicBezTo>
                    <a:pt x="0" y="31"/>
                    <a:pt x="0" y="31"/>
                    <a:pt x="0" y="31"/>
                  </a:cubicBezTo>
                  <a:cubicBezTo>
                    <a:pt x="152" y="153"/>
                    <a:pt x="304" y="335"/>
                    <a:pt x="426" y="548"/>
                  </a:cubicBezTo>
                  <a:cubicBezTo>
                    <a:pt x="1733" y="2858"/>
                    <a:pt x="4620" y="4438"/>
                    <a:pt x="6535" y="6232"/>
                  </a:cubicBezTo>
                  <a:cubicBezTo>
                    <a:pt x="9088" y="8603"/>
                    <a:pt x="11550" y="10973"/>
                    <a:pt x="14225" y="13192"/>
                  </a:cubicBezTo>
                  <a:cubicBezTo>
                    <a:pt x="16900" y="15381"/>
                    <a:pt x="19727" y="17417"/>
                    <a:pt x="22554" y="19393"/>
                  </a:cubicBezTo>
                  <a:cubicBezTo>
                    <a:pt x="24925" y="21004"/>
                    <a:pt x="27387" y="22433"/>
                    <a:pt x="29727" y="24013"/>
                  </a:cubicBezTo>
                  <a:lnTo>
                    <a:pt x="29757" y="23983"/>
                  </a:lnTo>
                  <a:cubicBezTo>
                    <a:pt x="29757" y="21369"/>
                    <a:pt x="29909" y="18451"/>
                    <a:pt x="28906" y="15928"/>
                  </a:cubicBezTo>
                  <a:cubicBezTo>
                    <a:pt x="27539" y="12250"/>
                    <a:pt x="25198" y="9666"/>
                    <a:pt x="21946" y="7478"/>
                  </a:cubicBezTo>
                  <a:cubicBezTo>
                    <a:pt x="19149" y="5502"/>
                    <a:pt x="15623" y="4469"/>
                    <a:pt x="12341" y="3526"/>
                  </a:cubicBezTo>
                  <a:cubicBezTo>
                    <a:pt x="9058" y="2584"/>
                    <a:pt x="5714" y="1703"/>
                    <a:pt x="2401" y="730"/>
                  </a:cubicBezTo>
                  <a:cubicBezTo>
                    <a:pt x="1581" y="517"/>
                    <a:pt x="821" y="24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03;p60">
              <a:extLst>
                <a:ext uri="{FF2B5EF4-FFF2-40B4-BE49-F238E27FC236}">
                  <a16:creationId xmlns:a16="http://schemas.microsoft.com/office/drawing/2014/main" xmlns="" id="{B0D3230E-315E-43F3-8356-25099799AF29}"/>
                </a:ext>
              </a:extLst>
            </p:cNvPr>
            <p:cNvSpPr/>
            <p:nvPr/>
          </p:nvSpPr>
          <p:spPr>
            <a:xfrm rot="-6062124">
              <a:off x="8308506" y="429112"/>
              <a:ext cx="665522" cy="540403"/>
            </a:xfrm>
            <a:custGeom>
              <a:avLst/>
              <a:gdLst/>
              <a:ahLst/>
              <a:cxnLst/>
              <a:rect l="l" t="t" r="r" b="b"/>
              <a:pathLst>
                <a:path w="29834" h="24222" extrusionOk="0">
                  <a:moveTo>
                    <a:pt x="312" y="1"/>
                  </a:moveTo>
                  <a:cubicBezTo>
                    <a:pt x="151" y="1"/>
                    <a:pt x="1" y="218"/>
                    <a:pt x="167" y="361"/>
                  </a:cubicBezTo>
                  <a:cubicBezTo>
                    <a:pt x="1049" y="1181"/>
                    <a:pt x="1809" y="2154"/>
                    <a:pt x="2721" y="3005"/>
                  </a:cubicBezTo>
                  <a:cubicBezTo>
                    <a:pt x="3632" y="3826"/>
                    <a:pt x="4605" y="4586"/>
                    <a:pt x="5547" y="5406"/>
                  </a:cubicBezTo>
                  <a:cubicBezTo>
                    <a:pt x="7462" y="7139"/>
                    <a:pt x="9438" y="8841"/>
                    <a:pt x="11383" y="10543"/>
                  </a:cubicBezTo>
                  <a:cubicBezTo>
                    <a:pt x="13329" y="12245"/>
                    <a:pt x="15244" y="13948"/>
                    <a:pt x="17280" y="15528"/>
                  </a:cubicBezTo>
                  <a:cubicBezTo>
                    <a:pt x="19286" y="17078"/>
                    <a:pt x="21414" y="18446"/>
                    <a:pt x="23450" y="19935"/>
                  </a:cubicBezTo>
                  <a:cubicBezTo>
                    <a:pt x="24605" y="20787"/>
                    <a:pt x="25730" y="21668"/>
                    <a:pt x="26855" y="22580"/>
                  </a:cubicBezTo>
                  <a:cubicBezTo>
                    <a:pt x="27280" y="22975"/>
                    <a:pt x="27736" y="23340"/>
                    <a:pt x="28223" y="23674"/>
                  </a:cubicBezTo>
                  <a:cubicBezTo>
                    <a:pt x="28587" y="23917"/>
                    <a:pt x="29104" y="24221"/>
                    <a:pt x="29560" y="24221"/>
                  </a:cubicBezTo>
                  <a:cubicBezTo>
                    <a:pt x="29833" y="24221"/>
                    <a:pt x="29833" y="23826"/>
                    <a:pt x="29560" y="23826"/>
                  </a:cubicBezTo>
                  <a:cubicBezTo>
                    <a:pt x="29104" y="23826"/>
                    <a:pt x="28587" y="23431"/>
                    <a:pt x="28223" y="23188"/>
                  </a:cubicBezTo>
                  <a:cubicBezTo>
                    <a:pt x="27736" y="22823"/>
                    <a:pt x="27311" y="22428"/>
                    <a:pt x="26855" y="22063"/>
                  </a:cubicBezTo>
                  <a:cubicBezTo>
                    <a:pt x="25912" y="21334"/>
                    <a:pt x="25001" y="20574"/>
                    <a:pt x="24028" y="19875"/>
                  </a:cubicBezTo>
                  <a:cubicBezTo>
                    <a:pt x="22052" y="18385"/>
                    <a:pt x="19955" y="17048"/>
                    <a:pt x="17979" y="15559"/>
                  </a:cubicBezTo>
                  <a:cubicBezTo>
                    <a:pt x="15943" y="14008"/>
                    <a:pt x="14058" y="12367"/>
                    <a:pt x="12174" y="10695"/>
                  </a:cubicBezTo>
                  <a:cubicBezTo>
                    <a:pt x="10259" y="8993"/>
                    <a:pt x="8313" y="7352"/>
                    <a:pt x="6429" y="5650"/>
                  </a:cubicBezTo>
                  <a:cubicBezTo>
                    <a:pt x="5426" y="4738"/>
                    <a:pt x="4362" y="3887"/>
                    <a:pt x="3359" y="3005"/>
                  </a:cubicBezTo>
                  <a:cubicBezTo>
                    <a:pt x="2295" y="2093"/>
                    <a:pt x="1444" y="999"/>
                    <a:pt x="441" y="57"/>
                  </a:cubicBezTo>
                  <a:cubicBezTo>
                    <a:pt x="401" y="17"/>
                    <a:pt x="356"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04;p60">
              <a:extLst>
                <a:ext uri="{FF2B5EF4-FFF2-40B4-BE49-F238E27FC236}">
                  <a16:creationId xmlns:a16="http://schemas.microsoft.com/office/drawing/2014/main" xmlns="" id="{08877FE9-732F-42F8-A5AC-2A76592D22C4}"/>
                </a:ext>
              </a:extLst>
            </p:cNvPr>
            <p:cNvSpPr/>
            <p:nvPr/>
          </p:nvSpPr>
          <p:spPr>
            <a:xfrm rot="-6062124">
              <a:off x="8585000" y="498847"/>
              <a:ext cx="231239" cy="200615"/>
            </a:xfrm>
            <a:custGeom>
              <a:avLst/>
              <a:gdLst/>
              <a:ahLst/>
              <a:cxnLst/>
              <a:rect l="l" t="t" r="r" b="b"/>
              <a:pathLst>
                <a:path w="10366" h="8992" extrusionOk="0">
                  <a:moveTo>
                    <a:pt x="9413" y="0"/>
                  </a:moveTo>
                  <a:cubicBezTo>
                    <a:pt x="9296" y="0"/>
                    <a:pt x="9162" y="102"/>
                    <a:pt x="9180" y="248"/>
                  </a:cubicBezTo>
                  <a:cubicBezTo>
                    <a:pt x="9454" y="1646"/>
                    <a:pt x="9575" y="3044"/>
                    <a:pt x="9606" y="4442"/>
                  </a:cubicBezTo>
                  <a:cubicBezTo>
                    <a:pt x="9635" y="5831"/>
                    <a:pt x="9911" y="7193"/>
                    <a:pt x="9938" y="8553"/>
                  </a:cubicBezTo>
                  <a:lnTo>
                    <a:pt x="9938" y="8553"/>
                  </a:lnTo>
                  <a:cubicBezTo>
                    <a:pt x="9400" y="8570"/>
                    <a:pt x="8861" y="8577"/>
                    <a:pt x="8322" y="8577"/>
                  </a:cubicBezTo>
                  <a:cubicBezTo>
                    <a:pt x="5978" y="8577"/>
                    <a:pt x="3624" y="8445"/>
                    <a:pt x="1283" y="8445"/>
                  </a:cubicBezTo>
                  <a:cubicBezTo>
                    <a:pt x="946" y="8445"/>
                    <a:pt x="610" y="8448"/>
                    <a:pt x="274" y="8454"/>
                  </a:cubicBezTo>
                  <a:cubicBezTo>
                    <a:pt x="1" y="8454"/>
                    <a:pt x="1" y="8849"/>
                    <a:pt x="274" y="8849"/>
                  </a:cubicBezTo>
                  <a:cubicBezTo>
                    <a:pt x="469" y="8848"/>
                    <a:pt x="665" y="8847"/>
                    <a:pt x="860" y="8847"/>
                  </a:cubicBezTo>
                  <a:cubicBezTo>
                    <a:pt x="3427" y="8847"/>
                    <a:pt x="6010" y="8992"/>
                    <a:pt x="8580" y="8992"/>
                  </a:cubicBezTo>
                  <a:cubicBezTo>
                    <a:pt x="9105" y="8992"/>
                    <a:pt x="9629" y="8986"/>
                    <a:pt x="10153" y="8971"/>
                  </a:cubicBezTo>
                  <a:cubicBezTo>
                    <a:pt x="10274" y="8971"/>
                    <a:pt x="10366" y="8880"/>
                    <a:pt x="10366" y="8758"/>
                  </a:cubicBezTo>
                  <a:cubicBezTo>
                    <a:pt x="10366" y="8029"/>
                    <a:pt x="10244" y="7299"/>
                    <a:pt x="10153" y="6539"/>
                  </a:cubicBezTo>
                  <a:cubicBezTo>
                    <a:pt x="10062" y="5810"/>
                    <a:pt x="10031" y="5050"/>
                    <a:pt x="10031" y="4321"/>
                  </a:cubicBezTo>
                  <a:cubicBezTo>
                    <a:pt x="10001" y="2922"/>
                    <a:pt x="9849" y="1524"/>
                    <a:pt x="9575" y="156"/>
                  </a:cubicBezTo>
                  <a:cubicBezTo>
                    <a:pt x="9563" y="46"/>
                    <a:pt x="9492" y="0"/>
                    <a:pt x="9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05;p60">
              <a:extLst>
                <a:ext uri="{FF2B5EF4-FFF2-40B4-BE49-F238E27FC236}">
                  <a16:creationId xmlns:a16="http://schemas.microsoft.com/office/drawing/2014/main" xmlns="" id="{7C10914C-DFD7-4D1E-B52E-29552A43E5E4}"/>
                </a:ext>
              </a:extLst>
            </p:cNvPr>
            <p:cNvSpPr/>
            <p:nvPr/>
          </p:nvSpPr>
          <p:spPr>
            <a:xfrm rot="-6062124">
              <a:off x="8554555" y="596945"/>
              <a:ext cx="216316" cy="211235"/>
            </a:xfrm>
            <a:custGeom>
              <a:avLst/>
              <a:gdLst/>
              <a:ahLst/>
              <a:cxnLst/>
              <a:rect l="l" t="t" r="r" b="b"/>
              <a:pathLst>
                <a:path w="9697" h="9468" extrusionOk="0">
                  <a:moveTo>
                    <a:pt x="9271" y="1"/>
                  </a:moveTo>
                  <a:cubicBezTo>
                    <a:pt x="9164" y="1"/>
                    <a:pt x="9058" y="62"/>
                    <a:pt x="9058" y="183"/>
                  </a:cubicBezTo>
                  <a:cubicBezTo>
                    <a:pt x="9058" y="2789"/>
                    <a:pt x="9173" y="5366"/>
                    <a:pt x="9264" y="7942"/>
                  </a:cubicBezTo>
                  <a:lnTo>
                    <a:pt x="9264" y="7942"/>
                  </a:lnTo>
                  <a:cubicBezTo>
                    <a:pt x="6396" y="8072"/>
                    <a:pt x="3628" y="9068"/>
                    <a:pt x="741" y="9068"/>
                  </a:cubicBezTo>
                  <a:cubicBezTo>
                    <a:pt x="586" y="9068"/>
                    <a:pt x="430" y="9065"/>
                    <a:pt x="273" y="9059"/>
                  </a:cubicBezTo>
                  <a:cubicBezTo>
                    <a:pt x="264" y="9058"/>
                    <a:pt x="255" y="9057"/>
                    <a:pt x="246" y="9057"/>
                  </a:cubicBezTo>
                  <a:cubicBezTo>
                    <a:pt x="0" y="9057"/>
                    <a:pt x="9" y="9454"/>
                    <a:pt x="273" y="9454"/>
                  </a:cubicBezTo>
                  <a:cubicBezTo>
                    <a:pt x="462" y="9463"/>
                    <a:pt x="650" y="9467"/>
                    <a:pt x="837" y="9467"/>
                  </a:cubicBezTo>
                  <a:cubicBezTo>
                    <a:pt x="3763" y="9467"/>
                    <a:pt x="6570" y="8417"/>
                    <a:pt x="9483" y="8360"/>
                  </a:cubicBezTo>
                  <a:cubicBezTo>
                    <a:pt x="9605" y="8360"/>
                    <a:pt x="9696" y="8269"/>
                    <a:pt x="9696" y="8147"/>
                  </a:cubicBezTo>
                  <a:cubicBezTo>
                    <a:pt x="9575" y="5503"/>
                    <a:pt x="9483" y="2858"/>
                    <a:pt x="9483" y="183"/>
                  </a:cubicBezTo>
                  <a:cubicBezTo>
                    <a:pt x="9483" y="62"/>
                    <a:pt x="9377" y="1"/>
                    <a:pt x="9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06;p60">
              <a:extLst>
                <a:ext uri="{FF2B5EF4-FFF2-40B4-BE49-F238E27FC236}">
                  <a16:creationId xmlns:a16="http://schemas.microsoft.com/office/drawing/2014/main" xmlns="" id="{1071D7A1-F704-431B-B4EA-FD86C007F686}"/>
                </a:ext>
              </a:extLst>
            </p:cNvPr>
            <p:cNvSpPr/>
            <p:nvPr/>
          </p:nvSpPr>
          <p:spPr>
            <a:xfrm rot="-6062124">
              <a:off x="8531100" y="705660"/>
              <a:ext cx="181382" cy="148275"/>
            </a:xfrm>
            <a:custGeom>
              <a:avLst/>
              <a:gdLst/>
              <a:ahLst/>
              <a:cxnLst/>
              <a:rect l="l" t="t" r="r" b="b"/>
              <a:pathLst>
                <a:path w="8131" h="6646" extrusionOk="0">
                  <a:moveTo>
                    <a:pt x="6632" y="0"/>
                  </a:moveTo>
                  <a:cubicBezTo>
                    <a:pt x="6514" y="0"/>
                    <a:pt x="6380" y="99"/>
                    <a:pt x="6398" y="263"/>
                  </a:cubicBezTo>
                  <a:cubicBezTo>
                    <a:pt x="6721" y="2232"/>
                    <a:pt x="7527" y="4144"/>
                    <a:pt x="7690" y="6136"/>
                  </a:cubicBezTo>
                  <a:lnTo>
                    <a:pt x="7690" y="6136"/>
                  </a:lnTo>
                  <a:cubicBezTo>
                    <a:pt x="5241" y="5907"/>
                    <a:pt x="2767" y="6234"/>
                    <a:pt x="349" y="5703"/>
                  </a:cubicBezTo>
                  <a:cubicBezTo>
                    <a:pt x="331" y="5699"/>
                    <a:pt x="313" y="5698"/>
                    <a:pt x="297" y="5698"/>
                  </a:cubicBezTo>
                  <a:cubicBezTo>
                    <a:pt x="65" y="5698"/>
                    <a:pt x="0" y="6070"/>
                    <a:pt x="227" y="6099"/>
                  </a:cubicBezTo>
                  <a:cubicBezTo>
                    <a:pt x="2750" y="6646"/>
                    <a:pt x="5364" y="6281"/>
                    <a:pt x="7918" y="6555"/>
                  </a:cubicBezTo>
                  <a:cubicBezTo>
                    <a:pt x="8009" y="6555"/>
                    <a:pt x="8130" y="6463"/>
                    <a:pt x="8130" y="6342"/>
                  </a:cubicBezTo>
                  <a:cubicBezTo>
                    <a:pt x="7978" y="4214"/>
                    <a:pt x="7158" y="2238"/>
                    <a:pt x="6793" y="141"/>
                  </a:cubicBezTo>
                  <a:cubicBezTo>
                    <a:pt x="6781" y="44"/>
                    <a:pt x="6710" y="0"/>
                    <a:pt x="6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07;p60">
              <a:extLst>
                <a:ext uri="{FF2B5EF4-FFF2-40B4-BE49-F238E27FC236}">
                  <a16:creationId xmlns:a16="http://schemas.microsoft.com/office/drawing/2014/main" xmlns="" id="{9097927A-0BA9-4058-997F-B5E6A01142AC}"/>
                </a:ext>
              </a:extLst>
            </p:cNvPr>
            <p:cNvSpPr/>
            <p:nvPr/>
          </p:nvSpPr>
          <p:spPr>
            <a:xfrm rot="-6062124">
              <a:off x="8497779" y="819593"/>
              <a:ext cx="130811" cy="111574"/>
            </a:xfrm>
            <a:custGeom>
              <a:avLst/>
              <a:gdLst/>
              <a:ahLst/>
              <a:cxnLst/>
              <a:rect l="l" t="t" r="r" b="b"/>
              <a:pathLst>
                <a:path w="5864" h="5001" extrusionOk="0">
                  <a:moveTo>
                    <a:pt x="5138" y="1"/>
                  </a:moveTo>
                  <a:cubicBezTo>
                    <a:pt x="5019" y="1"/>
                    <a:pt x="4875" y="105"/>
                    <a:pt x="4894" y="255"/>
                  </a:cubicBezTo>
                  <a:cubicBezTo>
                    <a:pt x="5149" y="1674"/>
                    <a:pt x="5140" y="3146"/>
                    <a:pt x="5385" y="4572"/>
                  </a:cubicBezTo>
                  <a:lnTo>
                    <a:pt x="5385" y="4572"/>
                  </a:lnTo>
                  <a:cubicBezTo>
                    <a:pt x="4736" y="4508"/>
                    <a:pt x="4087" y="4488"/>
                    <a:pt x="3438" y="4488"/>
                  </a:cubicBezTo>
                  <a:cubicBezTo>
                    <a:pt x="2383" y="4488"/>
                    <a:pt x="1328" y="4541"/>
                    <a:pt x="274" y="4541"/>
                  </a:cubicBezTo>
                  <a:cubicBezTo>
                    <a:pt x="0" y="4541"/>
                    <a:pt x="0" y="4966"/>
                    <a:pt x="274" y="4966"/>
                  </a:cubicBezTo>
                  <a:cubicBezTo>
                    <a:pt x="1406" y="4966"/>
                    <a:pt x="2539" y="4894"/>
                    <a:pt x="3671" y="4894"/>
                  </a:cubicBezTo>
                  <a:cubicBezTo>
                    <a:pt x="4332" y="4894"/>
                    <a:pt x="4993" y="4918"/>
                    <a:pt x="5654" y="4997"/>
                  </a:cubicBezTo>
                  <a:cubicBezTo>
                    <a:pt x="5664" y="4999"/>
                    <a:pt x="5675" y="5001"/>
                    <a:pt x="5685" y="5001"/>
                  </a:cubicBezTo>
                  <a:cubicBezTo>
                    <a:pt x="5790" y="5001"/>
                    <a:pt x="5864" y="4865"/>
                    <a:pt x="5836" y="4754"/>
                  </a:cubicBezTo>
                  <a:cubicBezTo>
                    <a:pt x="5532" y="3234"/>
                    <a:pt x="5562" y="1653"/>
                    <a:pt x="5289" y="133"/>
                  </a:cubicBezTo>
                  <a:cubicBezTo>
                    <a:pt x="5277" y="41"/>
                    <a:pt x="5212" y="1"/>
                    <a:pt x="5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8;p60">
              <a:extLst>
                <a:ext uri="{FF2B5EF4-FFF2-40B4-BE49-F238E27FC236}">
                  <a16:creationId xmlns:a16="http://schemas.microsoft.com/office/drawing/2014/main" xmlns="" id="{7DCB459A-5BFC-400B-B3C8-A6EF17094AE2}"/>
                </a:ext>
              </a:extLst>
            </p:cNvPr>
            <p:cNvSpPr/>
            <p:nvPr/>
          </p:nvSpPr>
          <p:spPr>
            <a:xfrm rot="-6062124">
              <a:off x="8474202" y="924814"/>
              <a:ext cx="85750" cy="65124"/>
            </a:xfrm>
            <a:custGeom>
              <a:avLst/>
              <a:gdLst/>
              <a:ahLst/>
              <a:cxnLst/>
              <a:rect l="l" t="t" r="r" b="b"/>
              <a:pathLst>
                <a:path w="3844" h="2919" extrusionOk="0">
                  <a:moveTo>
                    <a:pt x="3631" y="1"/>
                  </a:moveTo>
                  <a:cubicBezTo>
                    <a:pt x="3524" y="1"/>
                    <a:pt x="3418" y="62"/>
                    <a:pt x="3418" y="183"/>
                  </a:cubicBezTo>
                  <a:lnTo>
                    <a:pt x="3418" y="2482"/>
                  </a:lnTo>
                  <a:lnTo>
                    <a:pt x="3418" y="2482"/>
                  </a:lnTo>
                  <a:cubicBezTo>
                    <a:pt x="2385" y="2334"/>
                    <a:pt x="1353" y="2286"/>
                    <a:pt x="348" y="2007"/>
                  </a:cubicBezTo>
                  <a:cubicBezTo>
                    <a:pt x="328" y="2003"/>
                    <a:pt x="310" y="2001"/>
                    <a:pt x="293" y="2001"/>
                  </a:cubicBezTo>
                  <a:cubicBezTo>
                    <a:pt x="63" y="2001"/>
                    <a:pt x="0" y="2348"/>
                    <a:pt x="226" y="2432"/>
                  </a:cubicBezTo>
                  <a:cubicBezTo>
                    <a:pt x="1321" y="2706"/>
                    <a:pt x="2476" y="2736"/>
                    <a:pt x="3570" y="2919"/>
                  </a:cubicBezTo>
                  <a:cubicBezTo>
                    <a:pt x="3691" y="2919"/>
                    <a:pt x="3843" y="2858"/>
                    <a:pt x="3843" y="2706"/>
                  </a:cubicBezTo>
                  <a:lnTo>
                    <a:pt x="3843" y="183"/>
                  </a:lnTo>
                  <a:cubicBezTo>
                    <a:pt x="3843" y="62"/>
                    <a:pt x="3737" y="1"/>
                    <a:pt x="3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9;p60">
              <a:extLst>
                <a:ext uri="{FF2B5EF4-FFF2-40B4-BE49-F238E27FC236}">
                  <a16:creationId xmlns:a16="http://schemas.microsoft.com/office/drawing/2014/main" xmlns="" id="{4DC743EB-701B-4B7F-9ED2-7B12E80A67F8}"/>
                </a:ext>
              </a:extLst>
            </p:cNvPr>
            <p:cNvSpPr/>
            <p:nvPr/>
          </p:nvSpPr>
          <p:spPr>
            <a:xfrm rot="-5400000">
              <a:off x="8404797" y="288499"/>
              <a:ext cx="478050" cy="362828"/>
            </a:xfrm>
            <a:custGeom>
              <a:avLst/>
              <a:gdLst/>
              <a:ahLst/>
              <a:cxnLst/>
              <a:rect l="l" t="t" r="r" b="b"/>
              <a:pathLst>
                <a:path w="21430" h="16263" extrusionOk="0">
                  <a:moveTo>
                    <a:pt x="6005" y="1"/>
                  </a:moveTo>
                  <a:cubicBezTo>
                    <a:pt x="3421" y="1"/>
                    <a:pt x="7632" y="5385"/>
                    <a:pt x="8116" y="6050"/>
                  </a:cubicBezTo>
                  <a:cubicBezTo>
                    <a:pt x="7027" y="5914"/>
                    <a:pt x="5329" y="4339"/>
                    <a:pt x="4113" y="4339"/>
                  </a:cubicBezTo>
                  <a:cubicBezTo>
                    <a:pt x="3971" y="4339"/>
                    <a:pt x="3836" y="4361"/>
                    <a:pt x="3709" y="4408"/>
                  </a:cubicBezTo>
                  <a:cubicBezTo>
                    <a:pt x="1885" y="5077"/>
                    <a:pt x="4803" y="7418"/>
                    <a:pt x="5137" y="7965"/>
                  </a:cubicBezTo>
                  <a:cubicBezTo>
                    <a:pt x="5069" y="7976"/>
                    <a:pt x="4994" y="7981"/>
                    <a:pt x="4915" y="7981"/>
                  </a:cubicBezTo>
                  <a:cubicBezTo>
                    <a:pt x="4173" y="7981"/>
                    <a:pt x="2998" y="7541"/>
                    <a:pt x="2048" y="7541"/>
                  </a:cubicBezTo>
                  <a:cubicBezTo>
                    <a:pt x="1435" y="7541"/>
                    <a:pt x="916" y="7724"/>
                    <a:pt x="669" y="8329"/>
                  </a:cubicBezTo>
                  <a:cubicBezTo>
                    <a:pt x="0" y="9940"/>
                    <a:pt x="3313" y="11582"/>
                    <a:pt x="4377" y="12007"/>
                  </a:cubicBezTo>
                  <a:cubicBezTo>
                    <a:pt x="7478" y="13162"/>
                    <a:pt x="10517" y="13861"/>
                    <a:pt x="13739" y="14591"/>
                  </a:cubicBezTo>
                  <a:cubicBezTo>
                    <a:pt x="15320" y="14986"/>
                    <a:pt x="16900" y="15351"/>
                    <a:pt x="18481" y="15624"/>
                  </a:cubicBezTo>
                  <a:cubicBezTo>
                    <a:pt x="19484" y="15776"/>
                    <a:pt x="20396" y="16232"/>
                    <a:pt x="21369" y="16263"/>
                  </a:cubicBezTo>
                  <a:lnTo>
                    <a:pt x="21429" y="16232"/>
                  </a:lnTo>
                  <a:cubicBezTo>
                    <a:pt x="18937" y="13497"/>
                    <a:pt x="16414" y="10670"/>
                    <a:pt x="14043" y="7782"/>
                  </a:cubicBezTo>
                  <a:cubicBezTo>
                    <a:pt x="12858" y="6384"/>
                    <a:pt x="11642" y="4834"/>
                    <a:pt x="10335" y="3527"/>
                  </a:cubicBezTo>
                  <a:cubicBezTo>
                    <a:pt x="9488" y="2741"/>
                    <a:pt x="7349" y="1"/>
                    <a:pt x="6070" y="1"/>
                  </a:cubicBezTo>
                  <a:cubicBezTo>
                    <a:pt x="6063" y="1"/>
                    <a:pt x="6056" y="1"/>
                    <a:pt x="6049" y="1"/>
                  </a:cubicBezTo>
                  <a:cubicBezTo>
                    <a:pt x="6034" y="1"/>
                    <a:pt x="6020" y="1"/>
                    <a:pt x="6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10;p60">
              <a:extLst>
                <a:ext uri="{FF2B5EF4-FFF2-40B4-BE49-F238E27FC236}">
                  <a16:creationId xmlns:a16="http://schemas.microsoft.com/office/drawing/2014/main" xmlns="" id="{53CAFB32-4A3F-4398-ADB1-2DC30F700BDA}"/>
                </a:ext>
              </a:extLst>
            </p:cNvPr>
            <p:cNvSpPr/>
            <p:nvPr/>
          </p:nvSpPr>
          <p:spPr>
            <a:xfrm rot="-5400000">
              <a:off x="8436467" y="132274"/>
              <a:ext cx="307085" cy="467729"/>
            </a:xfrm>
            <a:custGeom>
              <a:avLst/>
              <a:gdLst/>
              <a:ahLst/>
              <a:cxnLst/>
              <a:rect l="l" t="t" r="r" b="b"/>
              <a:pathLst>
                <a:path w="13766" h="20965" extrusionOk="0">
                  <a:moveTo>
                    <a:pt x="11347" y="1"/>
                  </a:moveTo>
                  <a:cubicBezTo>
                    <a:pt x="11181" y="1"/>
                    <a:pt x="11005" y="45"/>
                    <a:pt x="10818" y="144"/>
                  </a:cubicBezTo>
                  <a:cubicBezTo>
                    <a:pt x="9450" y="873"/>
                    <a:pt x="9571" y="4217"/>
                    <a:pt x="9754" y="5554"/>
                  </a:cubicBezTo>
                  <a:cubicBezTo>
                    <a:pt x="9190" y="4604"/>
                    <a:pt x="7784" y="928"/>
                    <a:pt x="6388" y="928"/>
                  </a:cubicBezTo>
                  <a:cubicBezTo>
                    <a:pt x="6355" y="928"/>
                    <a:pt x="6322" y="930"/>
                    <a:pt x="6289" y="934"/>
                  </a:cubicBezTo>
                  <a:cubicBezTo>
                    <a:pt x="4526" y="1147"/>
                    <a:pt x="5529" y="4734"/>
                    <a:pt x="5681" y="5737"/>
                  </a:cubicBezTo>
                  <a:cubicBezTo>
                    <a:pt x="4252" y="5402"/>
                    <a:pt x="3279" y="3518"/>
                    <a:pt x="1517" y="3457"/>
                  </a:cubicBezTo>
                  <a:cubicBezTo>
                    <a:pt x="1485" y="3456"/>
                    <a:pt x="1454" y="3455"/>
                    <a:pt x="1424" y="3455"/>
                  </a:cubicBezTo>
                  <a:cubicBezTo>
                    <a:pt x="1" y="3455"/>
                    <a:pt x="97" y="4848"/>
                    <a:pt x="513" y="5949"/>
                  </a:cubicBezTo>
                  <a:cubicBezTo>
                    <a:pt x="1365" y="8442"/>
                    <a:pt x="3310" y="10752"/>
                    <a:pt x="4982" y="12758"/>
                  </a:cubicBezTo>
                  <a:cubicBezTo>
                    <a:pt x="6380" y="14339"/>
                    <a:pt x="7748" y="16010"/>
                    <a:pt x="9267" y="17439"/>
                  </a:cubicBezTo>
                  <a:cubicBezTo>
                    <a:pt x="10027" y="18138"/>
                    <a:pt x="10818" y="18776"/>
                    <a:pt x="11517" y="19506"/>
                  </a:cubicBezTo>
                  <a:cubicBezTo>
                    <a:pt x="12003" y="19962"/>
                    <a:pt x="12398" y="20691"/>
                    <a:pt x="13006" y="20965"/>
                  </a:cubicBezTo>
                  <a:lnTo>
                    <a:pt x="13128" y="20934"/>
                  </a:lnTo>
                  <a:cubicBezTo>
                    <a:pt x="13705" y="18412"/>
                    <a:pt x="13614" y="15676"/>
                    <a:pt x="13614" y="13153"/>
                  </a:cubicBezTo>
                  <a:cubicBezTo>
                    <a:pt x="13584" y="11725"/>
                    <a:pt x="13584" y="10235"/>
                    <a:pt x="13523" y="8807"/>
                  </a:cubicBezTo>
                  <a:cubicBezTo>
                    <a:pt x="13462" y="7165"/>
                    <a:pt x="13766" y="5402"/>
                    <a:pt x="13492" y="3761"/>
                  </a:cubicBezTo>
                  <a:cubicBezTo>
                    <a:pt x="13330" y="2816"/>
                    <a:pt x="12665" y="1"/>
                    <a:pt x="11347"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11;p60">
              <a:extLst>
                <a:ext uri="{FF2B5EF4-FFF2-40B4-BE49-F238E27FC236}">
                  <a16:creationId xmlns:a16="http://schemas.microsoft.com/office/drawing/2014/main" xmlns="" id="{4163468E-377A-479D-8CA1-61BF1B2F5855}"/>
                </a:ext>
              </a:extLst>
            </p:cNvPr>
            <p:cNvSpPr/>
            <p:nvPr/>
          </p:nvSpPr>
          <p:spPr>
            <a:xfrm rot="-5400000">
              <a:off x="8490852" y="438195"/>
              <a:ext cx="571630" cy="147514"/>
            </a:xfrm>
            <a:custGeom>
              <a:avLst/>
              <a:gdLst/>
              <a:ahLst/>
              <a:cxnLst/>
              <a:rect l="l" t="t" r="r" b="b"/>
              <a:pathLst>
                <a:path w="25625" h="6612" extrusionOk="0">
                  <a:moveTo>
                    <a:pt x="4638" y="0"/>
                  </a:moveTo>
                  <a:cubicBezTo>
                    <a:pt x="4395" y="0"/>
                    <a:pt x="4155" y="13"/>
                    <a:pt x="3922" y="42"/>
                  </a:cubicBezTo>
                  <a:cubicBezTo>
                    <a:pt x="3192" y="133"/>
                    <a:pt x="2189" y="528"/>
                    <a:pt x="2493" y="1410"/>
                  </a:cubicBezTo>
                  <a:cubicBezTo>
                    <a:pt x="2797" y="2261"/>
                    <a:pt x="4195" y="2747"/>
                    <a:pt x="4621" y="3537"/>
                  </a:cubicBezTo>
                  <a:cubicBezTo>
                    <a:pt x="3709" y="3720"/>
                    <a:pt x="1" y="3750"/>
                    <a:pt x="1703" y="5391"/>
                  </a:cubicBezTo>
                  <a:cubicBezTo>
                    <a:pt x="2858" y="6486"/>
                    <a:pt x="4681" y="6334"/>
                    <a:pt x="6110" y="6364"/>
                  </a:cubicBezTo>
                  <a:cubicBezTo>
                    <a:pt x="8799" y="6475"/>
                    <a:pt x="11514" y="6611"/>
                    <a:pt x="14208" y="6611"/>
                  </a:cubicBezTo>
                  <a:cubicBezTo>
                    <a:pt x="14467" y="6611"/>
                    <a:pt x="14727" y="6610"/>
                    <a:pt x="14986" y="6607"/>
                  </a:cubicBezTo>
                  <a:cubicBezTo>
                    <a:pt x="15236" y="6605"/>
                    <a:pt x="15487" y="6604"/>
                    <a:pt x="15739" y="6604"/>
                  </a:cubicBezTo>
                  <a:cubicBezTo>
                    <a:pt x="16398" y="6604"/>
                    <a:pt x="17062" y="6610"/>
                    <a:pt x="17729" y="6610"/>
                  </a:cubicBezTo>
                  <a:cubicBezTo>
                    <a:pt x="20404" y="6610"/>
                    <a:pt x="23115" y="6524"/>
                    <a:pt x="25624" y="5665"/>
                  </a:cubicBezTo>
                  <a:lnTo>
                    <a:pt x="25351" y="5331"/>
                  </a:lnTo>
                  <a:cubicBezTo>
                    <a:pt x="24439" y="4844"/>
                    <a:pt x="23344" y="4996"/>
                    <a:pt x="22372" y="4692"/>
                  </a:cubicBezTo>
                  <a:cubicBezTo>
                    <a:pt x="20852" y="4145"/>
                    <a:pt x="19332" y="3902"/>
                    <a:pt x="17843" y="3477"/>
                  </a:cubicBezTo>
                  <a:cubicBezTo>
                    <a:pt x="14682" y="2717"/>
                    <a:pt x="11672" y="1470"/>
                    <a:pt x="8542" y="680"/>
                  </a:cubicBezTo>
                  <a:cubicBezTo>
                    <a:pt x="7363" y="373"/>
                    <a:pt x="5946" y="0"/>
                    <a:pt x="4638"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12;p60">
              <a:extLst>
                <a:ext uri="{FF2B5EF4-FFF2-40B4-BE49-F238E27FC236}">
                  <a16:creationId xmlns:a16="http://schemas.microsoft.com/office/drawing/2014/main" xmlns="" id="{5B497084-F1DD-4138-9D70-257324A30AE6}"/>
                </a:ext>
              </a:extLst>
            </p:cNvPr>
            <p:cNvSpPr/>
            <p:nvPr/>
          </p:nvSpPr>
          <p:spPr>
            <a:xfrm rot="-5400000">
              <a:off x="8538129" y="157220"/>
              <a:ext cx="224525" cy="349821"/>
            </a:xfrm>
            <a:custGeom>
              <a:avLst/>
              <a:gdLst/>
              <a:ahLst/>
              <a:cxnLst/>
              <a:rect l="l" t="t" r="r" b="b"/>
              <a:pathLst>
                <a:path w="10065" h="15680" extrusionOk="0">
                  <a:moveTo>
                    <a:pt x="7686" y="0"/>
                  </a:moveTo>
                  <a:cubicBezTo>
                    <a:pt x="7579" y="0"/>
                    <a:pt x="7473" y="69"/>
                    <a:pt x="7473" y="205"/>
                  </a:cubicBezTo>
                  <a:cubicBezTo>
                    <a:pt x="7503" y="2971"/>
                    <a:pt x="8020" y="5707"/>
                    <a:pt x="8537" y="8412"/>
                  </a:cubicBezTo>
                  <a:cubicBezTo>
                    <a:pt x="8780" y="9719"/>
                    <a:pt x="8993" y="11057"/>
                    <a:pt x="9236" y="12364"/>
                  </a:cubicBezTo>
                  <a:cubicBezTo>
                    <a:pt x="9358" y="12971"/>
                    <a:pt x="9479" y="13579"/>
                    <a:pt x="9540" y="14187"/>
                  </a:cubicBezTo>
                  <a:cubicBezTo>
                    <a:pt x="9552" y="14381"/>
                    <a:pt x="9540" y="14564"/>
                    <a:pt x="9533" y="14744"/>
                  </a:cubicBezTo>
                  <a:lnTo>
                    <a:pt x="9533" y="14744"/>
                  </a:lnTo>
                  <a:cubicBezTo>
                    <a:pt x="8969" y="13936"/>
                    <a:pt x="8529" y="13044"/>
                    <a:pt x="7990" y="12212"/>
                  </a:cubicBezTo>
                  <a:cubicBezTo>
                    <a:pt x="7230" y="11026"/>
                    <a:pt x="6379" y="9871"/>
                    <a:pt x="5528" y="8716"/>
                  </a:cubicBezTo>
                  <a:cubicBezTo>
                    <a:pt x="3826" y="6436"/>
                    <a:pt x="2002" y="4248"/>
                    <a:pt x="452" y="1847"/>
                  </a:cubicBezTo>
                  <a:cubicBezTo>
                    <a:pt x="407" y="1784"/>
                    <a:pt x="347" y="1759"/>
                    <a:pt x="287" y="1759"/>
                  </a:cubicBezTo>
                  <a:cubicBezTo>
                    <a:pt x="143" y="1759"/>
                    <a:pt x="1" y="1909"/>
                    <a:pt x="87" y="2059"/>
                  </a:cubicBezTo>
                  <a:cubicBezTo>
                    <a:pt x="1667" y="4491"/>
                    <a:pt x="3552" y="6710"/>
                    <a:pt x="5254" y="9050"/>
                  </a:cubicBezTo>
                  <a:cubicBezTo>
                    <a:pt x="6105" y="10205"/>
                    <a:pt x="6956" y="11330"/>
                    <a:pt x="7716" y="12546"/>
                  </a:cubicBezTo>
                  <a:cubicBezTo>
                    <a:pt x="8354" y="13549"/>
                    <a:pt x="8871" y="14674"/>
                    <a:pt x="9662" y="15616"/>
                  </a:cubicBezTo>
                  <a:cubicBezTo>
                    <a:pt x="9707" y="15661"/>
                    <a:pt x="9755" y="15680"/>
                    <a:pt x="9802" y="15680"/>
                  </a:cubicBezTo>
                  <a:cubicBezTo>
                    <a:pt x="9944" y="15680"/>
                    <a:pt x="10065" y="15503"/>
                    <a:pt x="9996" y="15342"/>
                  </a:cubicBezTo>
                  <a:cubicBezTo>
                    <a:pt x="9874" y="15069"/>
                    <a:pt x="9965" y="14795"/>
                    <a:pt x="9965" y="14491"/>
                  </a:cubicBezTo>
                  <a:cubicBezTo>
                    <a:pt x="9965" y="14218"/>
                    <a:pt x="9935" y="13914"/>
                    <a:pt x="9874" y="13640"/>
                  </a:cubicBezTo>
                  <a:cubicBezTo>
                    <a:pt x="9813" y="13123"/>
                    <a:pt x="9722" y="12607"/>
                    <a:pt x="9601" y="12120"/>
                  </a:cubicBezTo>
                  <a:cubicBezTo>
                    <a:pt x="9358" y="10844"/>
                    <a:pt x="9175" y="9567"/>
                    <a:pt x="8932" y="8321"/>
                  </a:cubicBezTo>
                  <a:cubicBezTo>
                    <a:pt x="8415" y="5616"/>
                    <a:pt x="7899" y="2941"/>
                    <a:pt x="7899" y="205"/>
                  </a:cubicBezTo>
                  <a:cubicBezTo>
                    <a:pt x="7899" y="69"/>
                    <a:pt x="7792" y="0"/>
                    <a:pt x="7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13;p60">
              <a:extLst>
                <a:ext uri="{FF2B5EF4-FFF2-40B4-BE49-F238E27FC236}">
                  <a16:creationId xmlns:a16="http://schemas.microsoft.com/office/drawing/2014/main" xmlns="" id="{E0A171FA-A6C4-497D-B036-B7F9C9D6DE14}"/>
                </a:ext>
              </a:extLst>
            </p:cNvPr>
            <p:cNvSpPr/>
            <p:nvPr/>
          </p:nvSpPr>
          <p:spPr>
            <a:xfrm rot="-5400000">
              <a:off x="8584105" y="136588"/>
              <a:ext cx="133667" cy="316780"/>
            </a:xfrm>
            <a:custGeom>
              <a:avLst/>
              <a:gdLst/>
              <a:ahLst/>
              <a:cxnLst/>
              <a:rect l="l" t="t" r="r" b="b"/>
              <a:pathLst>
                <a:path w="5992" h="14199" extrusionOk="0">
                  <a:moveTo>
                    <a:pt x="268" y="1"/>
                  </a:moveTo>
                  <a:cubicBezTo>
                    <a:pt x="137" y="1"/>
                    <a:pt x="0" y="146"/>
                    <a:pt x="63" y="291"/>
                  </a:cubicBezTo>
                  <a:cubicBezTo>
                    <a:pt x="215" y="565"/>
                    <a:pt x="276" y="899"/>
                    <a:pt x="367" y="1203"/>
                  </a:cubicBezTo>
                  <a:cubicBezTo>
                    <a:pt x="458" y="1477"/>
                    <a:pt x="549" y="1750"/>
                    <a:pt x="671" y="2024"/>
                  </a:cubicBezTo>
                  <a:cubicBezTo>
                    <a:pt x="883" y="2541"/>
                    <a:pt x="1096" y="3088"/>
                    <a:pt x="1339" y="3605"/>
                  </a:cubicBezTo>
                  <a:cubicBezTo>
                    <a:pt x="1856" y="4729"/>
                    <a:pt x="2373" y="5823"/>
                    <a:pt x="2738" y="7009"/>
                  </a:cubicBezTo>
                  <a:cubicBezTo>
                    <a:pt x="3558" y="9410"/>
                    <a:pt x="4531" y="11751"/>
                    <a:pt x="5564" y="14091"/>
                  </a:cubicBezTo>
                  <a:cubicBezTo>
                    <a:pt x="5593" y="14167"/>
                    <a:pt x="5648" y="14198"/>
                    <a:pt x="5708" y="14198"/>
                  </a:cubicBezTo>
                  <a:cubicBezTo>
                    <a:pt x="5839" y="14198"/>
                    <a:pt x="5992" y="14045"/>
                    <a:pt x="5929" y="13878"/>
                  </a:cubicBezTo>
                  <a:cubicBezTo>
                    <a:pt x="5382" y="12662"/>
                    <a:pt x="4835" y="11416"/>
                    <a:pt x="4318" y="10200"/>
                  </a:cubicBezTo>
                  <a:cubicBezTo>
                    <a:pt x="3862" y="9015"/>
                    <a:pt x="3467" y="7830"/>
                    <a:pt x="3042" y="6614"/>
                  </a:cubicBezTo>
                  <a:cubicBezTo>
                    <a:pt x="2677" y="5519"/>
                    <a:pt x="2190" y="4456"/>
                    <a:pt x="1704" y="3392"/>
                  </a:cubicBezTo>
                  <a:cubicBezTo>
                    <a:pt x="1461" y="2845"/>
                    <a:pt x="1218" y="2267"/>
                    <a:pt x="975" y="1720"/>
                  </a:cubicBezTo>
                  <a:cubicBezTo>
                    <a:pt x="792" y="1173"/>
                    <a:pt x="671" y="595"/>
                    <a:pt x="427" y="109"/>
                  </a:cubicBezTo>
                  <a:cubicBezTo>
                    <a:pt x="389" y="32"/>
                    <a:pt x="329"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14;p60">
              <a:extLst>
                <a:ext uri="{FF2B5EF4-FFF2-40B4-BE49-F238E27FC236}">
                  <a16:creationId xmlns:a16="http://schemas.microsoft.com/office/drawing/2014/main" xmlns="" id="{9F47BAA1-1DAC-4C48-8E2E-7E61FAA1D720}"/>
                </a:ext>
              </a:extLst>
            </p:cNvPr>
            <p:cNvSpPr/>
            <p:nvPr/>
          </p:nvSpPr>
          <p:spPr>
            <a:xfrm rot="-5400000">
              <a:off x="8551530" y="237856"/>
              <a:ext cx="287901" cy="256610"/>
            </a:xfrm>
            <a:custGeom>
              <a:avLst/>
              <a:gdLst/>
              <a:ahLst/>
              <a:cxnLst/>
              <a:rect l="l" t="t" r="r" b="b"/>
              <a:pathLst>
                <a:path w="12906" h="11502" extrusionOk="0">
                  <a:moveTo>
                    <a:pt x="273" y="0"/>
                  </a:moveTo>
                  <a:cubicBezTo>
                    <a:pt x="133" y="0"/>
                    <a:pt x="1" y="153"/>
                    <a:pt x="84" y="320"/>
                  </a:cubicBezTo>
                  <a:cubicBezTo>
                    <a:pt x="1452" y="2752"/>
                    <a:pt x="3489" y="4758"/>
                    <a:pt x="5525" y="6643"/>
                  </a:cubicBezTo>
                  <a:cubicBezTo>
                    <a:pt x="6559" y="7554"/>
                    <a:pt x="7562" y="8497"/>
                    <a:pt x="8717" y="9257"/>
                  </a:cubicBezTo>
                  <a:cubicBezTo>
                    <a:pt x="9963" y="10047"/>
                    <a:pt x="11270" y="10685"/>
                    <a:pt x="12516" y="11475"/>
                  </a:cubicBezTo>
                  <a:cubicBezTo>
                    <a:pt x="12548" y="11494"/>
                    <a:pt x="12580" y="11502"/>
                    <a:pt x="12610" y="11502"/>
                  </a:cubicBezTo>
                  <a:cubicBezTo>
                    <a:pt x="12782" y="11502"/>
                    <a:pt x="12906" y="11240"/>
                    <a:pt x="12699" y="11111"/>
                  </a:cubicBezTo>
                  <a:cubicBezTo>
                    <a:pt x="11513" y="10351"/>
                    <a:pt x="10237" y="9713"/>
                    <a:pt x="9051" y="8953"/>
                  </a:cubicBezTo>
                  <a:cubicBezTo>
                    <a:pt x="7866" y="8223"/>
                    <a:pt x="6863" y="7281"/>
                    <a:pt x="5829" y="6339"/>
                  </a:cubicBezTo>
                  <a:cubicBezTo>
                    <a:pt x="3793" y="4515"/>
                    <a:pt x="1787" y="2539"/>
                    <a:pt x="449" y="108"/>
                  </a:cubicBezTo>
                  <a:cubicBezTo>
                    <a:pt x="402" y="32"/>
                    <a:pt x="337" y="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15;p60">
              <a:extLst>
                <a:ext uri="{FF2B5EF4-FFF2-40B4-BE49-F238E27FC236}">
                  <a16:creationId xmlns:a16="http://schemas.microsoft.com/office/drawing/2014/main" xmlns="" id="{1F8C3798-16EA-4AE3-976E-76EBECEFC4B9}"/>
                </a:ext>
              </a:extLst>
            </p:cNvPr>
            <p:cNvSpPr/>
            <p:nvPr/>
          </p:nvSpPr>
          <p:spPr>
            <a:xfrm rot="-5400000">
              <a:off x="8559545" y="339250"/>
              <a:ext cx="381280" cy="147112"/>
            </a:xfrm>
            <a:custGeom>
              <a:avLst/>
              <a:gdLst/>
              <a:ahLst/>
              <a:cxnLst/>
              <a:rect l="l" t="t" r="r" b="b"/>
              <a:pathLst>
                <a:path w="17092" h="6594" extrusionOk="0">
                  <a:moveTo>
                    <a:pt x="469" y="110"/>
                  </a:moveTo>
                  <a:cubicBezTo>
                    <a:pt x="479" y="115"/>
                    <a:pt x="489" y="121"/>
                    <a:pt x="499" y="126"/>
                  </a:cubicBezTo>
                  <a:cubicBezTo>
                    <a:pt x="484" y="126"/>
                    <a:pt x="477" y="118"/>
                    <a:pt x="469" y="110"/>
                  </a:cubicBezTo>
                  <a:close/>
                  <a:moveTo>
                    <a:pt x="262" y="0"/>
                  </a:moveTo>
                  <a:cubicBezTo>
                    <a:pt x="124" y="0"/>
                    <a:pt x="0" y="132"/>
                    <a:pt x="104" y="278"/>
                  </a:cubicBezTo>
                  <a:cubicBezTo>
                    <a:pt x="226" y="490"/>
                    <a:pt x="499" y="521"/>
                    <a:pt x="712" y="612"/>
                  </a:cubicBezTo>
                  <a:cubicBezTo>
                    <a:pt x="1047" y="734"/>
                    <a:pt x="1411" y="886"/>
                    <a:pt x="1746" y="1007"/>
                  </a:cubicBezTo>
                  <a:cubicBezTo>
                    <a:pt x="2475" y="1250"/>
                    <a:pt x="3174" y="1493"/>
                    <a:pt x="3904" y="1737"/>
                  </a:cubicBezTo>
                  <a:cubicBezTo>
                    <a:pt x="5332" y="2223"/>
                    <a:pt x="6791" y="2648"/>
                    <a:pt x="8250" y="3104"/>
                  </a:cubicBezTo>
                  <a:cubicBezTo>
                    <a:pt x="11138" y="4047"/>
                    <a:pt x="14026" y="5050"/>
                    <a:pt x="16670" y="6569"/>
                  </a:cubicBezTo>
                  <a:cubicBezTo>
                    <a:pt x="16704" y="6586"/>
                    <a:pt x="16737" y="6594"/>
                    <a:pt x="16769" y="6594"/>
                  </a:cubicBezTo>
                  <a:cubicBezTo>
                    <a:pt x="16964" y="6594"/>
                    <a:pt x="17092" y="6309"/>
                    <a:pt x="16883" y="6205"/>
                  </a:cubicBezTo>
                  <a:cubicBezTo>
                    <a:pt x="14329" y="4715"/>
                    <a:pt x="11503" y="3712"/>
                    <a:pt x="8706" y="2831"/>
                  </a:cubicBezTo>
                  <a:cubicBezTo>
                    <a:pt x="7278" y="2375"/>
                    <a:pt x="5849" y="1949"/>
                    <a:pt x="4420" y="1463"/>
                  </a:cubicBezTo>
                  <a:cubicBezTo>
                    <a:pt x="3691" y="1250"/>
                    <a:pt x="2992" y="1007"/>
                    <a:pt x="2262" y="734"/>
                  </a:cubicBezTo>
                  <a:cubicBezTo>
                    <a:pt x="1928" y="612"/>
                    <a:pt x="1563" y="490"/>
                    <a:pt x="1229" y="369"/>
                  </a:cubicBezTo>
                  <a:cubicBezTo>
                    <a:pt x="949" y="257"/>
                    <a:pt x="670" y="94"/>
                    <a:pt x="391" y="45"/>
                  </a:cubicBezTo>
                  <a:lnTo>
                    <a:pt x="391" y="45"/>
                  </a:lnTo>
                  <a:cubicBezTo>
                    <a:pt x="351" y="14"/>
                    <a:pt x="306"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16;p60">
              <a:extLst>
                <a:ext uri="{FF2B5EF4-FFF2-40B4-BE49-F238E27FC236}">
                  <a16:creationId xmlns:a16="http://schemas.microsoft.com/office/drawing/2014/main" xmlns="" id="{71A0D473-696B-495A-BDED-69B7D39AB600}"/>
                </a:ext>
              </a:extLst>
            </p:cNvPr>
            <p:cNvSpPr/>
            <p:nvPr/>
          </p:nvSpPr>
          <p:spPr>
            <a:xfrm rot="-5400000">
              <a:off x="8593134" y="416451"/>
              <a:ext cx="420407" cy="38440"/>
            </a:xfrm>
            <a:custGeom>
              <a:avLst/>
              <a:gdLst/>
              <a:ahLst/>
              <a:cxnLst/>
              <a:rect l="l" t="t" r="r" b="b"/>
              <a:pathLst>
                <a:path w="18846" h="1723" extrusionOk="0">
                  <a:moveTo>
                    <a:pt x="6444" y="1"/>
                  </a:moveTo>
                  <a:cubicBezTo>
                    <a:pt x="5877" y="1"/>
                    <a:pt x="5309" y="8"/>
                    <a:pt x="4742" y="19"/>
                  </a:cubicBezTo>
                  <a:cubicBezTo>
                    <a:pt x="3252" y="49"/>
                    <a:pt x="1763" y="141"/>
                    <a:pt x="243" y="141"/>
                  </a:cubicBezTo>
                  <a:cubicBezTo>
                    <a:pt x="0" y="171"/>
                    <a:pt x="0" y="566"/>
                    <a:pt x="243" y="566"/>
                  </a:cubicBezTo>
                  <a:cubicBezTo>
                    <a:pt x="1763" y="536"/>
                    <a:pt x="3252" y="444"/>
                    <a:pt x="4742" y="414"/>
                  </a:cubicBezTo>
                  <a:cubicBezTo>
                    <a:pt x="5129" y="406"/>
                    <a:pt x="5517" y="403"/>
                    <a:pt x="5905" y="403"/>
                  </a:cubicBezTo>
                  <a:cubicBezTo>
                    <a:pt x="7067" y="403"/>
                    <a:pt x="8230" y="437"/>
                    <a:pt x="9392" y="505"/>
                  </a:cubicBezTo>
                  <a:cubicBezTo>
                    <a:pt x="12493" y="657"/>
                    <a:pt x="15502" y="1387"/>
                    <a:pt x="18572" y="1721"/>
                  </a:cubicBezTo>
                  <a:cubicBezTo>
                    <a:pt x="18581" y="1722"/>
                    <a:pt x="18590" y="1723"/>
                    <a:pt x="18599" y="1723"/>
                  </a:cubicBezTo>
                  <a:cubicBezTo>
                    <a:pt x="18845" y="1723"/>
                    <a:pt x="18836" y="1325"/>
                    <a:pt x="18572" y="1296"/>
                  </a:cubicBezTo>
                  <a:cubicBezTo>
                    <a:pt x="15502" y="992"/>
                    <a:pt x="12493" y="232"/>
                    <a:pt x="9392" y="80"/>
                  </a:cubicBezTo>
                  <a:cubicBezTo>
                    <a:pt x="8410" y="22"/>
                    <a:pt x="7427" y="1"/>
                    <a:pt x="6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973744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1966 -0.30695 L -0.21966 -0.30672 C -0.203 -0.3044 -0.18594 -0.30602 -0.16979 -0.3 C -0.15274 -0.29329 -0.16016 -0.28403 -0.15143 -0.27385 C -0.14818 -0.27014 -0.14115 -0.26482 -0.14115 -0.26459 L -0.13646 -0.25255 L -0.12136 -0.20649 C -0.11094 -0.16459 -0.11654 -0.18149 -0.10651 -0.15463 C -0.10404 -0.13704 -0.10664 -0.15024 -0.09596 -0.125 C -0.09427 -0.12084 -0.0931 -0.11667 -0.09154 -0.11297 C -0.08998 -0.1095 -0.08776 -0.10625 -0.08685 -0.10255 C -0.08268 -0.08866 -0.08503 -0.09399 -0.08099 -0.08542 C -0.07813 -0.06737 -0.08268 -0.08843 -0.07526 -0.075 C -0.07409 -0.07292 -0.07461 -0.07014 -0.07409 -0.06806 C -0.07344 -0.06598 -0.07266 -0.06436 -0.07175 -0.06274 C -0.07044 -0.06019 -0.06836 -0.05811 -0.06706 -0.05579 C -0.06498 -0.05186 -0.0638 -0.04723 -0.06133 -0.04375 C -0.06003 -0.04167 -0.0582 -0.04121 -0.0569 -0.04028 C -0.0556 -0.03913 -0.0543 -0.03797 -0.05326 -0.03681 C -0.05052 -0.03288 -0.0487 -0.02848 -0.04518 -0.02639 C -0.04375 -0.02524 -0.04206 -0.025 -0.0405 -0.02454 C -0.03932 -0.02338 -0.03828 -0.02176 -0.03711 -0.02107 C -0.03555 -0.02014 -0.03399 -0.02014 -0.03242 -0.01945 C -0.03073 -0.01829 -0.02943 -0.0169 -0.028 -0.01598 C -0.02682 -0.01505 -0.02539 -0.01482 -0.02435 -0.01413 C -0.02318 -0.0132 -0.02214 -0.01135 -0.02096 -0.01065 C -0.01862 -0.00926 -0.01641 -0.00834 -0.01406 -0.00718 C -0.01289 -0.00672 -0.01159 -0.00602 -0.01042 -0.00556 C -0.00899 -0.00487 -0.00742 -0.0044 -0.00599 -0.00371 C 0.00078 4.81481E-6 -0.00326 -0.00024 -0.00013 -0.00024 L -0.00013 4.81481E-6 " pathEditMode="relative" rAng="0" ptsTypes="AAAAAAAAAAAAAAAAAAAAAAAAAAAAAAA">
                                          <p:cBhvr>
                                            <p:cTn id="6" dur="2000" fill="hold"/>
                                            <p:tgtEl>
                                              <p:spTgt spid="4"/>
                                            </p:tgtEl>
                                            <p:attrNameLst>
                                              <p:attrName>ppt_x</p:attrName>
                                              <p:attrName>ppt_y</p:attrName>
                                            </p:attrNameLst>
                                          </p:cBhvr>
                                          <p:rCtr x="10977" y="1534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par>
                              <p:cTn id="18" fill="hold">
                                <p:stCondLst>
                                  <p:cond delay="3500"/>
                                </p:stCondLst>
                                <p:childTnLst>
                                  <p:par>
                                    <p:cTn id="19" presetID="2" presetClass="entr" presetSubtype="4" fill="hold" nodeType="afterEffect" p14:presetBounceEnd="65000">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14:bounceEnd="65000">
                                          <p:cBhvr additive="base">
                                            <p:cTn id="21" dur="1000" fill="hold"/>
                                            <p:tgtEl>
                                              <p:spTgt spid="36"/>
                                            </p:tgtEl>
                                            <p:attrNameLst>
                                              <p:attrName>ppt_x</p:attrName>
                                            </p:attrNameLst>
                                          </p:cBhvr>
                                          <p:tavLst>
                                            <p:tav tm="0">
                                              <p:val>
                                                <p:strVal val="#ppt_x"/>
                                              </p:val>
                                            </p:tav>
                                            <p:tav tm="100000">
                                              <p:val>
                                                <p:strVal val="#ppt_x"/>
                                              </p:val>
                                            </p:tav>
                                          </p:tavLst>
                                        </p:anim>
                                        <p:anim calcmode="lin" valueType="num" p14:bounceEnd="65000">
                                          <p:cBhvr additive="base">
                                            <p:cTn id="22" dur="10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65000">
                                      <p:stCondLst>
                                        <p:cond delay="800"/>
                                      </p:stCondLst>
                                      <p:childTnLst>
                                        <p:set>
                                          <p:cBhvr>
                                            <p:cTn id="24" dur="1" fill="hold">
                                              <p:stCondLst>
                                                <p:cond delay="0"/>
                                              </p:stCondLst>
                                            </p:cTn>
                                            <p:tgtEl>
                                              <p:spTgt spid="30"/>
                                            </p:tgtEl>
                                            <p:attrNameLst>
                                              <p:attrName>style.visibility</p:attrName>
                                            </p:attrNameLst>
                                          </p:cBhvr>
                                          <p:to>
                                            <p:strVal val="visible"/>
                                          </p:to>
                                        </p:set>
                                        <p:anim calcmode="lin" valueType="num" p14:bounceEnd="65000">
                                          <p:cBhvr additive="base">
                                            <p:cTn id="25" dur="1000" fill="hold"/>
                                            <p:tgtEl>
                                              <p:spTgt spid="30"/>
                                            </p:tgtEl>
                                            <p:attrNameLst>
                                              <p:attrName>ppt_x</p:attrName>
                                            </p:attrNameLst>
                                          </p:cBhvr>
                                          <p:tavLst>
                                            <p:tav tm="0">
                                              <p:val>
                                                <p:strVal val="#ppt_x"/>
                                              </p:val>
                                            </p:tav>
                                            <p:tav tm="100000">
                                              <p:val>
                                                <p:strVal val="#ppt_x"/>
                                              </p:val>
                                            </p:tav>
                                          </p:tavLst>
                                        </p:anim>
                                        <p:anim calcmode="lin" valueType="num" p14:bounceEnd="65000">
                                          <p:cBhvr additive="base">
                                            <p:cTn id="26" dur="10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5300"/>
                                </p:stCondLst>
                                <p:childTnLst>
                                  <p:par>
                                    <p:cTn id="28" presetID="2" presetClass="entr" presetSubtype="4" fill="hold" nodeType="afterEffect" p14:presetBounceEnd="65000">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14:bounceEnd="65000">
                                          <p:cBhvr additive="base">
                                            <p:cTn id="30" dur="1000" fill="hold"/>
                                            <p:tgtEl>
                                              <p:spTgt spid="33"/>
                                            </p:tgtEl>
                                            <p:attrNameLst>
                                              <p:attrName>ppt_x</p:attrName>
                                            </p:attrNameLst>
                                          </p:cBhvr>
                                          <p:tavLst>
                                            <p:tav tm="0">
                                              <p:val>
                                                <p:strVal val="#ppt_x"/>
                                              </p:val>
                                            </p:tav>
                                            <p:tav tm="100000">
                                              <p:val>
                                                <p:strVal val="#ppt_x"/>
                                              </p:val>
                                            </p:tav>
                                          </p:tavLst>
                                        </p:anim>
                                        <p:anim calcmode="lin" valueType="num" p14:bounceEnd="65000">
                                          <p:cBhvr additive="base">
                                            <p:cTn id="31" dur="1000" fill="hold"/>
                                            <p:tgtEl>
                                              <p:spTgt spid="33"/>
                                            </p:tgtEl>
                                            <p:attrNameLst>
                                              <p:attrName>ppt_y</p:attrName>
                                            </p:attrNameLst>
                                          </p:cBhvr>
                                          <p:tavLst>
                                            <p:tav tm="0">
                                              <p:val>
                                                <p:strVal val="1+#ppt_h/2"/>
                                              </p:val>
                                            </p:tav>
                                            <p:tav tm="100000">
                                              <p:val>
                                                <p:strVal val="#ppt_y"/>
                                              </p:val>
                                            </p:tav>
                                          </p:tavLst>
                                        </p:anim>
                                      </p:childTnLst>
                                    </p:cTn>
                                  </p:par>
                                </p:childTnLst>
                              </p:cTn>
                            </p:par>
                            <p:par>
                              <p:cTn id="32" fill="hold">
                                <p:stCondLst>
                                  <p:cond delay="6300"/>
                                </p:stCondLst>
                                <p:childTnLst>
                                  <p:par>
                                    <p:cTn id="33" presetID="2" presetClass="entr" presetSubtype="4" fill="hold" nodeType="afterEffect" p14:presetBounceEnd="65000">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14:bounceEnd="65000">
                                          <p:cBhvr additive="base">
                                            <p:cTn id="35" dur="1000" fill="hold"/>
                                            <p:tgtEl>
                                              <p:spTgt spid="27"/>
                                            </p:tgtEl>
                                            <p:attrNameLst>
                                              <p:attrName>ppt_x</p:attrName>
                                            </p:attrNameLst>
                                          </p:cBhvr>
                                          <p:tavLst>
                                            <p:tav tm="0">
                                              <p:val>
                                                <p:strVal val="#ppt_x"/>
                                              </p:val>
                                            </p:tav>
                                            <p:tav tm="100000">
                                              <p:val>
                                                <p:strVal val="#ppt_x"/>
                                              </p:val>
                                            </p:tav>
                                          </p:tavLst>
                                        </p:anim>
                                        <p:anim calcmode="lin" valueType="num" p14:bounceEnd="65000">
                                          <p:cBhvr additive="base">
                                            <p:cTn id="36"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7"/>
                                            </p:tgtEl>
                                          </p:cBhvr>
                                        </p:animEffect>
                                        <p:animScale>
                                          <p:cBhvr>
                                            <p:cTn id="42" dur="250" autoRev="1" fill="hold"/>
                                            <p:tgtEl>
                                              <p:spTgt spid="27"/>
                                            </p:tgtEl>
                                          </p:cBhvr>
                                          <p:by x="105000" y="105000"/>
                                        </p:animScale>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par>
                                    <p:cTn id="43" presetID="1" presetClass="mediacall" presetSubtype="0" fill="hold" nodeType="withEffect">
                                      <p:stCondLst>
                                        <p:cond delay="0"/>
                                      </p:stCondLst>
                                      <p:childTnLst>
                                        <p:cmd type="call" cmd="playFrom(0.0)">
                                          <p:cBhvr>
                                            <p:cTn id="44" dur="4576" fill="hold"/>
                                            <p:tgtEl>
                                              <p:spTgt spid="39"/>
                                            </p:tgtEl>
                                          </p:cBhvr>
                                        </p:cmd>
                                      </p:childTnLst>
                                    </p:cTn>
                                  </p:par>
                                  <p:par>
                                    <p:cTn id="45" presetID="10" presetClass="exit" presetSubtype="0" fill="hold" nodeType="with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4" restart="whenNotActive" fill="hold" evtFilter="cancelBubble" nodeType="interactiveSeq">
                    <p:stCondLst>
                      <p:cond evt="onClick" delay="0">
                        <p:tgtEl>
                          <p:spTgt spid="30"/>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cTn>
                                  </p:par>
                                  <p:par>
                                    <p:cTn id="60" presetID="1" presetClass="mediacall" presetSubtype="0" fill="hold" nodeType="withEffect">
                                      <p:stCondLst>
                                        <p:cond delay="0"/>
                                      </p:stCondLst>
                                      <p:childTnLst>
                                        <p:cmd type="call" cmd="playFrom(0.0)">
                                          <p:cBhvr>
                                            <p:cTn id="61" dur="4995" fill="hold"/>
                                            <p:tgtEl>
                                              <p:spTgt spid="41"/>
                                            </p:tgtEl>
                                          </p:cBhvr>
                                        </p:cmd>
                                      </p:childTnLst>
                                    </p:cTn>
                                  </p:par>
                                </p:childTnLst>
                              </p:cTn>
                            </p:par>
                          </p:childTnLst>
                        </p:cTn>
                      </p:par>
                    </p:childTnLst>
                  </p:cTn>
                  <p:nextCondLst>
                    <p:cond evt="onClick" delay="0">
                      <p:tgtEl>
                        <p:spTgt spid="30"/>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par>
                                    <p:cTn id="68" presetID="1" presetClass="mediacall" presetSubtype="0" fill="hold" nodeType="withEffect">
                                      <p:stCondLst>
                                        <p:cond delay="0"/>
                                      </p:stCondLst>
                                      <p:childTnLst>
                                        <p:cmd type="call" cmd="playFrom(0.0)">
                                          <p:cBhvr>
                                            <p:cTn id="69" dur="4995" fill="hold"/>
                                            <p:tgtEl>
                                              <p:spTgt spid="40"/>
                                            </p:tgtEl>
                                          </p:cBhvr>
                                        </p:cmd>
                                      </p:childTnLst>
                                    </p:cTn>
                                  </p:par>
                                </p:childTnLst>
                              </p:cTn>
                            </p:par>
                          </p:childTnLst>
                        </p:cTn>
                      </p:par>
                    </p:childTnLst>
                  </p:cTn>
                  <p:nextCondLst>
                    <p:cond evt="onClick" delay="0">
                      <p:tgtEl>
                        <p:spTgt spid="33"/>
                      </p:tgtEl>
                    </p:cond>
                  </p:nextCondLst>
                </p:seq>
                <p:seq concurrent="1" nextAc="seek">
                  <p:cTn id="70" restart="whenNotActive" fill="hold" evtFilter="cancelBubble" nodeType="interactiveSeq">
                    <p:stCondLst>
                      <p:cond evt="onClick" delay="0">
                        <p:tgtEl>
                          <p:spTgt spid="36"/>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nodeType="clickEffect">
                                      <p:stCondLst>
                                        <p:cond delay="0"/>
                                      </p:stCondLst>
                                      <p:childTnLst>
                                        <p:animEffect transition="out" filter="fade">
                                          <p:cBhvr>
                                            <p:cTn id="74" dur="500" tmFilter="0, 0; .2, .5; .8, .5; 1, 0"/>
                                            <p:tgtEl>
                                              <p:spTgt spid="36"/>
                                            </p:tgtEl>
                                          </p:cBhvr>
                                        </p:animEffect>
                                        <p:animScale>
                                          <p:cBhvr>
                                            <p:cTn id="75" dur="250" autoRev="1" fill="hold"/>
                                            <p:tgtEl>
                                              <p:spTgt spid="36"/>
                                            </p:tgtEl>
                                          </p:cBhvr>
                                          <p:by x="105000" y="105000"/>
                                        </p:animScale>
                                      </p:childTnLst>
                                    </p:cTn>
                                  </p:par>
                                  <p:par>
                                    <p:cTn id="76" presetID="1" presetClass="mediacall" presetSubtype="0" fill="hold" nodeType="withEffect">
                                      <p:stCondLst>
                                        <p:cond delay="0"/>
                                      </p:stCondLst>
                                      <p:childTnLst>
                                        <p:cmd type="call" cmd="playFrom(0.0)">
                                          <p:cBhvr>
                                            <p:cTn id="77" dur="4995" fill="hold"/>
                                            <p:tgtEl>
                                              <p:spTgt spid="40"/>
                                            </p:tgtEl>
                                          </p:cBhvr>
                                        </p:cmd>
                                      </p:childTnLst>
                                    </p:cTn>
                                  </p:par>
                                </p:childTnLst>
                              </p:cTn>
                            </p:par>
                          </p:childTnLst>
                        </p:cTn>
                      </p:par>
                    </p:childTnLst>
                  </p:cTn>
                  <p:nextCondLst>
                    <p:cond evt="onClick" delay="0">
                      <p:tgtEl>
                        <p:spTgt spid="36"/>
                      </p:tgtEl>
                    </p:cond>
                  </p:nextCondLst>
                </p:seq>
                <p:audio>
                  <p:cMediaNode vol="80000">
                    <p:cTn id="78" fill="hold" display="0">
                      <p:stCondLst>
                        <p:cond delay="indefinite"/>
                      </p:stCondLst>
                      <p:endCondLst>
                        <p:cond evt="onStopAudio" delay="0">
                          <p:tgtEl>
                            <p:sldTgt/>
                          </p:tgtEl>
                        </p:cond>
                      </p:endCondLst>
                    </p:cTn>
                    <p:tgtEl>
                      <p:spTgt spid="39"/>
                    </p:tgtEl>
                  </p:cMediaNode>
                </p:audio>
                <p:audio>
                  <p:cMediaNode vol="51220">
                    <p:cTn id="79" fill="hold" display="0">
                      <p:stCondLst>
                        <p:cond delay="indefinite"/>
                      </p:stCondLst>
                      <p:endCondLst>
                        <p:cond evt="onStopAudio" delay="0">
                          <p:tgtEl>
                            <p:sldTgt/>
                          </p:tgtEl>
                        </p:cond>
                      </p:endCondLst>
                    </p:cTn>
                    <p:tgtEl>
                      <p:spTgt spid="40"/>
                    </p:tgtEl>
                  </p:cMediaNode>
                </p:audio>
                <p:audio>
                  <p:cMediaNode vol="51220">
                    <p:cTn id="80" fill="hold" display="0">
                      <p:stCondLst>
                        <p:cond delay="indefinite"/>
                      </p:stCondLst>
                      <p:endCondLst>
                        <p:cond evt="onStopAudio" delay="0">
                          <p:tgtEl>
                            <p:sldTgt/>
                          </p:tgtEl>
                        </p:cond>
                      </p:endCondLst>
                    </p:cTn>
                    <p:tgtEl>
                      <p:spTgt spid="41"/>
                    </p:tgtEl>
                  </p:cMediaNode>
                </p:audio>
              </p:childTnLst>
            </p:cTn>
          </p:par>
        </p:tnLst>
        <p:bldLst>
          <p:bldP spid="6"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1966 -0.30695 L -0.21966 -0.30672 C -0.203 -0.3044 -0.18594 -0.30602 -0.16979 -0.3 C -0.15274 -0.29329 -0.16016 -0.28403 -0.15143 -0.27385 C -0.14818 -0.27014 -0.14115 -0.26482 -0.14115 -0.26459 L -0.13646 -0.25255 L -0.12136 -0.20649 C -0.11094 -0.16459 -0.11654 -0.18149 -0.10651 -0.15463 C -0.10404 -0.13704 -0.10664 -0.15024 -0.09596 -0.125 C -0.09427 -0.12084 -0.0931 -0.11667 -0.09154 -0.11297 C -0.08998 -0.1095 -0.08776 -0.10625 -0.08685 -0.10255 C -0.08268 -0.08866 -0.08503 -0.09399 -0.08099 -0.08542 C -0.07813 -0.06737 -0.08268 -0.08843 -0.07526 -0.075 C -0.07409 -0.07292 -0.07461 -0.07014 -0.07409 -0.06806 C -0.07344 -0.06598 -0.07266 -0.06436 -0.07175 -0.06274 C -0.07044 -0.06019 -0.06836 -0.05811 -0.06706 -0.05579 C -0.06498 -0.05186 -0.0638 -0.04723 -0.06133 -0.04375 C -0.06003 -0.04167 -0.0582 -0.04121 -0.0569 -0.04028 C -0.0556 -0.03913 -0.0543 -0.03797 -0.05326 -0.03681 C -0.05052 -0.03288 -0.0487 -0.02848 -0.04518 -0.02639 C -0.04375 -0.02524 -0.04206 -0.025 -0.0405 -0.02454 C -0.03932 -0.02338 -0.03828 -0.02176 -0.03711 -0.02107 C -0.03555 -0.02014 -0.03399 -0.02014 -0.03242 -0.01945 C -0.03073 -0.01829 -0.02943 -0.0169 -0.028 -0.01598 C -0.02682 -0.01505 -0.02539 -0.01482 -0.02435 -0.01413 C -0.02318 -0.0132 -0.02214 -0.01135 -0.02096 -0.01065 C -0.01862 -0.00926 -0.01641 -0.00834 -0.01406 -0.00718 C -0.01289 -0.00672 -0.01159 -0.00602 -0.01042 -0.00556 C -0.00899 -0.00487 -0.00742 -0.0044 -0.00599 -0.00371 C 0.00078 4.81481E-6 -0.00326 -0.00024 -0.00013 -0.00024 L -0.00013 4.81481E-6 " pathEditMode="relative" rAng="0" ptsTypes="AAAAAAAAAAAAAAAAAAAAAAAAAAAAAAA">
                                          <p:cBhvr>
                                            <p:cTn id="6" dur="2000" fill="hold"/>
                                            <p:tgtEl>
                                              <p:spTgt spid="4"/>
                                            </p:tgtEl>
                                            <p:attrNameLst>
                                              <p:attrName>ppt_x</p:attrName>
                                              <p:attrName>ppt_y</p:attrName>
                                            </p:attrNameLst>
                                          </p:cBhvr>
                                          <p:rCtr x="10977" y="1534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par>
                              <p:cTn id="18" fill="hold">
                                <p:stCondLst>
                                  <p:cond delay="3500"/>
                                </p:stCondLst>
                                <p:childTnLst>
                                  <p:par>
                                    <p:cTn id="19" presetID="2" presetClass="entr" presetSubtype="4"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1000" fill="hold"/>
                                            <p:tgtEl>
                                              <p:spTgt spid="36"/>
                                            </p:tgtEl>
                                            <p:attrNameLst>
                                              <p:attrName>ppt_x</p:attrName>
                                            </p:attrNameLst>
                                          </p:cBhvr>
                                          <p:tavLst>
                                            <p:tav tm="0">
                                              <p:val>
                                                <p:strVal val="#ppt_x"/>
                                              </p:val>
                                            </p:tav>
                                            <p:tav tm="100000">
                                              <p:val>
                                                <p:strVal val="#ppt_x"/>
                                              </p:val>
                                            </p:tav>
                                          </p:tavLst>
                                        </p:anim>
                                        <p:anim calcmode="lin" valueType="num">
                                          <p:cBhvr additive="base">
                                            <p:cTn id="22" dur="10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80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ppt_x"/>
                                              </p:val>
                                            </p:tav>
                                            <p:tav tm="100000">
                                              <p:val>
                                                <p:strVal val="#ppt_x"/>
                                              </p:val>
                                            </p:tav>
                                          </p:tavLst>
                                        </p:anim>
                                        <p:anim calcmode="lin" valueType="num">
                                          <p:cBhvr additive="base">
                                            <p:cTn id="26" dur="10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5300"/>
                                </p:stCondLst>
                                <p:childTnLst>
                                  <p:par>
                                    <p:cTn id="28" presetID="2" presetClass="entr" presetSubtype="4"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1000" fill="hold"/>
                                            <p:tgtEl>
                                              <p:spTgt spid="33"/>
                                            </p:tgtEl>
                                            <p:attrNameLst>
                                              <p:attrName>ppt_x</p:attrName>
                                            </p:attrNameLst>
                                          </p:cBhvr>
                                          <p:tavLst>
                                            <p:tav tm="0">
                                              <p:val>
                                                <p:strVal val="#ppt_x"/>
                                              </p:val>
                                            </p:tav>
                                            <p:tav tm="100000">
                                              <p:val>
                                                <p:strVal val="#ppt_x"/>
                                              </p:val>
                                            </p:tav>
                                          </p:tavLst>
                                        </p:anim>
                                        <p:anim calcmode="lin" valueType="num">
                                          <p:cBhvr additive="base">
                                            <p:cTn id="31" dur="1000" fill="hold"/>
                                            <p:tgtEl>
                                              <p:spTgt spid="33"/>
                                            </p:tgtEl>
                                            <p:attrNameLst>
                                              <p:attrName>ppt_y</p:attrName>
                                            </p:attrNameLst>
                                          </p:cBhvr>
                                          <p:tavLst>
                                            <p:tav tm="0">
                                              <p:val>
                                                <p:strVal val="1+#ppt_h/2"/>
                                              </p:val>
                                            </p:tav>
                                            <p:tav tm="100000">
                                              <p:val>
                                                <p:strVal val="#ppt_y"/>
                                              </p:val>
                                            </p:tav>
                                          </p:tavLst>
                                        </p:anim>
                                      </p:childTnLst>
                                    </p:cTn>
                                  </p:par>
                                </p:childTnLst>
                              </p:cTn>
                            </p:par>
                            <p:par>
                              <p:cTn id="32" fill="hold">
                                <p:stCondLst>
                                  <p:cond delay="6300"/>
                                </p:stCondLst>
                                <p:childTnLst>
                                  <p:par>
                                    <p:cTn id="33" presetID="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ppt_x"/>
                                              </p:val>
                                            </p:tav>
                                            <p:tav tm="100000">
                                              <p:val>
                                                <p:strVal val="#ppt_x"/>
                                              </p:val>
                                            </p:tav>
                                          </p:tavLst>
                                        </p:anim>
                                        <p:anim calcmode="lin" valueType="num">
                                          <p:cBhvr additive="base">
                                            <p:cTn id="36"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7"/>
                                            </p:tgtEl>
                                          </p:cBhvr>
                                        </p:animEffect>
                                        <p:animScale>
                                          <p:cBhvr>
                                            <p:cTn id="42" dur="250" autoRev="1" fill="hold"/>
                                            <p:tgtEl>
                                              <p:spTgt spid="27"/>
                                            </p:tgtEl>
                                          </p:cBhvr>
                                          <p:by x="105000" y="105000"/>
                                        </p:animScale>
                                      </p:childTnLst>
                                      <p:subTnLst>
                                        <p:audio>
                                          <p:cMediaNode>
                                            <p:cTn display="0" masterRel="sameClick">
                                              <p:stCondLst>
                                                <p:cond evt="begin" delay="0">
                                                  <p:tn val="40"/>
                                                </p:cond>
                                              </p:stCondLst>
                                              <p:endCondLst>
                                                <p:cond evt="onStopAudio" delay="0">
                                                  <p:tgtEl>
                                                    <p:sldTgt/>
                                                  </p:tgtEl>
                                                </p:cond>
                                              </p:endCondLst>
                                            </p:cTn>
                                            <p:tgtEl>
                                              <p:sndTgt r:embed="rId14" name="click.wav"/>
                                            </p:tgtEl>
                                          </p:cMediaNode>
                                        </p:audio>
                                      </p:subTnLst>
                                    </p:cTn>
                                  </p:par>
                                  <p:par>
                                    <p:cTn id="43" presetID="1" presetClass="mediacall" presetSubtype="0" fill="hold" nodeType="withEffect">
                                      <p:stCondLst>
                                        <p:cond delay="0"/>
                                      </p:stCondLst>
                                      <p:childTnLst>
                                        <p:cmd type="call" cmd="playFrom(0.0)">
                                          <p:cBhvr>
                                            <p:cTn id="44" dur="4576" fill="hold"/>
                                            <p:tgtEl>
                                              <p:spTgt spid="39"/>
                                            </p:tgtEl>
                                          </p:cBhvr>
                                        </p:cmd>
                                      </p:childTnLst>
                                    </p:cTn>
                                  </p:par>
                                  <p:par>
                                    <p:cTn id="45" presetID="10" presetClass="exit" presetSubtype="0" fill="hold" nodeType="with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4" restart="whenNotActive" fill="hold" evtFilter="cancelBubble" nodeType="interactiveSeq">
                    <p:stCondLst>
                      <p:cond evt="onClick" delay="0">
                        <p:tgtEl>
                          <p:spTgt spid="30"/>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cTn>
                                  </p:par>
                                  <p:par>
                                    <p:cTn id="60" presetID="1" presetClass="mediacall" presetSubtype="0" fill="hold" nodeType="withEffect">
                                      <p:stCondLst>
                                        <p:cond delay="0"/>
                                      </p:stCondLst>
                                      <p:childTnLst>
                                        <p:cmd type="call" cmd="playFrom(0.0)">
                                          <p:cBhvr>
                                            <p:cTn id="61" dur="4995" fill="hold"/>
                                            <p:tgtEl>
                                              <p:spTgt spid="41"/>
                                            </p:tgtEl>
                                          </p:cBhvr>
                                        </p:cmd>
                                      </p:childTnLst>
                                    </p:cTn>
                                  </p:par>
                                </p:childTnLst>
                              </p:cTn>
                            </p:par>
                          </p:childTnLst>
                        </p:cTn>
                      </p:par>
                    </p:childTnLst>
                  </p:cTn>
                  <p:nextCondLst>
                    <p:cond evt="onClick" delay="0">
                      <p:tgtEl>
                        <p:spTgt spid="30"/>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par>
                                    <p:cTn id="68" presetID="1" presetClass="mediacall" presetSubtype="0" fill="hold" nodeType="withEffect">
                                      <p:stCondLst>
                                        <p:cond delay="0"/>
                                      </p:stCondLst>
                                      <p:childTnLst>
                                        <p:cmd type="call" cmd="playFrom(0.0)">
                                          <p:cBhvr>
                                            <p:cTn id="69" dur="4995" fill="hold"/>
                                            <p:tgtEl>
                                              <p:spTgt spid="40"/>
                                            </p:tgtEl>
                                          </p:cBhvr>
                                        </p:cmd>
                                      </p:childTnLst>
                                    </p:cTn>
                                  </p:par>
                                </p:childTnLst>
                              </p:cTn>
                            </p:par>
                          </p:childTnLst>
                        </p:cTn>
                      </p:par>
                    </p:childTnLst>
                  </p:cTn>
                  <p:nextCondLst>
                    <p:cond evt="onClick" delay="0">
                      <p:tgtEl>
                        <p:spTgt spid="33"/>
                      </p:tgtEl>
                    </p:cond>
                  </p:nextCondLst>
                </p:seq>
                <p:seq concurrent="1" nextAc="seek">
                  <p:cTn id="70" restart="whenNotActive" fill="hold" evtFilter="cancelBubble" nodeType="interactiveSeq">
                    <p:stCondLst>
                      <p:cond evt="onClick" delay="0">
                        <p:tgtEl>
                          <p:spTgt spid="36"/>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nodeType="clickEffect">
                                      <p:stCondLst>
                                        <p:cond delay="0"/>
                                      </p:stCondLst>
                                      <p:childTnLst>
                                        <p:animEffect transition="out" filter="fade">
                                          <p:cBhvr>
                                            <p:cTn id="74" dur="500" tmFilter="0, 0; .2, .5; .8, .5; 1, 0"/>
                                            <p:tgtEl>
                                              <p:spTgt spid="36"/>
                                            </p:tgtEl>
                                          </p:cBhvr>
                                        </p:animEffect>
                                        <p:animScale>
                                          <p:cBhvr>
                                            <p:cTn id="75" dur="250" autoRev="1" fill="hold"/>
                                            <p:tgtEl>
                                              <p:spTgt spid="36"/>
                                            </p:tgtEl>
                                          </p:cBhvr>
                                          <p:by x="105000" y="105000"/>
                                        </p:animScale>
                                      </p:childTnLst>
                                    </p:cTn>
                                  </p:par>
                                  <p:par>
                                    <p:cTn id="76" presetID="1" presetClass="mediacall" presetSubtype="0" fill="hold" nodeType="withEffect">
                                      <p:stCondLst>
                                        <p:cond delay="0"/>
                                      </p:stCondLst>
                                      <p:childTnLst>
                                        <p:cmd type="call" cmd="playFrom(0.0)">
                                          <p:cBhvr>
                                            <p:cTn id="77" dur="4995" fill="hold"/>
                                            <p:tgtEl>
                                              <p:spTgt spid="40"/>
                                            </p:tgtEl>
                                          </p:cBhvr>
                                        </p:cmd>
                                      </p:childTnLst>
                                    </p:cTn>
                                  </p:par>
                                </p:childTnLst>
                              </p:cTn>
                            </p:par>
                          </p:childTnLst>
                        </p:cTn>
                      </p:par>
                    </p:childTnLst>
                  </p:cTn>
                  <p:nextCondLst>
                    <p:cond evt="onClick" delay="0">
                      <p:tgtEl>
                        <p:spTgt spid="36"/>
                      </p:tgtEl>
                    </p:cond>
                  </p:nextCondLst>
                </p:seq>
                <p:audio>
                  <p:cMediaNode vol="80000">
                    <p:cTn id="78" fill="hold" display="0">
                      <p:stCondLst>
                        <p:cond delay="indefinite"/>
                      </p:stCondLst>
                      <p:endCondLst>
                        <p:cond evt="onStopAudio" delay="0">
                          <p:tgtEl>
                            <p:sldTgt/>
                          </p:tgtEl>
                        </p:cond>
                      </p:endCondLst>
                    </p:cTn>
                    <p:tgtEl>
                      <p:spTgt spid="39"/>
                    </p:tgtEl>
                  </p:cMediaNode>
                </p:audio>
                <p:audio>
                  <p:cMediaNode vol="51220">
                    <p:cTn id="79" fill="hold" display="0">
                      <p:stCondLst>
                        <p:cond delay="indefinite"/>
                      </p:stCondLst>
                      <p:endCondLst>
                        <p:cond evt="onStopAudio" delay="0">
                          <p:tgtEl>
                            <p:sldTgt/>
                          </p:tgtEl>
                        </p:cond>
                      </p:endCondLst>
                    </p:cTn>
                    <p:tgtEl>
                      <p:spTgt spid="40"/>
                    </p:tgtEl>
                  </p:cMediaNode>
                </p:audio>
                <p:audio>
                  <p:cMediaNode vol="51220">
                    <p:cTn id="80" fill="hold" display="0">
                      <p:stCondLst>
                        <p:cond delay="indefinite"/>
                      </p:stCondLst>
                      <p:endCondLst>
                        <p:cond evt="onStopAudio" delay="0">
                          <p:tgtEl>
                            <p:sldTgt/>
                          </p:tgtEl>
                        </p:cond>
                      </p:endCondLst>
                    </p:cTn>
                    <p:tgtEl>
                      <p:spTgt spid="41"/>
                    </p:tgtEl>
                  </p:cMediaNode>
                </p:audio>
              </p:childTnLst>
            </p:cTn>
          </p:par>
        </p:tnLst>
        <p:bldLst>
          <p:bldP spid="6" grpId="0" animBg="1"/>
          <p:bldP spid="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5D7A74B2-12B8-47B9-B72A-41F2FC20D5E8}"/>
              </a:ext>
            </a:extLst>
          </p:cNvPr>
          <p:cNvPicPr>
            <a:picLocks noChangeAspect="1"/>
          </p:cNvPicPr>
          <p:nvPr/>
        </p:nvPicPr>
        <p:blipFill>
          <a:blip r:embed="rId6"/>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xmlns="" id="{83DBC8BA-755D-791E-DEE5-D3805C7552A5}"/>
              </a:ext>
            </a:extLst>
          </p:cNvPr>
          <p:cNvPicPr>
            <a:picLocks noChangeAspect="1"/>
          </p:cNvPicPr>
          <p:nvPr/>
        </p:nvPicPr>
        <p:blipFill>
          <a:blip r:embed="rId7"/>
          <a:stretch>
            <a:fillRect/>
          </a:stretch>
        </p:blipFill>
        <p:spPr>
          <a:xfrm>
            <a:off x="1236208" y="625248"/>
            <a:ext cx="9181421" cy="5825669"/>
          </a:xfrm>
          <a:prstGeom prst="rect">
            <a:avLst/>
          </a:prstGeom>
        </p:spPr>
      </p:pic>
      <p:pic>
        <p:nvPicPr>
          <p:cNvPr id="7" name="Picture 6">
            <a:extLst>
              <a:ext uri="{FF2B5EF4-FFF2-40B4-BE49-F238E27FC236}">
                <a16:creationId xmlns:a16="http://schemas.microsoft.com/office/drawing/2014/main" xmlns="" id="{F18B55CD-D316-47D4-2E10-1B4B29BDEC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77686">
            <a:off x="4715587" y="3385457"/>
            <a:ext cx="341071" cy="130630"/>
          </a:xfrm>
          <a:prstGeom prst="rect">
            <a:avLst/>
          </a:prstGeom>
        </p:spPr>
      </p:pic>
      <p:pic>
        <p:nvPicPr>
          <p:cNvPr id="8" name="Picture 7">
            <a:extLst>
              <a:ext uri="{FF2B5EF4-FFF2-40B4-BE49-F238E27FC236}">
                <a16:creationId xmlns:a16="http://schemas.microsoft.com/office/drawing/2014/main" xmlns="" id="{9118EED0-4859-110C-40CB-50526EDEBE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39801">
            <a:off x="7959530" y="1469572"/>
            <a:ext cx="341071" cy="130630"/>
          </a:xfrm>
          <a:prstGeom prst="rect">
            <a:avLst/>
          </a:prstGeom>
        </p:spPr>
      </p:pic>
      <p:pic>
        <p:nvPicPr>
          <p:cNvPr id="22" name="1 (1)">
            <a:hlinkClick r:id="" action="ppaction://media"/>
            <a:extLst>
              <a:ext uri="{FF2B5EF4-FFF2-40B4-BE49-F238E27FC236}">
                <a16:creationId xmlns:a16="http://schemas.microsoft.com/office/drawing/2014/main" xmlns="" id="{6BA003DA-032C-166E-3FF6-2C61481B585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38628" y="580572"/>
            <a:ext cx="406400" cy="406400"/>
          </a:xfrm>
          <a:prstGeom prst="rect">
            <a:avLst/>
          </a:prstGeom>
        </p:spPr>
      </p:pic>
      <p:pic>
        <p:nvPicPr>
          <p:cNvPr id="23" name="2 (1)">
            <a:hlinkClick r:id="" action="ppaction://media"/>
            <a:extLst>
              <a:ext uri="{FF2B5EF4-FFF2-40B4-BE49-F238E27FC236}">
                <a16:creationId xmlns:a16="http://schemas.microsoft.com/office/drawing/2014/main" xmlns="" id="{8E9557D6-454B-DDAB-BBBF-6A9BBF41A4AC}"/>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638629" y="1222829"/>
            <a:ext cx="406400" cy="406400"/>
          </a:xfrm>
          <a:prstGeom prst="rect">
            <a:avLst/>
          </a:prstGeom>
        </p:spPr>
      </p:pic>
    </p:spTree>
    <p:extLst>
      <p:ext uri="{BB962C8B-B14F-4D97-AF65-F5344CB8AC3E}">
        <p14:creationId xmlns:p14="http://schemas.microsoft.com/office/powerpoint/2010/main" val="386274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5760" fill="hold"/>
                                        <p:tgtEl>
                                          <p:spTgt spid="22"/>
                                        </p:tgtEl>
                                      </p:cBhvr>
                                    </p:cmd>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 presetClass="mediacall" presetSubtype="0" fill="hold" nodeType="withEffect">
                                  <p:stCondLst>
                                    <p:cond delay="0"/>
                                  </p:stCondLst>
                                  <p:childTnLst>
                                    <p:cmd type="call" cmd="playFrom(0.0)">
                                      <p:cBhvr>
                                        <p:cTn id="17" dur="4680"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2"/>
                </p:tgtEl>
              </p:cMediaNode>
            </p:audio>
            <p:audio>
              <p:cMediaNode vol="80000">
                <p:cTn id="19" fill="hold" display="0">
                  <p:stCondLst>
                    <p:cond delay="indefinite"/>
                  </p:stCondLst>
                  <p:endCondLst>
                    <p:cond evt="onStopAudio" delay="0">
                      <p:tgtEl>
                        <p:sldTgt/>
                      </p:tgtEl>
                    </p:cond>
                  </p:endCondLst>
                </p:cTn>
                <p:tgtEl>
                  <p:spTgt spid="2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5D7A74B2-12B8-47B9-B72A-41F2FC20D5E8}"/>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sp>
        <p:nvSpPr>
          <p:cNvPr id="3" name="TextBox 2">
            <a:extLst>
              <a:ext uri="{FF2B5EF4-FFF2-40B4-BE49-F238E27FC236}">
                <a16:creationId xmlns:a16="http://schemas.microsoft.com/office/drawing/2014/main" xmlns="" id="{91EFBD3E-EAD2-9FC6-2B42-318740225819}"/>
              </a:ext>
            </a:extLst>
          </p:cNvPr>
          <p:cNvSpPr txBox="1"/>
          <p:nvPr/>
        </p:nvSpPr>
        <p:spPr>
          <a:xfrm>
            <a:off x="468086" y="1219200"/>
            <a:ext cx="6357258" cy="2401683"/>
          </a:xfrm>
          <a:prstGeom prst="rect">
            <a:avLst/>
          </a:prstGeom>
          <a:noFill/>
        </p:spPr>
        <p:txBody>
          <a:bodyPr wrap="square" rtlCol="0">
            <a:spAutoFit/>
          </a:bodyPr>
          <a:lstStyle/>
          <a:p>
            <a:pPr marL="0" marR="0" algn="ctr">
              <a:lnSpc>
                <a:spcPct val="120000"/>
              </a:lnSpc>
              <a:spcBef>
                <a:spcPts val="0"/>
              </a:spcBef>
              <a:spcAft>
                <a:spcPts val="0"/>
              </a:spcAft>
            </a:pP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mặt</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gỗ</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30 x 30 = 900 (cm</a:t>
            </a:r>
            <a:r>
              <a:rPr lang="en-US" sz="3200" kern="100" baseline="30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Tổng</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giấy</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dùng</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900 x 4 = 3 600 (cm</a:t>
            </a:r>
            <a:r>
              <a:rPr lang="en-US" sz="3200" kern="100" baseline="30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xmlns="" id="{957F283A-7C19-DF4C-B549-A93625A7D581}"/>
              </a:ext>
            </a:extLst>
          </p:cNvPr>
          <p:cNvPicPr>
            <a:picLocks noChangeAspect="1"/>
          </p:cNvPicPr>
          <p:nvPr/>
        </p:nvPicPr>
        <p:blipFill>
          <a:blip r:embed="rId3"/>
          <a:stretch>
            <a:fillRect/>
          </a:stretch>
        </p:blipFill>
        <p:spPr>
          <a:xfrm>
            <a:off x="6596743" y="1426028"/>
            <a:ext cx="4678135" cy="4418239"/>
          </a:xfrm>
          <a:prstGeom prst="rect">
            <a:avLst/>
          </a:prstGeom>
        </p:spPr>
      </p:pic>
    </p:spTree>
    <p:extLst>
      <p:ext uri="{BB962C8B-B14F-4D97-AF65-F5344CB8AC3E}">
        <p14:creationId xmlns:p14="http://schemas.microsoft.com/office/powerpoint/2010/main" val="169357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xmlns="" id="{74F24715-F501-4432-A348-878FE59E7EAA}"/>
              </a:ext>
            </a:extLst>
          </p:cNvPr>
          <p:cNvGrpSpPr/>
          <p:nvPr/>
        </p:nvGrpSpPr>
        <p:grpSpPr>
          <a:xfrm>
            <a:off x="1049337" y="1818638"/>
            <a:ext cx="1333207" cy="2320295"/>
            <a:chOff x="8346809" y="2582158"/>
            <a:chExt cx="1016567" cy="1797520"/>
          </a:xfrm>
          <a:solidFill>
            <a:srgbClr val="92D050"/>
          </a:solidFill>
        </p:grpSpPr>
        <p:sp>
          <p:nvSpPr>
            <p:cNvPr id="41" name="Parallelogram 40">
              <a:extLst>
                <a:ext uri="{FF2B5EF4-FFF2-40B4-BE49-F238E27FC236}">
                  <a16:creationId xmlns:a16="http://schemas.microsoft.com/office/drawing/2014/main" xmlns="" id="{717472F9-114D-4C0A-B1D8-6E2FCD5805BC}"/>
                </a:ext>
              </a:extLst>
            </p:cNvPr>
            <p:cNvSpPr/>
            <p:nvPr/>
          </p:nvSpPr>
          <p:spPr bwMode="auto">
            <a:xfrm rot="18833929">
              <a:off x="7956333" y="2972634"/>
              <a:ext cx="1797520" cy="1016567"/>
            </a:xfrm>
            <a:prstGeom prst="parallelogram">
              <a:avLst>
                <a:gd name="adj" fmla="val 106333"/>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2" name="TextBox 41">
              <a:extLst>
                <a:ext uri="{FF2B5EF4-FFF2-40B4-BE49-F238E27FC236}">
                  <a16:creationId xmlns:a16="http://schemas.microsoft.com/office/drawing/2014/main" xmlns="" id="{48A0B39E-C3DA-45E1-A1F8-D65712AD3C2E}"/>
                </a:ext>
              </a:extLst>
            </p:cNvPr>
            <p:cNvSpPr txBox="1"/>
            <p:nvPr/>
          </p:nvSpPr>
          <p:spPr>
            <a:xfrm>
              <a:off x="8694325" y="3331901"/>
              <a:ext cx="3195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3</a:t>
              </a:r>
            </a:p>
          </p:txBody>
        </p:sp>
      </p:grpSp>
      <p:grpSp>
        <p:nvGrpSpPr>
          <p:cNvPr id="44" name="Group 43">
            <a:extLst>
              <a:ext uri="{FF2B5EF4-FFF2-40B4-BE49-F238E27FC236}">
                <a16:creationId xmlns:a16="http://schemas.microsoft.com/office/drawing/2014/main" xmlns="" id="{D4638F98-EF13-4530-9CD6-EFA1976EFC73}"/>
              </a:ext>
            </a:extLst>
          </p:cNvPr>
          <p:cNvGrpSpPr/>
          <p:nvPr/>
        </p:nvGrpSpPr>
        <p:grpSpPr>
          <a:xfrm>
            <a:off x="2014667" y="1697262"/>
            <a:ext cx="2016585" cy="1914831"/>
            <a:chOff x="11782407" y="-178206"/>
            <a:chExt cx="2701886" cy="1464380"/>
          </a:xfrm>
        </p:grpSpPr>
        <p:sp>
          <p:nvSpPr>
            <p:cNvPr id="45" name="Rectangle 44">
              <a:extLst>
                <a:ext uri="{FF2B5EF4-FFF2-40B4-BE49-F238E27FC236}">
                  <a16:creationId xmlns:a16="http://schemas.microsoft.com/office/drawing/2014/main" xmlns="" id="{7FDEDF81-8E3B-437C-A68B-152CC24137DF}"/>
                </a:ext>
              </a:extLst>
            </p:cNvPr>
            <p:cNvSpPr/>
            <p:nvPr/>
          </p:nvSpPr>
          <p:spPr bwMode="auto">
            <a:xfrm>
              <a:off x="11782407" y="-178206"/>
              <a:ext cx="2701886" cy="146438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6" name="TextBox 45">
              <a:extLst>
                <a:ext uri="{FF2B5EF4-FFF2-40B4-BE49-F238E27FC236}">
                  <a16:creationId xmlns:a16="http://schemas.microsoft.com/office/drawing/2014/main" xmlns="" id="{809C16B4-6211-4F0F-8591-998C116054FB}"/>
                </a:ext>
              </a:extLst>
            </p:cNvPr>
            <p:cNvSpPr txBox="1"/>
            <p:nvPr/>
          </p:nvSpPr>
          <p:spPr>
            <a:xfrm>
              <a:off x="12962852" y="215549"/>
              <a:ext cx="319504" cy="450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4</a:t>
              </a:r>
            </a:p>
          </p:txBody>
        </p:sp>
      </p:grpSp>
      <p:grpSp>
        <p:nvGrpSpPr>
          <p:cNvPr id="67" name="Group 66">
            <a:extLst>
              <a:ext uri="{FF2B5EF4-FFF2-40B4-BE49-F238E27FC236}">
                <a16:creationId xmlns:a16="http://schemas.microsoft.com/office/drawing/2014/main" xmlns="" id="{6264AE2E-4893-480B-B8F0-3B7A50EACE66}"/>
              </a:ext>
            </a:extLst>
          </p:cNvPr>
          <p:cNvGrpSpPr/>
          <p:nvPr/>
        </p:nvGrpSpPr>
        <p:grpSpPr>
          <a:xfrm>
            <a:off x="1479697" y="1644860"/>
            <a:ext cx="2484889" cy="644109"/>
            <a:chOff x="6686879" y="2476480"/>
            <a:chExt cx="1936328" cy="426359"/>
          </a:xfrm>
        </p:grpSpPr>
        <p:sp>
          <p:nvSpPr>
            <p:cNvPr id="68" name="Parallelogram 67">
              <a:extLst>
                <a:ext uri="{FF2B5EF4-FFF2-40B4-BE49-F238E27FC236}">
                  <a16:creationId xmlns:a16="http://schemas.microsoft.com/office/drawing/2014/main" xmlns="" id="{25D64437-8A0E-4229-A8C5-349CED330CD0}"/>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9" name="TextBox 68">
              <a:extLst>
                <a:ext uri="{FF2B5EF4-FFF2-40B4-BE49-F238E27FC236}">
                  <a16:creationId xmlns:a16="http://schemas.microsoft.com/office/drawing/2014/main" xmlns="" id="{DD6AAAF7-4997-42D9-9336-48AFAFA0CFC0}"/>
                </a:ext>
              </a:extLst>
            </p:cNvPr>
            <p:cNvSpPr txBox="1"/>
            <p:nvPr/>
          </p:nvSpPr>
          <p:spPr>
            <a:xfrm>
              <a:off x="7507209" y="2476480"/>
              <a:ext cx="319504" cy="380032"/>
            </a:xfrm>
            <a:prstGeom prst="rect">
              <a:avLst/>
            </a:prstGeom>
            <a:noFill/>
          </p:spPr>
          <p:txBody>
            <a:bodyPr wrap="square" rtlCol="0">
              <a:spAutoFit/>
            </a:bodyPr>
            <a:lstStyle/>
            <a:p>
              <a:r>
                <a:rPr lang="en-US" sz="2800" b="1" dirty="0">
                  <a:solidFill>
                    <a:srgbClr val="FF0000"/>
                  </a:solidFill>
                </a:rPr>
                <a:t>1</a:t>
              </a:r>
            </a:p>
          </p:txBody>
        </p:sp>
      </p:grpSp>
      <p:grpSp>
        <p:nvGrpSpPr>
          <p:cNvPr id="70" name="Group 69">
            <a:extLst>
              <a:ext uri="{FF2B5EF4-FFF2-40B4-BE49-F238E27FC236}">
                <a16:creationId xmlns:a16="http://schemas.microsoft.com/office/drawing/2014/main" xmlns="" id="{2BC45DD4-D3F1-4DB1-A145-1CD067172A75}"/>
              </a:ext>
            </a:extLst>
          </p:cNvPr>
          <p:cNvGrpSpPr/>
          <p:nvPr/>
        </p:nvGrpSpPr>
        <p:grpSpPr>
          <a:xfrm>
            <a:off x="1451232" y="3559481"/>
            <a:ext cx="2492236" cy="675389"/>
            <a:chOff x="6686879" y="2476480"/>
            <a:chExt cx="1936328" cy="426359"/>
          </a:xfrm>
        </p:grpSpPr>
        <p:sp>
          <p:nvSpPr>
            <p:cNvPr id="71" name="Parallelogram 70">
              <a:extLst>
                <a:ext uri="{FF2B5EF4-FFF2-40B4-BE49-F238E27FC236}">
                  <a16:creationId xmlns:a16="http://schemas.microsoft.com/office/drawing/2014/main" xmlns="" id="{89B79E30-C697-409A-A009-D75703EFAB18}"/>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2" name="TextBox 71">
              <a:extLst>
                <a:ext uri="{FF2B5EF4-FFF2-40B4-BE49-F238E27FC236}">
                  <a16:creationId xmlns:a16="http://schemas.microsoft.com/office/drawing/2014/main" xmlns="" id="{7D66A49D-3459-409A-9F88-E790E5BE5632}"/>
                </a:ext>
              </a:extLst>
            </p:cNvPr>
            <p:cNvSpPr txBox="1"/>
            <p:nvPr/>
          </p:nvSpPr>
          <p:spPr>
            <a:xfrm>
              <a:off x="7507209" y="2476480"/>
              <a:ext cx="319504" cy="380032"/>
            </a:xfrm>
            <a:prstGeom prst="rect">
              <a:avLst/>
            </a:prstGeom>
            <a:noFill/>
          </p:spPr>
          <p:txBody>
            <a:bodyPr wrap="square" rtlCol="0">
              <a:spAutoFit/>
            </a:bodyPr>
            <a:lstStyle/>
            <a:p>
              <a:r>
                <a:rPr lang="en-US" sz="2800" b="1" dirty="0">
                  <a:solidFill>
                    <a:srgbClr val="FF0000"/>
                  </a:solidFill>
                </a:rPr>
                <a:t>2</a:t>
              </a:r>
            </a:p>
          </p:txBody>
        </p:sp>
      </p:grpSp>
      <p:grpSp>
        <p:nvGrpSpPr>
          <p:cNvPr id="47" name="Group 46">
            <a:extLst>
              <a:ext uri="{FF2B5EF4-FFF2-40B4-BE49-F238E27FC236}">
                <a16:creationId xmlns:a16="http://schemas.microsoft.com/office/drawing/2014/main" xmlns="" id="{B272EE16-41E2-44D7-A88A-CA480549F23F}"/>
              </a:ext>
            </a:extLst>
          </p:cNvPr>
          <p:cNvGrpSpPr/>
          <p:nvPr/>
        </p:nvGrpSpPr>
        <p:grpSpPr>
          <a:xfrm>
            <a:off x="1390583" y="2335862"/>
            <a:ext cx="2016585" cy="1905105"/>
            <a:chOff x="11782408" y="-178206"/>
            <a:chExt cx="2701886" cy="1464380"/>
          </a:xfrm>
          <a:solidFill>
            <a:srgbClr val="FFC000">
              <a:alpha val="64000"/>
            </a:srgbClr>
          </a:solidFill>
        </p:grpSpPr>
        <p:sp>
          <p:nvSpPr>
            <p:cNvPr id="48" name="Rectangle 47">
              <a:extLst>
                <a:ext uri="{FF2B5EF4-FFF2-40B4-BE49-F238E27FC236}">
                  <a16:creationId xmlns:a16="http://schemas.microsoft.com/office/drawing/2014/main" xmlns="" id="{85CF9F0A-049D-4557-8F8E-BB39BE7A6CEF}"/>
                </a:ext>
              </a:extLst>
            </p:cNvPr>
            <p:cNvSpPr/>
            <p:nvPr/>
          </p:nvSpPr>
          <p:spPr bwMode="auto">
            <a:xfrm>
              <a:off x="11782408" y="-178206"/>
              <a:ext cx="2701886" cy="146438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9" name="TextBox 48">
              <a:extLst>
                <a:ext uri="{FF2B5EF4-FFF2-40B4-BE49-F238E27FC236}">
                  <a16:creationId xmlns:a16="http://schemas.microsoft.com/office/drawing/2014/main" xmlns="" id="{26C3C5A2-1836-47C4-B491-985991682C03}"/>
                </a:ext>
              </a:extLst>
            </p:cNvPr>
            <p:cNvSpPr txBox="1"/>
            <p:nvPr/>
          </p:nvSpPr>
          <p:spPr>
            <a:xfrm>
              <a:off x="12962851" y="215549"/>
              <a:ext cx="319504" cy="52322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6</a:t>
              </a:r>
            </a:p>
          </p:txBody>
        </p:sp>
      </p:grpSp>
      <p:grpSp>
        <p:nvGrpSpPr>
          <p:cNvPr id="64" name="Group 63">
            <a:extLst>
              <a:ext uri="{FF2B5EF4-FFF2-40B4-BE49-F238E27FC236}">
                <a16:creationId xmlns:a16="http://schemas.microsoft.com/office/drawing/2014/main" xmlns="" id="{A4A034D0-4FD9-4E58-B9C4-F8AD99AA0BDA}"/>
              </a:ext>
            </a:extLst>
          </p:cNvPr>
          <p:cNvGrpSpPr/>
          <p:nvPr/>
        </p:nvGrpSpPr>
        <p:grpSpPr>
          <a:xfrm>
            <a:off x="3065229" y="2023353"/>
            <a:ext cx="1206453" cy="2034361"/>
            <a:chOff x="6630562" y="1022660"/>
            <a:chExt cx="1170189" cy="2067522"/>
          </a:xfrm>
        </p:grpSpPr>
        <p:sp>
          <p:nvSpPr>
            <p:cNvPr id="65" name="Parallelogram 64">
              <a:extLst>
                <a:ext uri="{FF2B5EF4-FFF2-40B4-BE49-F238E27FC236}">
                  <a16:creationId xmlns:a16="http://schemas.microsoft.com/office/drawing/2014/main" xmlns="" id="{7EDF5167-CFFD-4493-BDDE-3BB4694CDD04}"/>
                </a:ext>
              </a:extLst>
            </p:cNvPr>
            <p:cNvSpPr/>
            <p:nvPr/>
          </p:nvSpPr>
          <p:spPr bwMode="auto">
            <a:xfrm rot="18833929">
              <a:off x="6181896" y="1471326"/>
              <a:ext cx="2067522" cy="1170189"/>
            </a:xfrm>
            <a:prstGeom prst="parallelogram">
              <a:avLst>
                <a:gd name="adj" fmla="val 106161"/>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6" name="TextBox 65">
              <a:extLst>
                <a:ext uri="{FF2B5EF4-FFF2-40B4-BE49-F238E27FC236}">
                  <a16:creationId xmlns:a16="http://schemas.microsoft.com/office/drawing/2014/main" xmlns="" id="{700E2640-B029-4A2C-AC10-98C4138C00E1}"/>
                </a:ext>
              </a:extLst>
            </p:cNvPr>
            <p:cNvSpPr txBox="1"/>
            <p:nvPr/>
          </p:nvSpPr>
          <p:spPr>
            <a:xfrm>
              <a:off x="7026793" y="1829708"/>
              <a:ext cx="3777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Tahoma"/>
                </a:rPr>
                <a:t>5</a:t>
              </a:r>
              <a:endParaRPr kumimoji="0" lang="en-US" sz="2800" b="0" i="0" u="none" strike="noStrike" kern="1200" cap="none" spc="0" normalizeH="0" baseline="0" noProof="0" dirty="0">
                <a:ln>
                  <a:noFill/>
                </a:ln>
                <a:solidFill>
                  <a:srgbClr val="FF0000"/>
                </a:solidFill>
                <a:effectLst/>
                <a:uLnTx/>
                <a:uFillTx/>
                <a:latin typeface="Tahoma"/>
                <a:ea typeface="+mn-ea"/>
                <a:cs typeface="+mn-cs"/>
              </a:endParaRPr>
            </a:p>
          </p:txBody>
        </p:sp>
      </p:grpSp>
      <p:grpSp>
        <p:nvGrpSpPr>
          <p:cNvPr id="51" name="Group 50">
            <a:extLst>
              <a:ext uri="{FF2B5EF4-FFF2-40B4-BE49-F238E27FC236}">
                <a16:creationId xmlns:a16="http://schemas.microsoft.com/office/drawing/2014/main" xmlns="" id="{AF520D87-0F66-4C35-8AF6-3F88CD69A2DF}"/>
              </a:ext>
            </a:extLst>
          </p:cNvPr>
          <p:cNvGrpSpPr>
            <a:grpSpLocks/>
          </p:cNvGrpSpPr>
          <p:nvPr/>
        </p:nvGrpSpPr>
        <p:grpSpPr bwMode="auto">
          <a:xfrm>
            <a:off x="1414946" y="1669990"/>
            <a:ext cx="2589483" cy="2571810"/>
            <a:chOff x="1810" y="1152"/>
            <a:chExt cx="2510" cy="1886"/>
          </a:xfrm>
          <a:noFill/>
        </p:grpSpPr>
        <p:sp>
          <p:nvSpPr>
            <p:cNvPr id="60" name="AutoShape 20">
              <a:extLst>
                <a:ext uri="{FF2B5EF4-FFF2-40B4-BE49-F238E27FC236}">
                  <a16:creationId xmlns:a16="http://schemas.microsoft.com/office/drawing/2014/main" xmlns="" id="{4EA41623-D6C8-4716-8E64-D4EE1553568C}"/>
                </a:ext>
              </a:extLst>
            </p:cNvPr>
            <p:cNvSpPr>
              <a:spLocks noChangeArrowheads="1"/>
            </p:cNvSpPr>
            <p:nvPr/>
          </p:nvSpPr>
          <p:spPr bwMode="auto">
            <a:xfrm>
              <a:off x="1824" y="1152"/>
              <a:ext cx="2496" cy="1872"/>
            </a:xfrm>
            <a:prstGeom prst="cube">
              <a:avLst>
                <a:gd name="adj" fmla="val 25000"/>
              </a:avLst>
            </a:prstGeom>
            <a:grpFill/>
            <a:ln w="381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1" name="Line 21">
              <a:extLst>
                <a:ext uri="{FF2B5EF4-FFF2-40B4-BE49-F238E27FC236}">
                  <a16:creationId xmlns:a16="http://schemas.microsoft.com/office/drawing/2014/main" xmlns="" id="{D7394E12-B7E9-4049-B028-DF6C6353EDD9}"/>
                </a:ext>
              </a:extLst>
            </p:cNvPr>
            <p:cNvSpPr>
              <a:spLocks noChangeShapeType="1"/>
            </p:cNvSpPr>
            <p:nvPr/>
          </p:nvSpPr>
          <p:spPr bwMode="auto">
            <a:xfrm flipH="1">
              <a:off x="2394" y="1172"/>
              <a:ext cx="8" cy="1392"/>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2" name="Line 22">
              <a:extLst>
                <a:ext uri="{FF2B5EF4-FFF2-40B4-BE49-F238E27FC236}">
                  <a16:creationId xmlns:a16="http://schemas.microsoft.com/office/drawing/2014/main" xmlns="" id="{6F123D8D-E8CC-4070-B1CD-728D71DC6C75}"/>
                </a:ext>
              </a:extLst>
            </p:cNvPr>
            <p:cNvSpPr>
              <a:spLocks noChangeShapeType="1"/>
            </p:cNvSpPr>
            <p:nvPr/>
          </p:nvSpPr>
          <p:spPr bwMode="auto">
            <a:xfrm flipV="1">
              <a:off x="2368" y="2558"/>
              <a:ext cx="1938" cy="6"/>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3" name="Line 23">
              <a:extLst>
                <a:ext uri="{FF2B5EF4-FFF2-40B4-BE49-F238E27FC236}">
                  <a16:creationId xmlns:a16="http://schemas.microsoft.com/office/drawing/2014/main" xmlns="" id="{6C25F4EA-D430-4AF4-9C14-6E8717F95F9C}"/>
                </a:ext>
              </a:extLst>
            </p:cNvPr>
            <p:cNvSpPr>
              <a:spLocks noChangeShapeType="1"/>
            </p:cNvSpPr>
            <p:nvPr/>
          </p:nvSpPr>
          <p:spPr bwMode="auto">
            <a:xfrm flipV="1">
              <a:off x="1810" y="2570"/>
              <a:ext cx="592" cy="468"/>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78" name="Rectangle 19">
            <a:extLst>
              <a:ext uri="{FF2B5EF4-FFF2-40B4-BE49-F238E27FC236}">
                <a16:creationId xmlns:a16="http://schemas.microsoft.com/office/drawing/2014/main" xmlns="" id="{8E7E09C8-27DC-4DDB-AF02-243CC9097904}"/>
              </a:ext>
            </a:extLst>
          </p:cNvPr>
          <p:cNvSpPr>
            <a:spLocks noChangeArrowheads="1"/>
          </p:cNvSpPr>
          <p:nvPr/>
        </p:nvSpPr>
        <p:spPr bwMode="auto">
          <a:xfrm>
            <a:off x="8311861" y="2488681"/>
            <a:ext cx="1371600" cy="1232417"/>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9" name="Rectangle 20">
            <a:extLst>
              <a:ext uri="{FF2B5EF4-FFF2-40B4-BE49-F238E27FC236}">
                <a16:creationId xmlns:a16="http://schemas.microsoft.com/office/drawing/2014/main" xmlns="" id="{C64650C8-93C5-4D38-803D-CF485915F6C7}"/>
              </a:ext>
            </a:extLst>
          </p:cNvPr>
          <p:cNvSpPr>
            <a:spLocks noChangeArrowheads="1"/>
          </p:cNvSpPr>
          <p:nvPr/>
        </p:nvSpPr>
        <p:spPr bwMode="auto">
          <a:xfrm>
            <a:off x="9683324" y="2487916"/>
            <a:ext cx="1401253" cy="1232416"/>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0" name="Rectangle 21">
            <a:extLst>
              <a:ext uri="{FF2B5EF4-FFF2-40B4-BE49-F238E27FC236}">
                <a16:creationId xmlns:a16="http://schemas.microsoft.com/office/drawing/2014/main" xmlns="" id="{D6561B46-8EFE-4B67-83F1-FA925B58CE62}"/>
              </a:ext>
            </a:extLst>
          </p:cNvPr>
          <p:cNvSpPr>
            <a:spLocks noChangeArrowheads="1"/>
          </p:cNvSpPr>
          <p:nvPr/>
        </p:nvSpPr>
        <p:spPr bwMode="auto">
          <a:xfrm>
            <a:off x="6910608" y="1344916"/>
            <a:ext cx="1401253" cy="1143000"/>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 name="Rectangle 22">
            <a:extLst>
              <a:ext uri="{FF2B5EF4-FFF2-40B4-BE49-F238E27FC236}">
                <a16:creationId xmlns:a16="http://schemas.microsoft.com/office/drawing/2014/main" xmlns="" id="{391D85D7-653E-4A94-8F3C-26A50F6E02A3}"/>
              </a:ext>
            </a:extLst>
          </p:cNvPr>
          <p:cNvSpPr>
            <a:spLocks noChangeArrowheads="1"/>
          </p:cNvSpPr>
          <p:nvPr/>
        </p:nvSpPr>
        <p:spPr bwMode="auto">
          <a:xfrm>
            <a:off x="6908413" y="3721098"/>
            <a:ext cx="1416148" cy="1232416"/>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 name="Rectangle 23">
            <a:extLst>
              <a:ext uri="{FF2B5EF4-FFF2-40B4-BE49-F238E27FC236}">
                <a16:creationId xmlns:a16="http://schemas.microsoft.com/office/drawing/2014/main" xmlns="" id="{7F93B8D3-4CC2-4EC9-A8CA-2862D16148EB}"/>
              </a:ext>
            </a:extLst>
          </p:cNvPr>
          <p:cNvSpPr>
            <a:spLocks noChangeArrowheads="1"/>
          </p:cNvSpPr>
          <p:nvPr/>
        </p:nvSpPr>
        <p:spPr bwMode="auto">
          <a:xfrm>
            <a:off x="5539008" y="2487916"/>
            <a:ext cx="1371600" cy="1233184"/>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 name="Rectangle 24">
            <a:extLst>
              <a:ext uri="{FF2B5EF4-FFF2-40B4-BE49-F238E27FC236}">
                <a16:creationId xmlns:a16="http://schemas.microsoft.com/office/drawing/2014/main" xmlns="" id="{C2C8573F-36D1-4C0E-8BBC-515FA85A6ABE}"/>
              </a:ext>
            </a:extLst>
          </p:cNvPr>
          <p:cNvSpPr>
            <a:spLocks noChangeArrowheads="1"/>
          </p:cNvSpPr>
          <p:nvPr/>
        </p:nvSpPr>
        <p:spPr bwMode="auto">
          <a:xfrm>
            <a:off x="6910608" y="2487915"/>
            <a:ext cx="1401253" cy="1233183"/>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4" name="Rectangle: Rounded Corners 83">
            <a:extLst>
              <a:ext uri="{FF2B5EF4-FFF2-40B4-BE49-F238E27FC236}">
                <a16:creationId xmlns:a16="http://schemas.microsoft.com/office/drawing/2014/main" xmlns="" id="{D030A441-BDE6-42DF-8454-D627546BDB6E}"/>
              </a:ext>
            </a:extLst>
          </p:cNvPr>
          <p:cNvSpPr/>
          <p:nvPr/>
        </p:nvSpPr>
        <p:spPr>
          <a:xfrm>
            <a:off x="1200083" y="185687"/>
            <a:ext cx="10026674" cy="708972"/>
          </a:xfrm>
          <a:prstGeom prst="roundRect">
            <a:avLst/>
          </a:prstGeom>
          <a:solidFill>
            <a:schemeClr val="bg1">
              <a:alpha val="98000"/>
            </a:schemeClr>
          </a:solidFill>
          <a:ln w="12700">
            <a:solidFill>
              <a:srgbClr val="00206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E668E">
                    <a:lumMod val="75000"/>
                  </a:srgbClr>
                </a:solidFill>
                <a:latin typeface="Arial"/>
              </a:rPr>
              <a:t>DIỆN TÍCH </a:t>
            </a:r>
            <a:r>
              <a:rPr lang="en-US" sz="2800" b="1" dirty="0">
                <a:solidFill>
                  <a:srgbClr val="00B050"/>
                </a:solidFill>
                <a:latin typeface="Arial"/>
              </a:rPr>
              <a:t>XUNG QUANH </a:t>
            </a:r>
            <a:r>
              <a:rPr lang="en-US" sz="2800" b="1" dirty="0">
                <a:solidFill>
                  <a:srgbClr val="FE668E">
                    <a:lumMod val="75000"/>
                  </a:srgbClr>
                </a:solidFill>
                <a:latin typeface="Arial"/>
              </a:rPr>
              <a:t>CỦA HÌNH LẬP PHƯƠNG</a:t>
            </a:r>
            <a:endParaRPr kumimoji="0" lang="en-US" sz="2800" b="1" i="0" u="none" strike="noStrike" kern="1200" cap="none" spc="0" normalizeH="0" baseline="0" noProof="0" dirty="0">
              <a:ln>
                <a:noFill/>
              </a:ln>
              <a:solidFill>
                <a:srgbClr val="FE668E">
                  <a:lumMod val="75000"/>
                </a:srgbClr>
              </a:solidFill>
              <a:effectLst/>
              <a:uLnTx/>
              <a:uFillTx/>
              <a:latin typeface="Arial"/>
              <a:ea typeface="+mn-ea"/>
              <a:cs typeface="+mn-cs"/>
            </a:endParaRPr>
          </a:p>
        </p:txBody>
      </p:sp>
      <p:sp>
        <p:nvSpPr>
          <p:cNvPr id="87" name="TextBox 86">
            <a:extLst>
              <a:ext uri="{FF2B5EF4-FFF2-40B4-BE49-F238E27FC236}">
                <a16:creationId xmlns:a16="http://schemas.microsoft.com/office/drawing/2014/main" xmlns="" id="{19EE36EE-20BC-4FBB-B3E5-D6B74567C042}"/>
              </a:ext>
            </a:extLst>
          </p:cNvPr>
          <p:cNvSpPr txBox="1"/>
          <p:nvPr/>
        </p:nvSpPr>
        <p:spPr>
          <a:xfrm>
            <a:off x="7406224" y="1682939"/>
            <a:ext cx="410019" cy="574122"/>
          </a:xfrm>
          <a:prstGeom prst="rect">
            <a:avLst/>
          </a:prstGeom>
          <a:noFill/>
        </p:spPr>
        <p:txBody>
          <a:bodyPr wrap="square" rtlCol="0">
            <a:spAutoFit/>
          </a:bodyPr>
          <a:lstStyle/>
          <a:p>
            <a:r>
              <a:rPr lang="en-US" sz="2800" b="1" dirty="0">
                <a:solidFill>
                  <a:srgbClr val="FF0000"/>
                </a:solidFill>
              </a:rPr>
              <a:t>1</a:t>
            </a:r>
          </a:p>
        </p:txBody>
      </p:sp>
      <p:sp>
        <p:nvSpPr>
          <p:cNvPr id="88" name="TextBox 87">
            <a:extLst>
              <a:ext uri="{FF2B5EF4-FFF2-40B4-BE49-F238E27FC236}">
                <a16:creationId xmlns:a16="http://schemas.microsoft.com/office/drawing/2014/main" xmlns="" id="{A7F81E86-2C1C-4241-AB25-BEA541C7E86B}"/>
              </a:ext>
            </a:extLst>
          </p:cNvPr>
          <p:cNvSpPr txBox="1"/>
          <p:nvPr/>
        </p:nvSpPr>
        <p:spPr>
          <a:xfrm>
            <a:off x="7406224" y="4053214"/>
            <a:ext cx="410019" cy="523220"/>
          </a:xfrm>
          <a:prstGeom prst="rect">
            <a:avLst/>
          </a:prstGeom>
          <a:noFill/>
        </p:spPr>
        <p:txBody>
          <a:bodyPr wrap="square" rtlCol="0">
            <a:spAutoFit/>
          </a:bodyPr>
          <a:lstStyle/>
          <a:p>
            <a:r>
              <a:rPr lang="en-US" sz="2800" b="1" dirty="0">
                <a:solidFill>
                  <a:srgbClr val="FF0000"/>
                </a:solidFill>
              </a:rPr>
              <a:t>2</a:t>
            </a:r>
          </a:p>
        </p:txBody>
      </p:sp>
      <p:sp>
        <p:nvSpPr>
          <p:cNvPr id="89" name="TextBox 88">
            <a:extLst>
              <a:ext uri="{FF2B5EF4-FFF2-40B4-BE49-F238E27FC236}">
                <a16:creationId xmlns:a16="http://schemas.microsoft.com/office/drawing/2014/main" xmlns="" id="{5218FC9E-8EC0-4B8F-850E-8CB7AECE4230}"/>
              </a:ext>
            </a:extLst>
          </p:cNvPr>
          <p:cNvSpPr txBox="1"/>
          <p:nvPr/>
        </p:nvSpPr>
        <p:spPr>
          <a:xfrm>
            <a:off x="5981993" y="2809065"/>
            <a:ext cx="410019" cy="523220"/>
          </a:xfrm>
          <a:prstGeom prst="rect">
            <a:avLst/>
          </a:prstGeom>
          <a:noFill/>
        </p:spPr>
        <p:txBody>
          <a:bodyPr wrap="square" rtlCol="0">
            <a:spAutoFit/>
          </a:bodyPr>
          <a:lstStyle/>
          <a:p>
            <a:r>
              <a:rPr lang="en-US" sz="2800" b="1" dirty="0">
                <a:solidFill>
                  <a:srgbClr val="FF0000"/>
                </a:solidFill>
              </a:rPr>
              <a:t>3</a:t>
            </a:r>
          </a:p>
        </p:txBody>
      </p:sp>
      <p:sp>
        <p:nvSpPr>
          <p:cNvPr id="90" name="TextBox 89">
            <a:extLst>
              <a:ext uri="{FF2B5EF4-FFF2-40B4-BE49-F238E27FC236}">
                <a16:creationId xmlns:a16="http://schemas.microsoft.com/office/drawing/2014/main" xmlns="" id="{E4533CBF-F49C-4BCB-91CC-8DAFAB43C967}"/>
              </a:ext>
            </a:extLst>
          </p:cNvPr>
          <p:cNvSpPr txBox="1"/>
          <p:nvPr/>
        </p:nvSpPr>
        <p:spPr>
          <a:xfrm>
            <a:off x="7391330" y="2842514"/>
            <a:ext cx="410019" cy="523220"/>
          </a:xfrm>
          <a:prstGeom prst="rect">
            <a:avLst/>
          </a:prstGeom>
          <a:noFill/>
        </p:spPr>
        <p:txBody>
          <a:bodyPr wrap="square" rtlCol="0">
            <a:spAutoFit/>
          </a:bodyPr>
          <a:lstStyle/>
          <a:p>
            <a:r>
              <a:rPr lang="en-US" sz="2800" b="1" dirty="0">
                <a:solidFill>
                  <a:srgbClr val="FF0000"/>
                </a:solidFill>
              </a:rPr>
              <a:t>4</a:t>
            </a:r>
          </a:p>
        </p:txBody>
      </p:sp>
      <p:sp>
        <p:nvSpPr>
          <p:cNvPr id="91" name="TextBox 90">
            <a:extLst>
              <a:ext uri="{FF2B5EF4-FFF2-40B4-BE49-F238E27FC236}">
                <a16:creationId xmlns:a16="http://schemas.microsoft.com/office/drawing/2014/main" xmlns="" id="{1098BB24-1094-4901-9286-3C5EBA65B99E}"/>
              </a:ext>
            </a:extLst>
          </p:cNvPr>
          <p:cNvSpPr txBox="1"/>
          <p:nvPr/>
        </p:nvSpPr>
        <p:spPr>
          <a:xfrm>
            <a:off x="8777232" y="2860447"/>
            <a:ext cx="410019" cy="523220"/>
          </a:xfrm>
          <a:prstGeom prst="rect">
            <a:avLst/>
          </a:prstGeom>
          <a:noFill/>
        </p:spPr>
        <p:txBody>
          <a:bodyPr wrap="square" rtlCol="0">
            <a:spAutoFit/>
          </a:bodyPr>
          <a:lstStyle/>
          <a:p>
            <a:r>
              <a:rPr lang="en-US" sz="2800" b="1" dirty="0">
                <a:solidFill>
                  <a:srgbClr val="FF0000"/>
                </a:solidFill>
              </a:rPr>
              <a:t>5</a:t>
            </a:r>
          </a:p>
        </p:txBody>
      </p:sp>
      <p:sp>
        <p:nvSpPr>
          <p:cNvPr id="92" name="TextBox 91">
            <a:extLst>
              <a:ext uri="{FF2B5EF4-FFF2-40B4-BE49-F238E27FC236}">
                <a16:creationId xmlns:a16="http://schemas.microsoft.com/office/drawing/2014/main" xmlns="" id="{BCEBA691-5D7E-454D-B41C-82D7843CE2EB}"/>
              </a:ext>
            </a:extLst>
          </p:cNvPr>
          <p:cNvSpPr txBox="1"/>
          <p:nvPr/>
        </p:nvSpPr>
        <p:spPr>
          <a:xfrm>
            <a:off x="10135995" y="2840228"/>
            <a:ext cx="410019" cy="523220"/>
          </a:xfrm>
          <a:prstGeom prst="rect">
            <a:avLst/>
          </a:prstGeom>
          <a:noFill/>
        </p:spPr>
        <p:txBody>
          <a:bodyPr wrap="square" rtlCol="0">
            <a:spAutoFit/>
          </a:bodyPr>
          <a:lstStyle/>
          <a:p>
            <a:r>
              <a:rPr lang="en-US" sz="2800" b="1" dirty="0">
                <a:solidFill>
                  <a:srgbClr val="FF0000"/>
                </a:solidFill>
              </a:rPr>
              <a:t>6</a:t>
            </a:r>
          </a:p>
        </p:txBody>
      </p:sp>
      <p:sp>
        <p:nvSpPr>
          <p:cNvPr id="105" name="Rectangle 21">
            <a:extLst>
              <a:ext uri="{FF2B5EF4-FFF2-40B4-BE49-F238E27FC236}">
                <a16:creationId xmlns:a16="http://schemas.microsoft.com/office/drawing/2014/main" xmlns="" id="{C8460BB9-8D5A-48FE-B7BA-29F7CC7F53DE}"/>
              </a:ext>
            </a:extLst>
          </p:cNvPr>
          <p:cNvSpPr>
            <a:spLocks noChangeArrowheads="1"/>
          </p:cNvSpPr>
          <p:nvPr/>
        </p:nvSpPr>
        <p:spPr bwMode="auto">
          <a:xfrm>
            <a:off x="6897819" y="1317819"/>
            <a:ext cx="1426742" cy="1143000"/>
          </a:xfrm>
          <a:prstGeom prst="rect">
            <a:avLst/>
          </a:prstGeom>
          <a:solidFill>
            <a:schemeClr val="tx2"/>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6" name="Rectangle 21">
            <a:extLst>
              <a:ext uri="{FF2B5EF4-FFF2-40B4-BE49-F238E27FC236}">
                <a16:creationId xmlns:a16="http://schemas.microsoft.com/office/drawing/2014/main" xmlns="" id="{B489F645-E808-4EA9-8C9E-5BA42A373A3C}"/>
              </a:ext>
            </a:extLst>
          </p:cNvPr>
          <p:cNvSpPr>
            <a:spLocks noChangeArrowheads="1"/>
          </p:cNvSpPr>
          <p:nvPr/>
        </p:nvSpPr>
        <p:spPr bwMode="auto">
          <a:xfrm>
            <a:off x="6910606" y="3760250"/>
            <a:ext cx="1413955" cy="1193264"/>
          </a:xfrm>
          <a:prstGeom prst="rect">
            <a:avLst/>
          </a:prstGeom>
          <a:solidFill>
            <a:schemeClr val="tx2"/>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03" name="Picture 102">
            <a:extLst>
              <a:ext uri="{FF2B5EF4-FFF2-40B4-BE49-F238E27FC236}">
                <a16:creationId xmlns:a16="http://schemas.microsoft.com/office/drawing/2014/main" xmlns="" id="{43081D08-0906-466B-B749-FF33F49050AB}"/>
              </a:ext>
            </a:extLst>
          </p:cNvPr>
          <p:cNvPicPr>
            <a:picLocks noChangeAspect="1"/>
          </p:cNvPicPr>
          <p:nvPr/>
        </p:nvPicPr>
        <p:blipFill>
          <a:blip r:embed="rId3"/>
          <a:stretch>
            <a:fillRect/>
          </a:stretch>
        </p:blipFill>
        <p:spPr>
          <a:xfrm>
            <a:off x="5524543" y="2471930"/>
            <a:ext cx="5560034" cy="1249788"/>
          </a:xfrm>
          <a:prstGeom prst="rect">
            <a:avLst/>
          </a:prstGeom>
          <a:ln w="57150">
            <a:solidFill>
              <a:srgbClr val="C00000"/>
            </a:solidFill>
          </a:ln>
        </p:spPr>
      </p:pic>
      <p:sp>
        <p:nvSpPr>
          <p:cNvPr id="108" name="Rectangle 39">
            <a:extLst>
              <a:ext uri="{FF2B5EF4-FFF2-40B4-BE49-F238E27FC236}">
                <a16:creationId xmlns:a16="http://schemas.microsoft.com/office/drawing/2014/main" xmlns="" id="{4E3ABAF5-BA54-4F4E-B47D-77634D516CAD}"/>
              </a:ext>
            </a:extLst>
          </p:cNvPr>
          <p:cNvSpPr/>
          <p:nvPr/>
        </p:nvSpPr>
        <p:spPr>
          <a:xfrm>
            <a:off x="297879" y="5228203"/>
            <a:ext cx="6094133" cy="1249788"/>
          </a:xfrm>
          <a:custGeom>
            <a:avLst/>
            <a:gdLst>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 name="connsiteX0" fmla="*/ 114801 w 6094133"/>
              <a:gd name="connsiteY0" fmla="*/ 888 h 1249788"/>
              <a:gd name="connsiteX1" fmla="*/ 315921 w 6094133"/>
              <a:gd name="connsiteY1" fmla="*/ 66553 h 1249788"/>
              <a:gd name="connsiteX2" fmla="*/ 490695 w 6094133"/>
              <a:gd name="connsiteY2" fmla="*/ 66553 h 1249788"/>
              <a:gd name="connsiteX3" fmla="*/ 847377 w 6094133"/>
              <a:gd name="connsiteY3" fmla="*/ 66553 h 1249788"/>
              <a:gd name="connsiteX4" fmla="*/ 1264695 w 6094133"/>
              <a:gd name="connsiteY4" fmla="*/ 66553 h 1249788"/>
              <a:gd name="connsiteX5" fmla="*/ 1500105 w 6094133"/>
              <a:gd name="connsiteY5" fmla="*/ 66553 h 1249788"/>
              <a:gd name="connsiteX6" fmla="*/ 1674879 w 6094133"/>
              <a:gd name="connsiteY6" fmla="*/ 66553 h 1249788"/>
              <a:gd name="connsiteX7" fmla="*/ 2031561 w 6094133"/>
              <a:gd name="connsiteY7" fmla="*/ 66553 h 1249788"/>
              <a:gd name="connsiteX8" fmla="*/ 2206335 w 6094133"/>
              <a:gd name="connsiteY8" fmla="*/ 66553 h 1249788"/>
              <a:gd name="connsiteX9" fmla="*/ 2441745 w 6094133"/>
              <a:gd name="connsiteY9" fmla="*/ 66553 h 1249788"/>
              <a:gd name="connsiteX10" fmla="*/ 2798427 w 6094133"/>
              <a:gd name="connsiteY10" fmla="*/ 66553 h 1249788"/>
              <a:gd name="connsiteX11" fmla="*/ 3155109 w 6094133"/>
              <a:gd name="connsiteY11" fmla="*/ 66553 h 1249788"/>
              <a:gd name="connsiteX12" fmla="*/ 3390519 w 6094133"/>
              <a:gd name="connsiteY12" fmla="*/ 66553 h 1249788"/>
              <a:gd name="connsiteX13" fmla="*/ 3807837 w 6094133"/>
              <a:gd name="connsiteY13" fmla="*/ 66553 h 1249788"/>
              <a:gd name="connsiteX14" fmla="*/ 4285791 w 6094133"/>
              <a:gd name="connsiteY14" fmla="*/ 66553 h 1249788"/>
              <a:gd name="connsiteX15" fmla="*/ 4642473 w 6094133"/>
              <a:gd name="connsiteY15" fmla="*/ 66553 h 1249788"/>
              <a:gd name="connsiteX16" fmla="*/ 4938518 w 6094133"/>
              <a:gd name="connsiteY16" fmla="*/ 66553 h 1249788"/>
              <a:gd name="connsiteX17" fmla="*/ 5295200 w 6094133"/>
              <a:gd name="connsiteY17" fmla="*/ 66553 h 1249788"/>
              <a:gd name="connsiteX18" fmla="*/ 5469975 w 6094133"/>
              <a:gd name="connsiteY18" fmla="*/ 66553 h 1249788"/>
              <a:gd name="connsiteX19" fmla="*/ 6083468 w 6094133"/>
              <a:gd name="connsiteY19" fmla="*/ 66553 h 1249788"/>
              <a:gd name="connsiteX20" fmla="*/ 6083468 w 6094133"/>
              <a:gd name="connsiteY20" fmla="*/ 663439 h 1249788"/>
              <a:gd name="connsiteX21" fmla="*/ 6083468 w 6094133"/>
              <a:gd name="connsiteY21" fmla="*/ 1214413 h 1249788"/>
              <a:gd name="connsiteX22" fmla="*/ 5908693 w 6094133"/>
              <a:gd name="connsiteY22" fmla="*/ 1214413 h 1249788"/>
              <a:gd name="connsiteX23" fmla="*/ 5430739 w 6094133"/>
              <a:gd name="connsiteY23" fmla="*/ 1214413 h 1249788"/>
              <a:gd name="connsiteX24" fmla="*/ 5195330 w 6094133"/>
              <a:gd name="connsiteY24" fmla="*/ 1214413 h 1249788"/>
              <a:gd name="connsiteX25" fmla="*/ 4959920 w 6094133"/>
              <a:gd name="connsiteY25" fmla="*/ 1214413 h 1249788"/>
              <a:gd name="connsiteX26" fmla="*/ 4603238 w 6094133"/>
              <a:gd name="connsiteY26" fmla="*/ 1214413 h 1249788"/>
              <a:gd name="connsiteX27" fmla="*/ 4185919 w 6094133"/>
              <a:gd name="connsiteY27" fmla="*/ 1214413 h 1249788"/>
              <a:gd name="connsiteX28" fmla="*/ 4011145 w 6094133"/>
              <a:gd name="connsiteY28" fmla="*/ 1214413 h 1249788"/>
              <a:gd name="connsiteX29" fmla="*/ 3533192 w 6094133"/>
              <a:gd name="connsiteY29" fmla="*/ 1214413 h 1249788"/>
              <a:gd name="connsiteX30" fmla="*/ 3297782 w 6094133"/>
              <a:gd name="connsiteY30" fmla="*/ 1214413 h 1249788"/>
              <a:gd name="connsiteX31" fmla="*/ 3001736 w 6094133"/>
              <a:gd name="connsiteY31" fmla="*/ 1214413 h 1249788"/>
              <a:gd name="connsiteX32" fmla="*/ 2705689 w 6094133"/>
              <a:gd name="connsiteY32" fmla="*/ 1214413 h 1249788"/>
              <a:gd name="connsiteX33" fmla="*/ 2409644 w 6094133"/>
              <a:gd name="connsiteY33" fmla="*/ 1214413 h 1249788"/>
              <a:gd name="connsiteX34" fmla="*/ 2234870 w 6094133"/>
              <a:gd name="connsiteY34" fmla="*/ 1214413 h 1249788"/>
              <a:gd name="connsiteX35" fmla="*/ 1999460 w 6094133"/>
              <a:gd name="connsiteY35" fmla="*/ 1214413 h 1249788"/>
              <a:gd name="connsiteX36" fmla="*/ 1642777 w 6094133"/>
              <a:gd name="connsiteY36" fmla="*/ 1214413 h 1249788"/>
              <a:gd name="connsiteX37" fmla="*/ 1407367 w 6094133"/>
              <a:gd name="connsiteY37" fmla="*/ 1214413 h 1249788"/>
              <a:gd name="connsiteX38" fmla="*/ 1050685 w 6094133"/>
              <a:gd name="connsiteY38" fmla="*/ 1214413 h 1249788"/>
              <a:gd name="connsiteX39" fmla="*/ 754640 w 6094133"/>
              <a:gd name="connsiteY39" fmla="*/ 1214413 h 1249788"/>
              <a:gd name="connsiteX40" fmla="*/ 579866 w 6094133"/>
              <a:gd name="connsiteY40" fmla="*/ 1214413 h 1249788"/>
              <a:gd name="connsiteX41" fmla="*/ 19875 w 6094133"/>
              <a:gd name="connsiteY41" fmla="*/ 1214413 h 1249788"/>
              <a:gd name="connsiteX42" fmla="*/ 19875 w 6094133"/>
              <a:gd name="connsiteY42" fmla="*/ 617526 h 1249788"/>
              <a:gd name="connsiteX43" fmla="*/ 114801 w 6094133"/>
              <a:gd name="connsiteY43" fmla="*/ 888 h 1249788"/>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94133" h="1249788" fill="none" extrusionOk="0">
                <a:moveTo>
                  <a:pt x="19875" y="66553"/>
                </a:moveTo>
                <a:cubicBezTo>
                  <a:pt x="91135" y="60212"/>
                  <a:pt x="188444" y="92657"/>
                  <a:pt x="255285" y="66553"/>
                </a:cubicBezTo>
                <a:cubicBezTo>
                  <a:pt x="273940" y="25722"/>
                  <a:pt x="444559" y="102308"/>
                  <a:pt x="490695" y="66553"/>
                </a:cubicBezTo>
                <a:cubicBezTo>
                  <a:pt x="507064" y="-25403"/>
                  <a:pt x="686749" y="108460"/>
                  <a:pt x="847377" y="66553"/>
                </a:cubicBezTo>
                <a:cubicBezTo>
                  <a:pt x="988375" y="-22675"/>
                  <a:pt x="1131448" y="139477"/>
                  <a:pt x="1325331" y="66553"/>
                </a:cubicBezTo>
                <a:cubicBezTo>
                  <a:pt x="1488549" y="-23894"/>
                  <a:pt x="1706702" y="157338"/>
                  <a:pt x="1803285" y="66553"/>
                </a:cubicBezTo>
                <a:cubicBezTo>
                  <a:pt x="1902546" y="6462"/>
                  <a:pt x="2101486" y="93985"/>
                  <a:pt x="2159966" y="66553"/>
                </a:cubicBezTo>
                <a:cubicBezTo>
                  <a:pt x="2219518" y="39179"/>
                  <a:pt x="2393025" y="139730"/>
                  <a:pt x="2456012" y="66553"/>
                </a:cubicBezTo>
                <a:cubicBezTo>
                  <a:pt x="2525037" y="56603"/>
                  <a:pt x="2684282" y="83886"/>
                  <a:pt x="2873330" y="66553"/>
                </a:cubicBezTo>
                <a:cubicBezTo>
                  <a:pt x="3056548" y="64631"/>
                  <a:pt x="3058781" y="76602"/>
                  <a:pt x="3169376" y="66553"/>
                </a:cubicBezTo>
                <a:cubicBezTo>
                  <a:pt x="3295648" y="56595"/>
                  <a:pt x="3380407" y="135821"/>
                  <a:pt x="3404786" y="66553"/>
                </a:cubicBezTo>
                <a:cubicBezTo>
                  <a:pt x="3516131" y="-24820"/>
                  <a:pt x="3651165" y="99783"/>
                  <a:pt x="3822104" y="66553"/>
                </a:cubicBezTo>
                <a:cubicBezTo>
                  <a:pt x="3955094" y="85663"/>
                  <a:pt x="4207949" y="113164"/>
                  <a:pt x="4300058" y="66553"/>
                </a:cubicBezTo>
                <a:cubicBezTo>
                  <a:pt x="4485105" y="29419"/>
                  <a:pt x="4528789" y="161246"/>
                  <a:pt x="4596104" y="66553"/>
                </a:cubicBezTo>
                <a:cubicBezTo>
                  <a:pt x="4663117" y="4313"/>
                  <a:pt x="4712832" y="107285"/>
                  <a:pt x="4831514" y="66553"/>
                </a:cubicBezTo>
                <a:cubicBezTo>
                  <a:pt x="4855027" y="-39439"/>
                  <a:pt x="5046656" y="242557"/>
                  <a:pt x="5248832" y="66553"/>
                </a:cubicBezTo>
                <a:cubicBezTo>
                  <a:pt x="5422599" y="-2624"/>
                  <a:pt x="5491868" y="95798"/>
                  <a:pt x="5666150" y="66553"/>
                </a:cubicBezTo>
                <a:cubicBezTo>
                  <a:pt x="5881669" y="-35982"/>
                  <a:pt x="5976989" y="55173"/>
                  <a:pt x="6083468" y="66553"/>
                </a:cubicBezTo>
                <a:cubicBezTo>
                  <a:pt x="6135078" y="133742"/>
                  <a:pt x="6143314" y="372203"/>
                  <a:pt x="6083468" y="629004"/>
                </a:cubicBezTo>
                <a:cubicBezTo>
                  <a:pt x="6104030" y="887050"/>
                  <a:pt x="6057309" y="977991"/>
                  <a:pt x="6083468" y="1214413"/>
                </a:cubicBezTo>
                <a:cubicBezTo>
                  <a:pt x="5970661" y="1278145"/>
                  <a:pt x="5827676" y="1131462"/>
                  <a:pt x="5726786" y="1214413"/>
                </a:cubicBezTo>
                <a:cubicBezTo>
                  <a:pt x="5633126" y="1262139"/>
                  <a:pt x="5394440" y="1149815"/>
                  <a:pt x="5309468" y="1214413"/>
                </a:cubicBezTo>
                <a:cubicBezTo>
                  <a:pt x="5223102" y="1259311"/>
                  <a:pt x="5230023" y="1131753"/>
                  <a:pt x="5074058" y="1214413"/>
                </a:cubicBezTo>
                <a:cubicBezTo>
                  <a:pt x="4978557" y="1304154"/>
                  <a:pt x="4921561" y="1215467"/>
                  <a:pt x="4778012" y="1214413"/>
                </a:cubicBezTo>
                <a:cubicBezTo>
                  <a:pt x="4638587" y="1255820"/>
                  <a:pt x="4591527" y="1125189"/>
                  <a:pt x="4421330" y="1214413"/>
                </a:cubicBezTo>
                <a:cubicBezTo>
                  <a:pt x="4285006" y="1304239"/>
                  <a:pt x="4139244" y="1180966"/>
                  <a:pt x="4004012" y="1214413"/>
                </a:cubicBezTo>
                <a:cubicBezTo>
                  <a:pt x="3885413" y="1224941"/>
                  <a:pt x="3840767" y="1207171"/>
                  <a:pt x="3707966" y="1214413"/>
                </a:cubicBezTo>
                <a:cubicBezTo>
                  <a:pt x="3542454" y="1213908"/>
                  <a:pt x="3614089" y="1156697"/>
                  <a:pt x="3533192" y="1214413"/>
                </a:cubicBezTo>
                <a:cubicBezTo>
                  <a:pt x="3429995" y="1275267"/>
                  <a:pt x="3299060" y="1153505"/>
                  <a:pt x="3176510" y="1214413"/>
                </a:cubicBezTo>
                <a:cubicBezTo>
                  <a:pt x="3057246" y="1255919"/>
                  <a:pt x="2970179" y="1102066"/>
                  <a:pt x="2880464" y="1214413"/>
                </a:cubicBezTo>
                <a:cubicBezTo>
                  <a:pt x="2825466" y="1285591"/>
                  <a:pt x="2741141" y="1219277"/>
                  <a:pt x="2705689" y="1214413"/>
                </a:cubicBezTo>
                <a:cubicBezTo>
                  <a:pt x="2641824" y="1219992"/>
                  <a:pt x="2628672" y="1188127"/>
                  <a:pt x="2530915" y="1214413"/>
                </a:cubicBezTo>
                <a:cubicBezTo>
                  <a:pt x="2376946" y="1253962"/>
                  <a:pt x="2328106" y="1219708"/>
                  <a:pt x="2113598" y="1214413"/>
                </a:cubicBezTo>
                <a:cubicBezTo>
                  <a:pt x="1921546" y="1261836"/>
                  <a:pt x="1945724" y="1209480"/>
                  <a:pt x="1817552" y="1214413"/>
                </a:cubicBezTo>
                <a:cubicBezTo>
                  <a:pt x="1679843" y="1207963"/>
                  <a:pt x="1638207" y="1170976"/>
                  <a:pt x="1460870" y="1214413"/>
                </a:cubicBezTo>
                <a:cubicBezTo>
                  <a:pt x="1267371" y="1208030"/>
                  <a:pt x="1117085" y="1166385"/>
                  <a:pt x="1043552" y="1214413"/>
                </a:cubicBezTo>
                <a:cubicBezTo>
                  <a:pt x="918659" y="1258942"/>
                  <a:pt x="840066" y="1177917"/>
                  <a:pt x="747506" y="1214413"/>
                </a:cubicBezTo>
                <a:cubicBezTo>
                  <a:pt x="648934" y="1195204"/>
                  <a:pt x="219281" y="1176378"/>
                  <a:pt x="19875" y="1214413"/>
                </a:cubicBezTo>
                <a:cubicBezTo>
                  <a:pt x="6565" y="997528"/>
                  <a:pt x="13802" y="834499"/>
                  <a:pt x="19875" y="651962"/>
                </a:cubicBezTo>
                <a:cubicBezTo>
                  <a:pt x="5617" y="414765"/>
                  <a:pt x="35169" y="366970"/>
                  <a:pt x="19875" y="66553"/>
                </a:cubicBezTo>
                <a:close/>
              </a:path>
              <a:path w="6094133" h="1249788" stroke="0" extrusionOk="0">
                <a:moveTo>
                  <a:pt x="114801" y="888"/>
                </a:moveTo>
                <a:cubicBezTo>
                  <a:pt x="207939" y="-32865"/>
                  <a:pt x="231291" y="72215"/>
                  <a:pt x="315921" y="66553"/>
                </a:cubicBezTo>
                <a:cubicBezTo>
                  <a:pt x="382695" y="70777"/>
                  <a:pt x="404502" y="95034"/>
                  <a:pt x="490695" y="66553"/>
                </a:cubicBezTo>
                <a:cubicBezTo>
                  <a:pt x="566929" y="82732"/>
                  <a:pt x="697230" y="113402"/>
                  <a:pt x="847377" y="66553"/>
                </a:cubicBezTo>
                <a:cubicBezTo>
                  <a:pt x="951920" y="-16767"/>
                  <a:pt x="1077941" y="181457"/>
                  <a:pt x="1264695" y="66553"/>
                </a:cubicBezTo>
                <a:cubicBezTo>
                  <a:pt x="1411945" y="-1758"/>
                  <a:pt x="1435906" y="84928"/>
                  <a:pt x="1500105" y="66553"/>
                </a:cubicBezTo>
                <a:cubicBezTo>
                  <a:pt x="1546418" y="73573"/>
                  <a:pt x="1621221" y="99382"/>
                  <a:pt x="1674879" y="66553"/>
                </a:cubicBezTo>
                <a:cubicBezTo>
                  <a:pt x="1742588" y="6531"/>
                  <a:pt x="1922255" y="127770"/>
                  <a:pt x="2031561" y="66553"/>
                </a:cubicBezTo>
                <a:cubicBezTo>
                  <a:pt x="2103186" y="-17487"/>
                  <a:pt x="2142070" y="96457"/>
                  <a:pt x="2206335" y="66553"/>
                </a:cubicBezTo>
                <a:cubicBezTo>
                  <a:pt x="2249577" y="91362"/>
                  <a:pt x="2354932" y="62450"/>
                  <a:pt x="2441745" y="66553"/>
                </a:cubicBezTo>
                <a:cubicBezTo>
                  <a:pt x="2533904" y="95331"/>
                  <a:pt x="2723238" y="54443"/>
                  <a:pt x="2798427" y="66553"/>
                </a:cubicBezTo>
                <a:cubicBezTo>
                  <a:pt x="2823518" y="60962"/>
                  <a:pt x="2981795" y="78230"/>
                  <a:pt x="3155109" y="66553"/>
                </a:cubicBezTo>
                <a:cubicBezTo>
                  <a:pt x="3318949" y="35875"/>
                  <a:pt x="3255473" y="83819"/>
                  <a:pt x="3390519" y="66553"/>
                </a:cubicBezTo>
                <a:cubicBezTo>
                  <a:pt x="3511438" y="5841"/>
                  <a:pt x="3655023" y="122944"/>
                  <a:pt x="3807837" y="66553"/>
                </a:cubicBezTo>
                <a:cubicBezTo>
                  <a:pt x="3943201" y="-2198"/>
                  <a:pt x="4048725" y="78424"/>
                  <a:pt x="4285791" y="66553"/>
                </a:cubicBezTo>
                <a:cubicBezTo>
                  <a:pt x="4519495" y="82285"/>
                  <a:pt x="4557488" y="137712"/>
                  <a:pt x="4642473" y="66553"/>
                </a:cubicBezTo>
                <a:cubicBezTo>
                  <a:pt x="4729242" y="25345"/>
                  <a:pt x="4870870" y="80811"/>
                  <a:pt x="4938518" y="66553"/>
                </a:cubicBezTo>
                <a:cubicBezTo>
                  <a:pt x="4974945" y="30991"/>
                  <a:pt x="5089731" y="58324"/>
                  <a:pt x="5295200" y="66553"/>
                </a:cubicBezTo>
                <a:cubicBezTo>
                  <a:pt x="5449369" y="48897"/>
                  <a:pt x="5407801" y="70435"/>
                  <a:pt x="5469975" y="66553"/>
                </a:cubicBezTo>
                <a:cubicBezTo>
                  <a:pt x="5471172" y="80981"/>
                  <a:pt x="5817558" y="51244"/>
                  <a:pt x="6083468" y="66553"/>
                </a:cubicBezTo>
                <a:cubicBezTo>
                  <a:pt x="6093561" y="366940"/>
                  <a:pt x="6036652" y="519117"/>
                  <a:pt x="6083468" y="663439"/>
                </a:cubicBezTo>
                <a:cubicBezTo>
                  <a:pt x="6165383" y="788082"/>
                  <a:pt x="6125474" y="1059152"/>
                  <a:pt x="6083468" y="1214413"/>
                </a:cubicBezTo>
                <a:cubicBezTo>
                  <a:pt x="6022510" y="1214737"/>
                  <a:pt x="6003263" y="1163949"/>
                  <a:pt x="5908693" y="1214413"/>
                </a:cubicBezTo>
                <a:cubicBezTo>
                  <a:pt x="5825378" y="1244033"/>
                  <a:pt x="5582399" y="1151408"/>
                  <a:pt x="5430739" y="1214413"/>
                </a:cubicBezTo>
                <a:cubicBezTo>
                  <a:pt x="5336365" y="1313872"/>
                  <a:pt x="5242154" y="1176050"/>
                  <a:pt x="5195330" y="1214413"/>
                </a:cubicBezTo>
                <a:cubicBezTo>
                  <a:pt x="5101214" y="1275927"/>
                  <a:pt x="4993196" y="1186885"/>
                  <a:pt x="4959920" y="1214413"/>
                </a:cubicBezTo>
                <a:cubicBezTo>
                  <a:pt x="4910779" y="1212089"/>
                  <a:pt x="4711966" y="1197443"/>
                  <a:pt x="4603238" y="1214413"/>
                </a:cubicBezTo>
                <a:cubicBezTo>
                  <a:pt x="4388885" y="1254494"/>
                  <a:pt x="4323475" y="1103413"/>
                  <a:pt x="4185919" y="1214413"/>
                </a:cubicBezTo>
                <a:cubicBezTo>
                  <a:pt x="4098686" y="1286853"/>
                  <a:pt x="4057894" y="1163623"/>
                  <a:pt x="4011145" y="1214413"/>
                </a:cubicBezTo>
                <a:cubicBezTo>
                  <a:pt x="3954118" y="1246788"/>
                  <a:pt x="3736819" y="1150938"/>
                  <a:pt x="3533192" y="1214413"/>
                </a:cubicBezTo>
                <a:cubicBezTo>
                  <a:pt x="3367159" y="1250893"/>
                  <a:pt x="3373323" y="1190885"/>
                  <a:pt x="3297782" y="1214413"/>
                </a:cubicBezTo>
                <a:cubicBezTo>
                  <a:pt x="3248726" y="1213413"/>
                  <a:pt x="3103328" y="1222105"/>
                  <a:pt x="3001736" y="1214413"/>
                </a:cubicBezTo>
                <a:cubicBezTo>
                  <a:pt x="2936423" y="1213773"/>
                  <a:pt x="2777658" y="1213070"/>
                  <a:pt x="2705689" y="1214413"/>
                </a:cubicBezTo>
                <a:cubicBezTo>
                  <a:pt x="2632885" y="1263498"/>
                  <a:pt x="2493642" y="1184544"/>
                  <a:pt x="2409644" y="1214413"/>
                </a:cubicBezTo>
                <a:cubicBezTo>
                  <a:pt x="2351910" y="1253690"/>
                  <a:pt x="2274265" y="1206906"/>
                  <a:pt x="2234870" y="1214413"/>
                </a:cubicBezTo>
                <a:cubicBezTo>
                  <a:pt x="2153195" y="1229587"/>
                  <a:pt x="2108739" y="1195758"/>
                  <a:pt x="1999460" y="1214413"/>
                </a:cubicBezTo>
                <a:cubicBezTo>
                  <a:pt x="1869354" y="1163389"/>
                  <a:pt x="1763041" y="1136890"/>
                  <a:pt x="1642777" y="1214413"/>
                </a:cubicBezTo>
                <a:cubicBezTo>
                  <a:pt x="1494991" y="1305354"/>
                  <a:pt x="1510143" y="1195791"/>
                  <a:pt x="1407367" y="1214413"/>
                </a:cubicBezTo>
                <a:cubicBezTo>
                  <a:pt x="1320133" y="1252934"/>
                  <a:pt x="1107045" y="1147057"/>
                  <a:pt x="1050685" y="1214413"/>
                </a:cubicBezTo>
                <a:cubicBezTo>
                  <a:pt x="946146" y="1262202"/>
                  <a:pt x="834189" y="1183237"/>
                  <a:pt x="754640" y="1214413"/>
                </a:cubicBezTo>
                <a:cubicBezTo>
                  <a:pt x="624326" y="1244017"/>
                  <a:pt x="605831" y="1189142"/>
                  <a:pt x="579866" y="1214413"/>
                </a:cubicBezTo>
                <a:cubicBezTo>
                  <a:pt x="532844" y="1205111"/>
                  <a:pt x="138464" y="1161116"/>
                  <a:pt x="19875" y="1214413"/>
                </a:cubicBezTo>
                <a:cubicBezTo>
                  <a:pt x="-61669" y="976678"/>
                  <a:pt x="-14164" y="795451"/>
                  <a:pt x="19875" y="617526"/>
                </a:cubicBezTo>
                <a:cubicBezTo>
                  <a:pt x="-37621" y="425079"/>
                  <a:pt x="192342" y="271005"/>
                  <a:pt x="114801" y="888"/>
                </a:cubicBezTo>
                <a:close/>
              </a:path>
              <a:path w="6094133" h="1249788" fill="none" stroke="0" extrusionOk="0">
                <a:moveTo>
                  <a:pt x="19875" y="66553"/>
                </a:moveTo>
                <a:cubicBezTo>
                  <a:pt x="89704" y="25933"/>
                  <a:pt x="196381" y="115289"/>
                  <a:pt x="255285" y="66553"/>
                </a:cubicBezTo>
                <a:cubicBezTo>
                  <a:pt x="324947" y="19935"/>
                  <a:pt x="449088" y="103768"/>
                  <a:pt x="490695" y="66553"/>
                </a:cubicBezTo>
                <a:cubicBezTo>
                  <a:pt x="500299" y="-7802"/>
                  <a:pt x="781589" y="137937"/>
                  <a:pt x="847377" y="66553"/>
                </a:cubicBezTo>
                <a:cubicBezTo>
                  <a:pt x="955018" y="-55386"/>
                  <a:pt x="1186522" y="110116"/>
                  <a:pt x="1325331" y="66553"/>
                </a:cubicBezTo>
                <a:cubicBezTo>
                  <a:pt x="1442593" y="-892"/>
                  <a:pt x="1721456" y="193150"/>
                  <a:pt x="1803285" y="66553"/>
                </a:cubicBezTo>
                <a:cubicBezTo>
                  <a:pt x="1881373" y="-24801"/>
                  <a:pt x="2082669" y="120485"/>
                  <a:pt x="2159966" y="66553"/>
                </a:cubicBezTo>
                <a:cubicBezTo>
                  <a:pt x="2228431" y="-13547"/>
                  <a:pt x="2382450" y="91836"/>
                  <a:pt x="2456012" y="66553"/>
                </a:cubicBezTo>
                <a:cubicBezTo>
                  <a:pt x="2563580" y="27105"/>
                  <a:pt x="2746987" y="115690"/>
                  <a:pt x="2873330" y="66553"/>
                </a:cubicBezTo>
                <a:cubicBezTo>
                  <a:pt x="3049346" y="70002"/>
                  <a:pt x="3056571" y="90654"/>
                  <a:pt x="3169376" y="66553"/>
                </a:cubicBezTo>
                <a:cubicBezTo>
                  <a:pt x="3276757" y="55579"/>
                  <a:pt x="3348044" y="121110"/>
                  <a:pt x="3404786" y="66553"/>
                </a:cubicBezTo>
                <a:cubicBezTo>
                  <a:pt x="3457548" y="-36695"/>
                  <a:pt x="3671577" y="116371"/>
                  <a:pt x="3822104" y="66553"/>
                </a:cubicBezTo>
                <a:cubicBezTo>
                  <a:pt x="3980937" y="11526"/>
                  <a:pt x="4155996" y="121348"/>
                  <a:pt x="4300058" y="66553"/>
                </a:cubicBezTo>
                <a:cubicBezTo>
                  <a:pt x="4489535" y="38225"/>
                  <a:pt x="4478103" y="103737"/>
                  <a:pt x="4596104" y="66553"/>
                </a:cubicBezTo>
                <a:cubicBezTo>
                  <a:pt x="4707777" y="-8417"/>
                  <a:pt x="4713481" y="106372"/>
                  <a:pt x="4831514" y="66553"/>
                </a:cubicBezTo>
                <a:cubicBezTo>
                  <a:pt x="4935259" y="-17987"/>
                  <a:pt x="5130763" y="189820"/>
                  <a:pt x="5248832" y="66553"/>
                </a:cubicBezTo>
                <a:cubicBezTo>
                  <a:pt x="5371407" y="10579"/>
                  <a:pt x="5467225" y="126852"/>
                  <a:pt x="5666150" y="66553"/>
                </a:cubicBezTo>
                <a:cubicBezTo>
                  <a:pt x="5877098" y="-24152"/>
                  <a:pt x="5955523" y="41730"/>
                  <a:pt x="6083468" y="66553"/>
                </a:cubicBezTo>
                <a:cubicBezTo>
                  <a:pt x="6128291" y="159166"/>
                  <a:pt x="6073539" y="411722"/>
                  <a:pt x="6083468" y="629004"/>
                </a:cubicBezTo>
                <a:cubicBezTo>
                  <a:pt x="6117725" y="853822"/>
                  <a:pt x="6097145" y="983112"/>
                  <a:pt x="6083468" y="1214413"/>
                </a:cubicBezTo>
                <a:cubicBezTo>
                  <a:pt x="5975667" y="1250833"/>
                  <a:pt x="5817439" y="1168512"/>
                  <a:pt x="5726786" y="1214413"/>
                </a:cubicBezTo>
                <a:cubicBezTo>
                  <a:pt x="5676356" y="1270791"/>
                  <a:pt x="5385847" y="1123913"/>
                  <a:pt x="5309468" y="1214413"/>
                </a:cubicBezTo>
                <a:cubicBezTo>
                  <a:pt x="5222738" y="1312064"/>
                  <a:pt x="5133145" y="1139236"/>
                  <a:pt x="5074058" y="1214413"/>
                </a:cubicBezTo>
                <a:cubicBezTo>
                  <a:pt x="4968009" y="1241672"/>
                  <a:pt x="4891331" y="1173609"/>
                  <a:pt x="4778012" y="1214413"/>
                </a:cubicBezTo>
                <a:cubicBezTo>
                  <a:pt x="4659515" y="1214107"/>
                  <a:pt x="4581168" y="1162065"/>
                  <a:pt x="4421330" y="1214413"/>
                </a:cubicBezTo>
                <a:cubicBezTo>
                  <a:pt x="4297595" y="1315289"/>
                  <a:pt x="4085023" y="1205316"/>
                  <a:pt x="4004012" y="1214413"/>
                </a:cubicBezTo>
                <a:cubicBezTo>
                  <a:pt x="3874710" y="1243212"/>
                  <a:pt x="3835138" y="1220159"/>
                  <a:pt x="3707966" y="1214413"/>
                </a:cubicBezTo>
                <a:cubicBezTo>
                  <a:pt x="3561081" y="1224088"/>
                  <a:pt x="3597053" y="1150183"/>
                  <a:pt x="3533192" y="1214413"/>
                </a:cubicBezTo>
                <a:cubicBezTo>
                  <a:pt x="3490221" y="1263062"/>
                  <a:pt x="3283471" y="1195103"/>
                  <a:pt x="3176510" y="1214413"/>
                </a:cubicBezTo>
                <a:cubicBezTo>
                  <a:pt x="3082267" y="1249429"/>
                  <a:pt x="2949489" y="1141195"/>
                  <a:pt x="2880464" y="1214413"/>
                </a:cubicBezTo>
                <a:cubicBezTo>
                  <a:pt x="2816672" y="1289169"/>
                  <a:pt x="2749854" y="1203620"/>
                  <a:pt x="2705689" y="1214413"/>
                </a:cubicBezTo>
                <a:cubicBezTo>
                  <a:pt x="2671509" y="1228482"/>
                  <a:pt x="2625092" y="1159143"/>
                  <a:pt x="2530915" y="1214413"/>
                </a:cubicBezTo>
                <a:cubicBezTo>
                  <a:pt x="2455107" y="1227986"/>
                  <a:pt x="2278229" y="1140980"/>
                  <a:pt x="2113598" y="1214413"/>
                </a:cubicBezTo>
                <a:cubicBezTo>
                  <a:pt x="1914951" y="1269748"/>
                  <a:pt x="1930961" y="1191774"/>
                  <a:pt x="1817552" y="1214413"/>
                </a:cubicBezTo>
                <a:cubicBezTo>
                  <a:pt x="1717362" y="1202767"/>
                  <a:pt x="1642952" y="1182478"/>
                  <a:pt x="1460870" y="1214413"/>
                </a:cubicBezTo>
                <a:cubicBezTo>
                  <a:pt x="1296043" y="1279861"/>
                  <a:pt x="1169231" y="1175502"/>
                  <a:pt x="1043552" y="1214413"/>
                </a:cubicBezTo>
                <a:cubicBezTo>
                  <a:pt x="919127" y="1256682"/>
                  <a:pt x="797372" y="1215137"/>
                  <a:pt x="747506" y="1214413"/>
                </a:cubicBezTo>
                <a:cubicBezTo>
                  <a:pt x="675075" y="1179237"/>
                  <a:pt x="229962" y="1190065"/>
                  <a:pt x="19875" y="1214413"/>
                </a:cubicBezTo>
                <a:cubicBezTo>
                  <a:pt x="14782" y="946526"/>
                  <a:pt x="36171" y="886929"/>
                  <a:pt x="19875" y="651962"/>
                </a:cubicBezTo>
                <a:cubicBezTo>
                  <a:pt x="595" y="452929"/>
                  <a:pt x="30440" y="363392"/>
                  <a:pt x="19875" y="66553"/>
                </a:cubicBezTo>
                <a:close/>
              </a:path>
              <a:path w="6094133" h="1249788" fill="none" stroke="0" extrusionOk="0">
                <a:moveTo>
                  <a:pt x="19875" y="66553"/>
                </a:moveTo>
                <a:cubicBezTo>
                  <a:pt x="93201" y="44592"/>
                  <a:pt x="191350" y="112527"/>
                  <a:pt x="255285" y="66553"/>
                </a:cubicBezTo>
                <a:cubicBezTo>
                  <a:pt x="298983" y="20689"/>
                  <a:pt x="434603" y="106673"/>
                  <a:pt x="490695" y="66553"/>
                </a:cubicBezTo>
                <a:cubicBezTo>
                  <a:pt x="510756" y="-7800"/>
                  <a:pt x="745043" y="127122"/>
                  <a:pt x="847377" y="66553"/>
                </a:cubicBezTo>
                <a:cubicBezTo>
                  <a:pt x="955314" y="-38038"/>
                  <a:pt x="1148150" y="139148"/>
                  <a:pt x="1325331" y="66553"/>
                </a:cubicBezTo>
                <a:cubicBezTo>
                  <a:pt x="1466464" y="-27015"/>
                  <a:pt x="1689020" y="184324"/>
                  <a:pt x="1803285" y="66553"/>
                </a:cubicBezTo>
                <a:cubicBezTo>
                  <a:pt x="1888705" y="-17579"/>
                  <a:pt x="2091555" y="94414"/>
                  <a:pt x="2159966" y="66553"/>
                </a:cubicBezTo>
                <a:cubicBezTo>
                  <a:pt x="2230555" y="12454"/>
                  <a:pt x="2389817" y="111530"/>
                  <a:pt x="2456012" y="66553"/>
                </a:cubicBezTo>
                <a:cubicBezTo>
                  <a:pt x="2553151" y="39898"/>
                  <a:pt x="2726545" y="106747"/>
                  <a:pt x="2873330" y="66553"/>
                </a:cubicBezTo>
                <a:cubicBezTo>
                  <a:pt x="3055357" y="63452"/>
                  <a:pt x="3058318" y="86901"/>
                  <a:pt x="3169376" y="66553"/>
                </a:cubicBezTo>
                <a:cubicBezTo>
                  <a:pt x="3271941" y="65481"/>
                  <a:pt x="3379069" y="123931"/>
                  <a:pt x="3404786" y="66553"/>
                </a:cubicBezTo>
                <a:cubicBezTo>
                  <a:pt x="3456491" y="-15166"/>
                  <a:pt x="3671350" y="101062"/>
                  <a:pt x="3822104" y="66553"/>
                </a:cubicBezTo>
                <a:cubicBezTo>
                  <a:pt x="3977371" y="61001"/>
                  <a:pt x="4198174" y="124120"/>
                  <a:pt x="4300058" y="66553"/>
                </a:cubicBezTo>
                <a:cubicBezTo>
                  <a:pt x="4488592" y="33166"/>
                  <a:pt x="4495990" y="120293"/>
                  <a:pt x="4596104" y="66553"/>
                </a:cubicBezTo>
                <a:cubicBezTo>
                  <a:pt x="4713332" y="7922"/>
                  <a:pt x="4708744" y="102442"/>
                  <a:pt x="4831514" y="66553"/>
                </a:cubicBezTo>
                <a:cubicBezTo>
                  <a:pt x="4870560" y="-50845"/>
                  <a:pt x="5087408" y="200387"/>
                  <a:pt x="5248832" y="66553"/>
                </a:cubicBezTo>
                <a:cubicBezTo>
                  <a:pt x="5396515" y="391"/>
                  <a:pt x="5477690" y="123783"/>
                  <a:pt x="5666150" y="66553"/>
                </a:cubicBezTo>
                <a:cubicBezTo>
                  <a:pt x="5870080" y="-43386"/>
                  <a:pt x="5976463" y="58648"/>
                  <a:pt x="6083468" y="66553"/>
                </a:cubicBezTo>
                <a:cubicBezTo>
                  <a:pt x="6137774" y="138344"/>
                  <a:pt x="6036864" y="360432"/>
                  <a:pt x="6083468" y="629004"/>
                </a:cubicBezTo>
                <a:cubicBezTo>
                  <a:pt x="6091277" y="861349"/>
                  <a:pt x="6070004" y="972921"/>
                  <a:pt x="6083468" y="1214413"/>
                </a:cubicBezTo>
                <a:cubicBezTo>
                  <a:pt x="5975755" y="1254128"/>
                  <a:pt x="5816575" y="1175852"/>
                  <a:pt x="5726786" y="1214413"/>
                </a:cubicBezTo>
                <a:cubicBezTo>
                  <a:pt x="5655795" y="1264213"/>
                  <a:pt x="5364554" y="1137834"/>
                  <a:pt x="5309468" y="1214413"/>
                </a:cubicBezTo>
                <a:cubicBezTo>
                  <a:pt x="5216355" y="1288910"/>
                  <a:pt x="5167897" y="1136243"/>
                  <a:pt x="5074058" y="1214413"/>
                </a:cubicBezTo>
                <a:cubicBezTo>
                  <a:pt x="4973882" y="1277704"/>
                  <a:pt x="4884065" y="1204012"/>
                  <a:pt x="4778012" y="1214413"/>
                </a:cubicBezTo>
                <a:cubicBezTo>
                  <a:pt x="4656382" y="1237223"/>
                  <a:pt x="4598540" y="1142529"/>
                  <a:pt x="4421330" y="1214413"/>
                </a:cubicBezTo>
                <a:cubicBezTo>
                  <a:pt x="4285178" y="1306238"/>
                  <a:pt x="4103239" y="1181111"/>
                  <a:pt x="4004012" y="1214413"/>
                </a:cubicBezTo>
                <a:cubicBezTo>
                  <a:pt x="3880490" y="1232559"/>
                  <a:pt x="3844891" y="1216947"/>
                  <a:pt x="3707966" y="1214413"/>
                </a:cubicBezTo>
                <a:cubicBezTo>
                  <a:pt x="3549343" y="1222751"/>
                  <a:pt x="3598353" y="1147825"/>
                  <a:pt x="3533192" y="1214413"/>
                </a:cubicBezTo>
                <a:cubicBezTo>
                  <a:pt x="3468685" y="1245863"/>
                  <a:pt x="3332210" y="1157083"/>
                  <a:pt x="3176510" y="1214413"/>
                </a:cubicBezTo>
                <a:cubicBezTo>
                  <a:pt x="3069059" y="1256327"/>
                  <a:pt x="2963258" y="1147959"/>
                  <a:pt x="2880464" y="1214413"/>
                </a:cubicBezTo>
                <a:cubicBezTo>
                  <a:pt x="2822920" y="1282321"/>
                  <a:pt x="2749559" y="1216921"/>
                  <a:pt x="2705689" y="1214413"/>
                </a:cubicBezTo>
                <a:cubicBezTo>
                  <a:pt x="2651427" y="1222544"/>
                  <a:pt x="2623933" y="1177964"/>
                  <a:pt x="2530915" y="1214413"/>
                </a:cubicBezTo>
                <a:cubicBezTo>
                  <a:pt x="2403959" y="1236870"/>
                  <a:pt x="2319856" y="1207337"/>
                  <a:pt x="2113598" y="1214413"/>
                </a:cubicBezTo>
                <a:cubicBezTo>
                  <a:pt x="1921359" y="1270979"/>
                  <a:pt x="1944817" y="1196329"/>
                  <a:pt x="1817552" y="1214413"/>
                </a:cubicBezTo>
                <a:cubicBezTo>
                  <a:pt x="1687714" y="1210763"/>
                  <a:pt x="1644719" y="1182892"/>
                  <a:pt x="1460870" y="1214413"/>
                </a:cubicBezTo>
                <a:cubicBezTo>
                  <a:pt x="1285543" y="1236504"/>
                  <a:pt x="1145646" y="1165503"/>
                  <a:pt x="1043552" y="1214413"/>
                </a:cubicBezTo>
                <a:cubicBezTo>
                  <a:pt x="928897" y="1261983"/>
                  <a:pt x="822022" y="1191629"/>
                  <a:pt x="747506" y="1214413"/>
                </a:cubicBezTo>
                <a:cubicBezTo>
                  <a:pt x="643441" y="1161469"/>
                  <a:pt x="242772" y="1170567"/>
                  <a:pt x="19875" y="1214413"/>
                </a:cubicBezTo>
                <a:cubicBezTo>
                  <a:pt x="30255" y="976778"/>
                  <a:pt x="17391" y="864860"/>
                  <a:pt x="19875" y="651962"/>
                </a:cubicBezTo>
                <a:cubicBezTo>
                  <a:pt x="6382" y="427229"/>
                  <a:pt x="31041" y="370780"/>
                  <a:pt x="19875" y="66553"/>
                </a:cubicBezTo>
                <a:close/>
              </a:path>
            </a:pathLst>
          </a:custGeom>
          <a:solidFill>
            <a:schemeClr val="bg1"/>
          </a:solidFill>
          <a:ln w="38100" cap="flat" cmpd="sng" algn="ctr">
            <a:noFill/>
            <a:prstDash val="solid"/>
            <a:miter lim="800000"/>
            <a:extLst>
              <a:ext uri="{C807C97D-BFC1-408E-A445-0C87EB9F89A2}">
                <ask:lineSketchStyleProps xmlns:ask="http://schemas.microsoft.com/office/drawing/2018/sketchyshapes" xmlns="" sd="3623122876">
                  <a:custGeom>
                    <a:avLst/>
                    <a:gdLst>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 name="connsiteX0" fmla="*/ 114801 w 6094133"/>
                      <a:gd name="connsiteY0" fmla="*/ 888 h 1249788"/>
                      <a:gd name="connsiteX1" fmla="*/ 315921 w 6094133"/>
                      <a:gd name="connsiteY1" fmla="*/ 66553 h 1249788"/>
                      <a:gd name="connsiteX2" fmla="*/ 490695 w 6094133"/>
                      <a:gd name="connsiteY2" fmla="*/ 66553 h 1249788"/>
                      <a:gd name="connsiteX3" fmla="*/ 847377 w 6094133"/>
                      <a:gd name="connsiteY3" fmla="*/ 66553 h 1249788"/>
                      <a:gd name="connsiteX4" fmla="*/ 1264695 w 6094133"/>
                      <a:gd name="connsiteY4" fmla="*/ 66553 h 1249788"/>
                      <a:gd name="connsiteX5" fmla="*/ 1500105 w 6094133"/>
                      <a:gd name="connsiteY5" fmla="*/ 66553 h 1249788"/>
                      <a:gd name="connsiteX6" fmla="*/ 1674879 w 6094133"/>
                      <a:gd name="connsiteY6" fmla="*/ 66553 h 1249788"/>
                      <a:gd name="connsiteX7" fmla="*/ 2031561 w 6094133"/>
                      <a:gd name="connsiteY7" fmla="*/ 66553 h 1249788"/>
                      <a:gd name="connsiteX8" fmla="*/ 2206335 w 6094133"/>
                      <a:gd name="connsiteY8" fmla="*/ 66553 h 1249788"/>
                      <a:gd name="connsiteX9" fmla="*/ 2441745 w 6094133"/>
                      <a:gd name="connsiteY9" fmla="*/ 66553 h 1249788"/>
                      <a:gd name="connsiteX10" fmla="*/ 2798427 w 6094133"/>
                      <a:gd name="connsiteY10" fmla="*/ 66553 h 1249788"/>
                      <a:gd name="connsiteX11" fmla="*/ 3155109 w 6094133"/>
                      <a:gd name="connsiteY11" fmla="*/ 66553 h 1249788"/>
                      <a:gd name="connsiteX12" fmla="*/ 3390519 w 6094133"/>
                      <a:gd name="connsiteY12" fmla="*/ 66553 h 1249788"/>
                      <a:gd name="connsiteX13" fmla="*/ 3807837 w 6094133"/>
                      <a:gd name="connsiteY13" fmla="*/ 66553 h 1249788"/>
                      <a:gd name="connsiteX14" fmla="*/ 4285791 w 6094133"/>
                      <a:gd name="connsiteY14" fmla="*/ 66553 h 1249788"/>
                      <a:gd name="connsiteX15" fmla="*/ 4642473 w 6094133"/>
                      <a:gd name="connsiteY15" fmla="*/ 66553 h 1249788"/>
                      <a:gd name="connsiteX16" fmla="*/ 4938518 w 6094133"/>
                      <a:gd name="connsiteY16" fmla="*/ 66553 h 1249788"/>
                      <a:gd name="connsiteX17" fmla="*/ 5295200 w 6094133"/>
                      <a:gd name="connsiteY17" fmla="*/ 66553 h 1249788"/>
                      <a:gd name="connsiteX18" fmla="*/ 5469975 w 6094133"/>
                      <a:gd name="connsiteY18" fmla="*/ 66553 h 1249788"/>
                      <a:gd name="connsiteX19" fmla="*/ 6083468 w 6094133"/>
                      <a:gd name="connsiteY19" fmla="*/ 66553 h 1249788"/>
                      <a:gd name="connsiteX20" fmla="*/ 6083468 w 6094133"/>
                      <a:gd name="connsiteY20" fmla="*/ 663439 h 1249788"/>
                      <a:gd name="connsiteX21" fmla="*/ 6083468 w 6094133"/>
                      <a:gd name="connsiteY21" fmla="*/ 1214413 h 1249788"/>
                      <a:gd name="connsiteX22" fmla="*/ 5908693 w 6094133"/>
                      <a:gd name="connsiteY22" fmla="*/ 1214413 h 1249788"/>
                      <a:gd name="connsiteX23" fmla="*/ 5430739 w 6094133"/>
                      <a:gd name="connsiteY23" fmla="*/ 1214413 h 1249788"/>
                      <a:gd name="connsiteX24" fmla="*/ 5195330 w 6094133"/>
                      <a:gd name="connsiteY24" fmla="*/ 1214413 h 1249788"/>
                      <a:gd name="connsiteX25" fmla="*/ 4959920 w 6094133"/>
                      <a:gd name="connsiteY25" fmla="*/ 1214413 h 1249788"/>
                      <a:gd name="connsiteX26" fmla="*/ 4603238 w 6094133"/>
                      <a:gd name="connsiteY26" fmla="*/ 1214413 h 1249788"/>
                      <a:gd name="connsiteX27" fmla="*/ 4185919 w 6094133"/>
                      <a:gd name="connsiteY27" fmla="*/ 1214413 h 1249788"/>
                      <a:gd name="connsiteX28" fmla="*/ 4011145 w 6094133"/>
                      <a:gd name="connsiteY28" fmla="*/ 1214413 h 1249788"/>
                      <a:gd name="connsiteX29" fmla="*/ 3533192 w 6094133"/>
                      <a:gd name="connsiteY29" fmla="*/ 1214413 h 1249788"/>
                      <a:gd name="connsiteX30" fmla="*/ 3297782 w 6094133"/>
                      <a:gd name="connsiteY30" fmla="*/ 1214413 h 1249788"/>
                      <a:gd name="connsiteX31" fmla="*/ 3001736 w 6094133"/>
                      <a:gd name="connsiteY31" fmla="*/ 1214413 h 1249788"/>
                      <a:gd name="connsiteX32" fmla="*/ 2705689 w 6094133"/>
                      <a:gd name="connsiteY32" fmla="*/ 1214413 h 1249788"/>
                      <a:gd name="connsiteX33" fmla="*/ 2409644 w 6094133"/>
                      <a:gd name="connsiteY33" fmla="*/ 1214413 h 1249788"/>
                      <a:gd name="connsiteX34" fmla="*/ 2234870 w 6094133"/>
                      <a:gd name="connsiteY34" fmla="*/ 1214413 h 1249788"/>
                      <a:gd name="connsiteX35" fmla="*/ 1999460 w 6094133"/>
                      <a:gd name="connsiteY35" fmla="*/ 1214413 h 1249788"/>
                      <a:gd name="connsiteX36" fmla="*/ 1642777 w 6094133"/>
                      <a:gd name="connsiteY36" fmla="*/ 1214413 h 1249788"/>
                      <a:gd name="connsiteX37" fmla="*/ 1407367 w 6094133"/>
                      <a:gd name="connsiteY37" fmla="*/ 1214413 h 1249788"/>
                      <a:gd name="connsiteX38" fmla="*/ 1050685 w 6094133"/>
                      <a:gd name="connsiteY38" fmla="*/ 1214413 h 1249788"/>
                      <a:gd name="connsiteX39" fmla="*/ 754640 w 6094133"/>
                      <a:gd name="connsiteY39" fmla="*/ 1214413 h 1249788"/>
                      <a:gd name="connsiteX40" fmla="*/ 579866 w 6094133"/>
                      <a:gd name="connsiteY40" fmla="*/ 1214413 h 1249788"/>
                      <a:gd name="connsiteX41" fmla="*/ 19875 w 6094133"/>
                      <a:gd name="connsiteY41" fmla="*/ 1214413 h 1249788"/>
                      <a:gd name="connsiteX42" fmla="*/ 19875 w 6094133"/>
                      <a:gd name="connsiteY42" fmla="*/ 617526 h 1249788"/>
                      <a:gd name="connsiteX43" fmla="*/ 114801 w 6094133"/>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4133" h="1249788" fill="none" extrusionOk="0">
                        <a:moveTo>
                          <a:pt x="19875" y="66553"/>
                        </a:moveTo>
                        <a:cubicBezTo>
                          <a:pt x="84698" y="44393"/>
                          <a:pt x="200227" y="105648"/>
                          <a:pt x="255285" y="66553"/>
                        </a:cubicBezTo>
                        <a:cubicBezTo>
                          <a:pt x="283175" y="24374"/>
                          <a:pt x="431247" y="107534"/>
                          <a:pt x="490695" y="66553"/>
                        </a:cubicBezTo>
                        <a:cubicBezTo>
                          <a:pt x="534852" y="-4253"/>
                          <a:pt x="719098" y="132726"/>
                          <a:pt x="847377" y="66553"/>
                        </a:cubicBezTo>
                        <a:cubicBezTo>
                          <a:pt x="964422" y="-11627"/>
                          <a:pt x="1164689" y="132505"/>
                          <a:pt x="1325331" y="66553"/>
                        </a:cubicBezTo>
                        <a:cubicBezTo>
                          <a:pt x="1481889" y="-16763"/>
                          <a:pt x="1706577" y="152138"/>
                          <a:pt x="1803285" y="66553"/>
                        </a:cubicBezTo>
                        <a:cubicBezTo>
                          <a:pt x="1900421" y="-12332"/>
                          <a:pt x="2096115" y="103547"/>
                          <a:pt x="2159966" y="66553"/>
                        </a:cubicBezTo>
                        <a:cubicBezTo>
                          <a:pt x="2229243" y="20518"/>
                          <a:pt x="2393932" y="121249"/>
                          <a:pt x="2456012" y="66553"/>
                        </a:cubicBezTo>
                        <a:cubicBezTo>
                          <a:pt x="2523608" y="51604"/>
                          <a:pt x="2689431" y="75166"/>
                          <a:pt x="2873330" y="66553"/>
                        </a:cubicBezTo>
                        <a:cubicBezTo>
                          <a:pt x="3055717" y="63272"/>
                          <a:pt x="3057689" y="81800"/>
                          <a:pt x="3169376" y="66553"/>
                        </a:cubicBezTo>
                        <a:cubicBezTo>
                          <a:pt x="3287111" y="50808"/>
                          <a:pt x="3370433" y="131552"/>
                          <a:pt x="3404786" y="66553"/>
                        </a:cubicBezTo>
                        <a:cubicBezTo>
                          <a:pt x="3489184" y="-8378"/>
                          <a:pt x="3686900" y="93694"/>
                          <a:pt x="3822104" y="66553"/>
                        </a:cubicBezTo>
                        <a:cubicBezTo>
                          <a:pt x="3952124" y="58156"/>
                          <a:pt x="4192621" y="112948"/>
                          <a:pt x="4300058" y="66553"/>
                        </a:cubicBezTo>
                        <a:cubicBezTo>
                          <a:pt x="4482385" y="28746"/>
                          <a:pt x="4515316" y="145532"/>
                          <a:pt x="4596104" y="66553"/>
                        </a:cubicBezTo>
                        <a:cubicBezTo>
                          <a:pt x="4684499" y="3242"/>
                          <a:pt x="4715564" y="108774"/>
                          <a:pt x="4831514" y="66553"/>
                        </a:cubicBezTo>
                        <a:cubicBezTo>
                          <a:pt x="4905795" y="-2890"/>
                          <a:pt x="5077597" y="193276"/>
                          <a:pt x="5248832" y="66553"/>
                        </a:cubicBezTo>
                        <a:cubicBezTo>
                          <a:pt x="5399770" y="-18959"/>
                          <a:pt x="5481437" y="125056"/>
                          <a:pt x="5666150" y="66553"/>
                        </a:cubicBezTo>
                        <a:cubicBezTo>
                          <a:pt x="5866600" y="-19511"/>
                          <a:pt x="5978950" y="65293"/>
                          <a:pt x="6083468" y="66553"/>
                        </a:cubicBezTo>
                        <a:cubicBezTo>
                          <a:pt x="6128790" y="151144"/>
                          <a:pt x="6092271" y="400286"/>
                          <a:pt x="6083468" y="629004"/>
                        </a:cubicBezTo>
                        <a:cubicBezTo>
                          <a:pt x="6099790" y="866016"/>
                          <a:pt x="6063093" y="972678"/>
                          <a:pt x="6083468" y="1214413"/>
                        </a:cubicBezTo>
                        <a:cubicBezTo>
                          <a:pt x="5968800" y="1275791"/>
                          <a:pt x="5817108" y="1147127"/>
                          <a:pt x="5726786" y="1214413"/>
                        </a:cubicBezTo>
                        <a:cubicBezTo>
                          <a:pt x="5643062" y="1263672"/>
                          <a:pt x="5396613" y="1140999"/>
                          <a:pt x="5309468" y="1214413"/>
                        </a:cubicBezTo>
                        <a:cubicBezTo>
                          <a:pt x="5222549" y="1266782"/>
                          <a:pt x="5199727" y="1148665"/>
                          <a:pt x="5074058" y="1214413"/>
                        </a:cubicBezTo>
                        <a:cubicBezTo>
                          <a:pt x="4977603" y="1286876"/>
                          <a:pt x="4901494" y="1194525"/>
                          <a:pt x="4778012" y="1214413"/>
                        </a:cubicBezTo>
                        <a:cubicBezTo>
                          <a:pt x="4655081" y="1240522"/>
                          <a:pt x="4574579" y="1135395"/>
                          <a:pt x="4421330" y="1214413"/>
                        </a:cubicBezTo>
                        <a:cubicBezTo>
                          <a:pt x="4284210" y="1291417"/>
                          <a:pt x="4123998" y="1190836"/>
                          <a:pt x="4004012" y="1214413"/>
                        </a:cubicBezTo>
                        <a:cubicBezTo>
                          <a:pt x="3887678" y="1230329"/>
                          <a:pt x="3851202" y="1209725"/>
                          <a:pt x="3707966" y="1214413"/>
                        </a:cubicBezTo>
                        <a:cubicBezTo>
                          <a:pt x="3554746" y="1216763"/>
                          <a:pt x="3605789" y="1167075"/>
                          <a:pt x="3533192" y="1214413"/>
                        </a:cubicBezTo>
                        <a:cubicBezTo>
                          <a:pt x="3444300" y="1267550"/>
                          <a:pt x="3297239" y="1159659"/>
                          <a:pt x="3176510" y="1214413"/>
                        </a:cubicBezTo>
                        <a:cubicBezTo>
                          <a:pt x="3059563" y="1250897"/>
                          <a:pt x="2958989" y="1126286"/>
                          <a:pt x="2880464" y="1214413"/>
                        </a:cubicBezTo>
                        <a:cubicBezTo>
                          <a:pt x="2816391" y="1282426"/>
                          <a:pt x="2745556" y="1214767"/>
                          <a:pt x="2705689" y="1214413"/>
                        </a:cubicBezTo>
                        <a:cubicBezTo>
                          <a:pt x="2649000" y="1221226"/>
                          <a:pt x="2623098" y="1179942"/>
                          <a:pt x="2530915" y="1214413"/>
                        </a:cubicBezTo>
                        <a:cubicBezTo>
                          <a:pt x="2402001" y="1254767"/>
                          <a:pt x="2327161" y="1216422"/>
                          <a:pt x="2113598" y="1214413"/>
                        </a:cubicBezTo>
                        <a:cubicBezTo>
                          <a:pt x="1915405" y="1257112"/>
                          <a:pt x="1943183" y="1209320"/>
                          <a:pt x="1817552" y="1214413"/>
                        </a:cubicBezTo>
                        <a:cubicBezTo>
                          <a:pt x="1686807" y="1211816"/>
                          <a:pt x="1634395" y="1184926"/>
                          <a:pt x="1460870" y="1214413"/>
                        </a:cubicBezTo>
                        <a:cubicBezTo>
                          <a:pt x="1281368" y="1223582"/>
                          <a:pt x="1140039" y="1176443"/>
                          <a:pt x="1043552" y="1214413"/>
                        </a:cubicBezTo>
                        <a:cubicBezTo>
                          <a:pt x="920926" y="1248664"/>
                          <a:pt x="823972" y="1188620"/>
                          <a:pt x="747506" y="1214413"/>
                        </a:cubicBezTo>
                        <a:cubicBezTo>
                          <a:pt x="676319" y="1227464"/>
                          <a:pt x="265568" y="1174972"/>
                          <a:pt x="19875" y="1214413"/>
                        </a:cubicBezTo>
                        <a:cubicBezTo>
                          <a:pt x="4665" y="970700"/>
                          <a:pt x="28515" y="860644"/>
                          <a:pt x="19875" y="651962"/>
                        </a:cubicBezTo>
                        <a:cubicBezTo>
                          <a:pt x="3669" y="418161"/>
                          <a:pt x="35144" y="365455"/>
                          <a:pt x="19875" y="66553"/>
                        </a:cubicBezTo>
                        <a:close/>
                      </a:path>
                      <a:path w="6094133" h="1249788" stroke="0" extrusionOk="0">
                        <a:moveTo>
                          <a:pt x="114801" y="888"/>
                        </a:moveTo>
                        <a:cubicBezTo>
                          <a:pt x="204262" y="-16334"/>
                          <a:pt x="246768" y="60522"/>
                          <a:pt x="315921" y="66553"/>
                        </a:cubicBezTo>
                        <a:cubicBezTo>
                          <a:pt x="380306" y="74669"/>
                          <a:pt x="405507" y="87149"/>
                          <a:pt x="490695" y="66553"/>
                        </a:cubicBezTo>
                        <a:cubicBezTo>
                          <a:pt x="572847" y="60375"/>
                          <a:pt x="704772" y="119094"/>
                          <a:pt x="847377" y="66553"/>
                        </a:cubicBezTo>
                        <a:cubicBezTo>
                          <a:pt x="975756" y="2661"/>
                          <a:pt x="1105448" y="166719"/>
                          <a:pt x="1264695" y="66553"/>
                        </a:cubicBezTo>
                        <a:cubicBezTo>
                          <a:pt x="1399100" y="-11095"/>
                          <a:pt x="1446329" y="87312"/>
                          <a:pt x="1500105" y="66553"/>
                        </a:cubicBezTo>
                        <a:cubicBezTo>
                          <a:pt x="1548147" y="62087"/>
                          <a:pt x="1613903" y="95070"/>
                          <a:pt x="1674879" y="66553"/>
                        </a:cubicBezTo>
                        <a:cubicBezTo>
                          <a:pt x="1742704" y="22193"/>
                          <a:pt x="1950871" y="137554"/>
                          <a:pt x="2031561" y="66553"/>
                        </a:cubicBezTo>
                        <a:cubicBezTo>
                          <a:pt x="2107498" y="-7345"/>
                          <a:pt x="2143684" y="78014"/>
                          <a:pt x="2206335" y="66553"/>
                        </a:cubicBezTo>
                        <a:cubicBezTo>
                          <a:pt x="2261565" y="72788"/>
                          <a:pt x="2354252" y="65020"/>
                          <a:pt x="2441745" y="66553"/>
                        </a:cubicBezTo>
                        <a:cubicBezTo>
                          <a:pt x="2532036" y="71516"/>
                          <a:pt x="2710545" y="65239"/>
                          <a:pt x="2798427" y="66553"/>
                        </a:cubicBezTo>
                        <a:cubicBezTo>
                          <a:pt x="2860088" y="59056"/>
                          <a:pt x="2992301" y="107040"/>
                          <a:pt x="3155109" y="66553"/>
                        </a:cubicBezTo>
                        <a:cubicBezTo>
                          <a:pt x="3313675" y="18266"/>
                          <a:pt x="3271939" y="93311"/>
                          <a:pt x="3390519" y="66553"/>
                        </a:cubicBezTo>
                        <a:cubicBezTo>
                          <a:pt x="3499828" y="14274"/>
                          <a:pt x="3661875" y="118576"/>
                          <a:pt x="3807837" y="66553"/>
                        </a:cubicBezTo>
                        <a:cubicBezTo>
                          <a:pt x="3941030" y="6617"/>
                          <a:pt x="4058136" y="81914"/>
                          <a:pt x="4285791" y="66553"/>
                        </a:cubicBezTo>
                        <a:cubicBezTo>
                          <a:pt x="4511763" y="70056"/>
                          <a:pt x="4556293" y="133998"/>
                          <a:pt x="4642473" y="66553"/>
                        </a:cubicBezTo>
                        <a:cubicBezTo>
                          <a:pt x="4729850" y="9097"/>
                          <a:pt x="4866224" y="101951"/>
                          <a:pt x="4938518" y="66553"/>
                        </a:cubicBezTo>
                        <a:cubicBezTo>
                          <a:pt x="5003161" y="29046"/>
                          <a:pt x="5105438" y="62381"/>
                          <a:pt x="5295200" y="66553"/>
                        </a:cubicBezTo>
                        <a:cubicBezTo>
                          <a:pt x="5456153" y="57969"/>
                          <a:pt x="5404848" y="73489"/>
                          <a:pt x="5469975" y="66553"/>
                        </a:cubicBezTo>
                        <a:cubicBezTo>
                          <a:pt x="5485554" y="75488"/>
                          <a:pt x="5818395" y="95622"/>
                          <a:pt x="6083468" y="66553"/>
                        </a:cubicBezTo>
                        <a:cubicBezTo>
                          <a:pt x="6090011" y="363831"/>
                          <a:pt x="6039579" y="522178"/>
                          <a:pt x="6083468" y="663439"/>
                        </a:cubicBezTo>
                        <a:cubicBezTo>
                          <a:pt x="6151766" y="789439"/>
                          <a:pt x="6104045" y="1056879"/>
                          <a:pt x="6083468" y="1214413"/>
                        </a:cubicBezTo>
                        <a:cubicBezTo>
                          <a:pt x="6029535" y="1214606"/>
                          <a:pt x="5999399" y="1168835"/>
                          <a:pt x="5908693" y="1214413"/>
                        </a:cubicBezTo>
                        <a:cubicBezTo>
                          <a:pt x="5824266" y="1249095"/>
                          <a:pt x="5575720" y="1136954"/>
                          <a:pt x="5430739" y="1214413"/>
                        </a:cubicBezTo>
                        <a:cubicBezTo>
                          <a:pt x="5312792" y="1312602"/>
                          <a:pt x="5265419" y="1174513"/>
                          <a:pt x="5195330" y="1214413"/>
                        </a:cubicBezTo>
                        <a:cubicBezTo>
                          <a:pt x="5101839" y="1271597"/>
                          <a:pt x="5008287" y="1177505"/>
                          <a:pt x="4959920" y="1214413"/>
                        </a:cubicBezTo>
                        <a:cubicBezTo>
                          <a:pt x="4909383" y="1244352"/>
                          <a:pt x="4725340" y="1195666"/>
                          <a:pt x="4603238" y="1214413"/>
                        </a:cubicBezTo>
                        <a:cubicBezTo>
                          <a:pt x="4430561" y="1240968"/>
                          <a:pt x="4303536" y="1115481"/>
                          <a:pt x="4185919" y="1214413"/>
                        </a:cubicBezTo>
                        <a:cubicBezTo>
                          <a:pt x="4092203" y="1294754"/>
                          <a:pt x="4062222" y="1177434"/>
                          <a:pt x="4011145" y="1214413"/>
                        </a:cubicBezTo>
                        <a:cubicBezTo>
                          <a:pt x="3954949" y="1240988"/>
                          <a:pt x="3716407" y="1159884"/>
                          <a:pt x="3533192" y="1214413"/>
                        </a:cubicBezTo>
                        <a:cubicBezTo>
                          <a:pt x="3370381" y="1251806"/>
                          <a:pt x="3371895" y="1196987"/>
                          <a:pt x="3297782" y="1214413"/>
                        </a:cubicBezTo>
                        <a:cubicBezTo>
                          <a:pt x="3235270" y="1217200"/>
                          <a:pt x="3095144" y="1218440"/>
                          <a:pt x="3001736" y="1214413"/>
                        </a:cubicBezTo>
                        <a:cubicBezTo>
                          <a:pt x="2926388" y="1214186"/>
                          <a:pt x="2774199" y="1201768"/>
                          <a:pt x="2705689" y="1214413"/>
                        </a:cubicBezTo>
                        <a:cubicBezTo>
                          <a:pt x="2636161" y="1241776"/>
                          <a:pt x="2489158" y="1177065"/>
                          <a:pt x="2409644" y="1214413"/>
                        </a:cubicBezTo>
                        <a:cubicBezTo>
                          <a:pt x="2338519" y="1257878"/>
                          <a:pt x="2289985" y="1208152"/>
                          <a:pt x="2234870" y="1214413"/>
                        </a:cubicBezTo>
                        <a:cubicBezTo>
                          <a:pt x="2155239" y="1228121"/>
                          <a:pt x="2109121" y="1200443"/>
                          <a:pt x="1999460" y="1214413"/>
                        </a:cubicBezTo>
                        <a:cubicBezTo>
                          <a:pt x="1879822" y="1195135"/>
                          <a:pt x="1767903" y="1138637"/>
                          <a:pt x="1642777" y="1214413"/>
                        </a:cubicBezTo>
                        <a:cubicBezTo>
                          <a:pt x="1493800" y="1287097"/>
                          <a:pt x="1491304" y="1197191"/>
                          <a:pt x="1407367" y="1214413"/>
                        </a:cubicBezTo>
                        <a:cubicBezTo>
                          <a:pt x="1332595" y="1239196"/>
                          <a:pt x="1111697" y="1145597"/>
                          <a:pt x="1050685" y="1214413"/>
                        </a:cubicBezTo>
                        <a:cubicBezTo>
                          <a:pt x="964624" y="1278225"/>
                          <a:pt x="845103" y="1182247"/>
                          <a:pt x="754640" y="1214413"/>
                        </a:cubicBezTo>
                        <a:cubicBezTo>
                          <a:pt x="630692" y="1248658"/>
                          <a:pt x="612774" y="1187506"/>
                          <a:pt x="579866" y="1214413"/>
                        </a:cubicBezTo>
                        <a:cubicBezTo>
                          <a:pt x="538854" y="1232058"/>
                          <a:pt x="140829" y="1157962"/>
                          <a:pt x="19875" y="1214413"/>
                        </a:cubicBezTo>
                        <a:cubicBezTo>
                          <a:pt x="-46477" y="993014"/>
                          <a:pt x="-11729" y="798703"/>
                          <a:pt x="19875" y="617526"/>
                        </a:cubicBezTo>
                        <a:cubicBezTo>
                          <a:pt x="-2421" y="420371"/>
                          <a:pt x="178065" y="268810"/>
                          <a:pt x="114801" y="888"/>
                        </a:cubicBezTo>
                        <a:close/>
                      </a:path>
                      <a:path w="6094133" h="1249788" fill="none" stroke="0" extrusionOk="0">
                        <a:moveTo>
                          <a:pt x="19875" y="66553"/>
                        </a:moveTo>
                        <a:cubicBezTo>
                          <a:pt x="97353" y="36724"/>
                          <a:pt x="201223" y="115477"/>
                          <a:pt x="255285" y="66553"/>
                        </a:cubicBezTo>
                        <a:cubicBezTo>
                          <a:pt x="321553" y="17303"/>
                          <a:pt x="428786" y="110310"/>
                          <a:pt x="490695" y="66553"/>
                        </a:cubicBezTo>
                        <a:cubicBezTo>
                          <a:pt x="525257" y="13398"/>
                          <a:pt x="762818" y="136990"/>
                          <a:pt x="847377" y="66553"/>
                        </a:cubicBezTo>
                        <a:cubicBezTo>
                          <a:pt x="947291" y="-51368"/>
                          <a:pt x="1175558" y="132985"/>
                          <a:pt x="1325331" y="66553"/>
                        </a:cubicBezTo>
                        <a:cubicBezTo>
                          <a:pt x="1431977" y="-13212"/>
                          <a:pt x="1693043" y="173105"/>
                          <a:pt x="1803285" y="66553"/>
                        </a:cubicBezTo>
                        <a:cubicBezTo>
                          <a:pt x="1875080" y="-26544"/>
                          <a:pt x="2076382" y="101466"/>
                          <a:pt x="2159966" y="66553"/>
                        </a:cubicBezTo>
                        <a:cubicBezTo>
                          <a:pt x="2236863" y="-7413"/>
                          <a:pt x="2386813" y="84965"/>
                          <a:pt x="2456012" y="66553"/>
                        </a:cubicBezTo>
                        <a:cubicBezTo>
                          <a:pt x="2565586" y="10147"/>
                          <a:pt x="2710635" y="87241"/>
                          <a:pt x="2873330" y="66553"/>
                        </a:cubicBezTo>
                        <a:cubicBezTo>
                          <a:pt x="3050412" y="64152"/>
                          <a:pt x="3057265" y="89236"/>
                          <a:pt x="3169376" y="66553"/>
                        </a:cubicBezTo>
                        <a:cubicBezTo>
                          <a:pt x="3278934" y="50158"/>
                          <a:pt x="3353431" y="120547"/>
                          <a:pt x="3404786" y="66553"/>
                        </a:cubicBezTo>
                        <a:cubicBezTo>
                          <a:pt x="3439017" y="5903"/>
                          <a:pt x="3671053" y="103351"/>
                          <a:pt x="3822104" y="66553"/>
                        </a:cubicBezTo>
                        <a:cubicBezTo>
                          <a:pt x="3995020" y="45664"/>
                          <a:pt x="4158073" y="128540"/>
                          <a:pt x="4300058" y="66553"/>
                        </a:cubicBezTo>
                        <a:cubicBezTo>
                          <a:pt x="4476304" y="39423"/>
                          <a:pt x="4494041" y="119589"/>
                          <a:pt x="4596104" y="66553"/>
                        </a:cubicBezTo>
                        <a:cubicBezTo>
                          <a:pt x="4705506" y="5465"/>
                          <a:pt x="4721445" y="108147"/>
                          <a:pt x="4831514" y="66553"/>
                        </a:cubicBezTo>
                        <a:cubicBezTo>
                          <a:pt x="4912692" y="-10039"/>
                          <a:pt x="5110476" y="161148"/>
                          <a:pt x="5248832" y="66553"/>
                        </a:cubicBezTo>
                        <a:cubicBezTo>
                          <a:pt x="5390018" y="13386"/>
                          <a:pt x="5460431" y="136946"/>
                          <a:pt x="5666150" y="66553"/>
                        </a:cubicBezTo>
                        <a:cubicBezTo>
                          <a:pt x="5859093" y="-23884"/>
                          <a:pt x="5972214" y="57255"/>
                          <a:pt x="6083468" y="66553"/>
                        </a:cubicBezTo>
                        <a:cubicBezTo>
                          <a:pt x="6140408" y="162341"/>
                          <a:pt x="6036418" y="386913"/>
                          <a:pt x="6083468" y="629004"/>
                        </a:cubicBezTo>
                        <a:cubicBezTo>
                          <a:pt x="6087300" y="841458"/>
                          <a:pt x="6089089" y="963755"/>
                          <a:pt x="6083468" y="1214413"/>
                        </a:cubicBezTo>
                        <a:cubicBezTo>
                          <a:pt x="5970174" y="1248766"/>
                          <a:pt x="5805292" y="1174040"/>
                          <a:pt x="5726786" y="1214413"/>
                        </a:cubicBezTo>
                        <a:cubicBezTo>
                          <a:pt x="5680094" y="1265809"/>
                          <a:pt x="5372464" y="1130705"/>
                          <a:pt x="5309468" y="1214413"/>
                        </a:cubicBezTo>
                        <a:cubicBezTo>
                          <a:pt x="5213981" y="1318549"/>
                          <a:pt x="5142277" y="1152784"/>
                          <a:pt x="5074058" y="1214413"/>
                        </a:cubicBezTo>
                        <a:cubicBezTo>
                          <a:pt x="4965733" y="1238324"/>
                          <a:pt x="4884248" y="1198488"/>
                          <a:pt x="4778012" y="1214413"/>
                        </a:cubicBezTo>
                        <a:cubicBezTo>
                          <a:pt x="4668558" y="1210953"/>
                          <a:pt x="4587895" y="1153462"/>
                          <a:pt x="4421330" y="1214413"/>
                        </a:cubicBezTo>
                        <a:cubicBezTo>
                          <a:pt x="4284466" y="1294980"/>
                          <a:pt x="4107773" y="1189263"/>
                          <a:pt x="4004012" y="1214413"/>
                        </a:cubicBezTo>
                        <a:cubicBezTo>
                          <a:pt x="3882025" y="1236790"/>
                          <a:pt x="3844040" y="1219958"/>
                          <a:pt x="3707966" y="1214413"/>
                        </a:cubicBezTo>
                        <a:cubicBezTo>
                          <a:pt x="3561132" y="1221105"/>
                          <a:pt x="3595955" y="1157768"/>
                          <a:pt x="3533192" y="1214413"/>
                        </a:cubicBezTo>
                        <a:cubicBezTo>
                          <a:pt x="3490312" y="1233803"/>
                          <a:pt x="3305846" y="1186503"/>
                          <a:pt x="3176510" y="1214413"/>
                        </a:cubicBezTo>
                        <a:cubicBezTo>
                          <a:pt x="3085610" y="1253381"/>
                          <a:pt x="2951989" y="1163227"/>
                          <a:pt x="2880464" y="1214413"/>
                        </a:cubicBezTo>
                        <a:cubicBezTo>
                          <a:pt x="2814783" y="1280831"/>
                          <a:pt x="2761895" y="1210412"/>
                          <a:pt x="2705689" y="1214413"/>
                        </a:cubicBezTo>
                        <a:cubicBezTo>
                          <a:pt x="2663167" y="1225804"/>
                          <a:pt x="2624938" y="1156713"/>
                          <a:pt x="2530915" y="1214413"/>
                        </a:cubicBezTo>
                        <a:cubicBezTo>
                          <a:pt x="2446953" y="1225911"/>
                          <a:pt x="2295738" y="1150218"/>
                          <a:pt x="2113598" y="1214413"/>
                        </a:cubicBezTo>
                        <a:cubicBezTo>
                          <a:pt x="1917728" y="1267556"/>
                          <a:pt x="1933882" y="1203852"/>
                          <a:pt x="1817552" y="1214413"/>
                        </a:cubicBezTo>
                        <a:cubicBezTo>
                          <a:pt x="1710188" y="1210429"/>
                          <a:pt x="1643059" y="1193147"/>
                          <a:pt x="1460870" y="1214413"/>
                        </a:cubicBezTo>
                        <a:cubicBezTo>
                          <a:pt x="1293625" y="1243974"/>
                          <a:pt x="1172924" y="1171017"/>
                          <a:pt x="1043552" y="1214413"/>
                        </a:cubicBezTo>
                        <a:cubicBezTo>
                          <a:pt x="927524" y="1250035"/>
                          <a:pt x="805521" y="1208056"/>
                          <a:pt x="747506" y="1214413"/>
                        </a:cubicBezTo>
                        <a:cubicBezTo>
                          <a:pt x="659569" y="1189688"/>
                          <a:pt x="255534" y="1168404"/>
                          <a:pt x="19875" y="1214413"/>
                        </a:cubicBezTo>
                        <a:cubicBezTo>
                          <a:pt x="9400" y="952150"/>
                          <a:pt x="26597" y="884829"/>
                          <a:pt x="19875" y="651962"/>
                        </a:cubicBezTo>
                        <a:cubicBezTo>
                          <a:pt x="1864" y="428994"/>
                          <a:pt x="29974" y="353126"/>
                          <a:pt x="19875" y="66553"/>
                        </a:cubicBezTo>
                        <a:close/>
                      </a:path>
                    </a:pathLst>
                  </a:custGeom>
                  <ask:type>
                    <ask:lineSketchScribble/>
                  </ask:type>
                </ask:lineSketchStyleProps>
              </a:ext>
            </a:extLst>
          </a:ln>
          <a:effectLst/>
        </p:spPr>
        <p:txBody>
          <a:bodyPr rtlCol="0" anchor="ct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xung</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quanh</a:t>
            </a:r>
            <a:r>
              <a:rPr kumimoji="0" lang="en-US" sz="2800" b="1" i="1"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lang="en-US" sz="2800" b="1" kern="0" noProof="0" dirty="0">
                <a:solidFill>
                  <a:prstClr val="black"/>
                </a:solidFill>
                <a:latin typeface="Calibri" panose="020F0502020204030204"/>
                <a:cs typeface="Arial" panose="020B0604020202020204" pitchFamily="34" charset="0"/>
              </a:rPr>
              <a:t> </a:t>
            </a:r>
            <a:r>
              <a:rPr lang="en-US" sz="2800" b="1" kern="0" noProof="0" dirty="0" err="1">
                <a:solidFill>
                  <a:prstClr val="black"/>
                </a:solidFill>
                <a:latin typeface="Calibri" panose="020F0502020204030204"/>
                <a:cs typeface="Arial" panose="020B0604020202020204" pitchFamily="34" charset="0"/>
              </a:rPr>
              <a:t>hình</a:t>
            </a:r>
            <a:r>
              <a:rPr lang="en-US" sz="2800" b="1" kern="0" noProof="0" dirty="0">
                <a:solidFill>
                  <a:prstClr val="black"/>
                </a:solidFill>
                <a:latin typeface="Calibri" panose="020F0502020204030204"/>
                <a:cs typeface="Arial" panose="020B0604020202020204" pitchFamily="34" charset="0"/>
              </a:rPr>
              <a:t> </a:t>
            </a:r>
            <a:r>
              <a:rPr lang="en-US" sz="2800" b="1" kern="0" noProof="0" dirty="0" err="1">
                <a:solidFill>
                  <a:prstClr val="black"/>
                </a:solidFill>
                <a:latin typeface="Calibri" panose="020F0502020204030204"/>
                <a:cs typeface="Arial" panose="020B0604020202020204" pitchFamily="34" charset="0"/>
              </a:rPr>
              <a:t>lập</a:t>
            </a:r>
            <a:r>
              <a:rPr lang="en-US" sz="2800" b="1" kern="0" noProof="0" dirty="0">
                <a:solidFill>
                  <a:prstClr val="black"/>
                </a:solidFill>
                <a:latin typeface="Calibri" panose="020F0502020204030204"/>
                <a:cs typeface="Arial" panose="020B0604020202020204" pitchFamily="34" charset="0"/>
              </a:rPr>
              <a:t> </a:t>
            </a:r>
            <a:r>
              <a:rPr lang="en-US" sz="2800" b="1" kern="0" noProof="0" dirty="0" err="1">
                <a:solidFill>
                  <a:prstClr val="black"/>
                </a:solidFill>
                <a:latin typeface="Calibri" panose="020F0502020204030204"/>
                <a:cs typeface="Arial" panose="020B0604020202020204" pitchFamily="34" charset="0"/>
              </a:rPr>
              <a:t>phương</a:t>
            </a:r>
            <a:r>
              <a:rPr lang="en-US" sz="2800" b="1" kern="0" dirty="0">
                <a:solidFill>
                  <a:prstClr val="black"/>
                </a:solidFill>
                <a:latin typeface="Calibri" panose="020F0502020204030204"/>
                <a:cs typeface="Arial" panose="020B0604020202020204" pitchFamily="34" charset="0"/>
              </a:rPr>
              <a:t> </a:t>
            </a:r>
            <a:r>
              <a:rPr lang="en-US" sz="2800" b="1" kern="0" dirty="0" err="1">
                <a:solidFill>
                  <a:prstClr val="black"/>
                </a:solidFill>
                <a:latin typeface="Calibri" panose="020F0502020204030204"/>
                <a:cs typeface="Arial" panose="020B0604020202020204" pitchFamily="34" charset="0"/>
              </a:rPr>
              <a:t>bằng</a:t>
            </a:r>
            <a:r>
              <a:rPr lang="en-US" sz="2800" b="1" kern="0" dirty="0">
                <a:solidFill>
                  <a:prstClr val="black"/>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diện</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tích</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một</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mặt</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chemeClr val="tx1">
                    <a:lumMod val="50000"/>
                  </a:schemeClr>
                </a:solidFill>
                <a:latin typeface="Calibri" panose="020F0502020204030204"/>
                <a:cs typeface="Arial" panose="020B0604020202020204" pitchFamily="34" charset="0"/>
              </a:rPr>
              <a:t>nhân</a:t>
            </a:r>
            <a:r>
              <a:rPr lang="en-US" sz="2800" b="1" i="1" kern="0" dirty="0">
                <a:solidFill>
                  <a:schemeClr val="tx1">
                    <a:lumMod val="50000"/>
                  </a:schemeClr>
                </a:solidFill>
                <a:latin typeface="Calibri" panose="020F0502020204030204"/>
                <a:cs typeface="Arial" panose="020B0604020202020204" pitchFamily="34" charset="0"/>
              </a:rPr>
              <a:t> 4</a:t>
            </a:r>
            <a:endParaRPr kumimoji="0" lang="en-US" sz="2800" b="1" i="1" u="none" strike="noStrike" kern="0" cap="none" spc="0" normalizeH="0" baseline="0" noProof="0" dirty="0">
              <a:ln>
                <a:noFill/>
              </a:ln>
              <a:solidFill>
                <a:schemeClr val="tx1">
                  <a:lumMod val="50000"/>
                </a:schemeClr>
              </a:solidFill>
              <a:effectLst/>
              <a:uLnTx/>
              <a:uFillTx/>
              <a:latin typeface="Calibri" panose="020F0502020204030204"/>
              <a:cs typeface="Arial" panose="020B0604020202020204" pitchFamily="34" charset="0"/>
            </a:endParaRPr>
          </a:p>
        </p:txBody>
      </p:sp>
      <p:sp>
        <p:nvSpPr>
          <p:cNvPr id="110" name="Rectangle 39">
            <a:extLst>
              <a:ext uri="{FF2B5EF4-FFF2-40B4-BE49-F238E27FC236}">
                <a16:creationId xmlns:a16="http://schemas.microsoft.com/office/drawing/2014/main" xmlns="" id="{C5DAAF24-BFD9-4F6D-BDCE-70A14887E130}"/>
              </a:ext>
            </a:extLst>
          </p:cNvPr>
          <p:cNvSpPr/>
          <p:nvPr/>
        </p:nvSpPr>
        <p:spPr>
          <a:xfrm>
            <a:off x="6642100" y="5228203"/>
            <a:ext cx="5252022" cy="1249788"/>
          </a:xfrm>
          <a:custGeom>
            <a:avLst/>
            <a:gdLst>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 name="connsiteX0" fmla="*/ 98937 w 5252022"/>
              <a:gd name="connsiteY0" fmla="*/ 888 h 1249788"/>
              <a:gd name="connsiteX1" fmla="*/ 272266 w 5252022"/>
              <a:gd name="connsiteY1" fmla="*/ 66553 h 1249788"/>
              <a:gd name="connsiteX2" fmla="*/ 422889 w 5252022"/>
              <a:gd name="connsiteY2" fmla="*/ 66553 h 1249788"/>
              <a:gd name="connsiteX3" fmla="*/ 730283 w 5252022"/>
              <a:gd name="connsiteY3" fmla="*/ 66553 h 1249788"/>
              <a:gd name="connsiteX4" fmla="*/ 1089934 w 5252022"/>
              <a:gd name="connsiteY4" fmla="*/ 66553 h 1249788"/>
              <a:gd name="connsiteX5" fmla="*/ 1292814 w 5252022"/>
              <a:gd name="connsiteY5" fmla="*/ 66553 h 1249788"/>
              <a:gd name="connsiteX6" fmla="*/ 1443438 w 5252022"/>
              <a:gd name="connsiteY6" fmla="*/ 66553 h 1249788"/>
              <a:gd name="connsiteX7" fmla="*/ 1750832 w 5252022"/>
              <a:gd name="connsiteY7" fmla="*/ 66553 h 1249788"/>
              <a:gd name="connsiteX8" fmla="*/ 1901455 w 5252022"/>
              <a:gd name="connsiteY8" fmla="*/ 66553 h 1249788"/>
              <a:gd name="connsiteX9" fmla="*/ 2104335 w 5252022"/>
              <a:gd name="connsiteY9" fmla="*/ 66553 h 1249788"/>
              <a:gd name="connsiteX10" fmla="*/ 2411729 w 5252022"/>
              <a:gd name="connsiteY10" fmla="*/ 66553 h 1249788"/>
              <a:gd name="connsiteX11" fmla="*/ 2719124 w 5252022"/>
              <a:gd name="connsiteY11" fmla="*/ 66553 h 1249788"/>
              <a:gd name="connsiteX12" fmla="*/ 2922004 w 5252022"/>
              <a:gd name="connsiteY12" fmla="*/ 66553 h 1249788"/>
              <a:gd name="connsiteX13" fmla="*/ 3281655 w 5252022"/>
              <a:gd name="connsiteY13" fmla="*/ 66553 h 1249788"/>
              <a:gd name="connsiteX14" fmla="*/ 3693563 w 5252022"/>
              <a:gd name="connsiteY14" fmla="*/ 66553 h 1249788"/>
              <a:gd name="connsiteX15" fmla="*/ 4000958 w 5252022"/>
              <a:gd name="connsiteY15" fmla="*/ 66553 h 1249788"/>
              <a:gd name="connsiteX16" fmla="*/ 4256095 w 5252022"/>
              <a:gd name="connsiteY16" fmla="*/ 66553 h 1249788"/>
              <a:gd name="connsiteX17" fmla="*/ 4563489 w 5252022"/>
              <a:gd name="connsiteY17" fmla="*/ 66553 h 1249788"/>
              <a:gd name="connsiteX18" fmla="*/ 4714112 w 5252022"/>
              <a:gd name="connsiteY18" fmla="*/ 66553 h 1249788"/>
              <a:gd name="connsiteX19" fmla="*/ 5242830 w 5252022"/>
              <a:gd name="connsiteY19" fmla="*/ 66553 h 1249788"/>
              <a:gd name="connsiteX20" fmla="*/ 5242830 w 5252022"/>
              <a:gd name="connsiteY20" fmla="*/ 663439 h 1249788"/>
              <a:gd name="connsiteX21" fmla="*/ 5242830 w 5252022"/>
              <a:gd name="connsiteY21" fmla="*/ 1214413 h 1249788"/>
              <a:gd name="connsiteX22" fmla="*/ 5092207 w 5252022"/>
              <a:gd name="connsiteY22" fmla="*/ 1214413 h 1249788"/>
              <a:gd name="connsiteX23" fmla="*/ 4680299 w 5252022"/>
              <a:gd name="connsiteY23" fmla="*/ 1214413 h 1249788"/>
              <a:gd name="connsiteX24" fmla="*/ 4477419 w 5252022"/>
              <a:gd name="connsiteY24" fmla="*/ 1214413 h 1249788"/>
              <a:gd name="connsiteX25" fmla="*/ 4274539 w 5252022"/>
              <a:gd name="connsiteY25" fmla="*/ 1214413 h 1249788"/>
              <a:gd name="connsiteX26" fmla="*/ 3967144 w 5252022"/>
              <a:gd name="connsiteY26" fmla="*/ 1214413 h 1249788"/>
              <a:gd name="connsiteX27" fmla="*/ 3607493 w 5252022"/>
              <a:gd name="connsiteY27" fmla="*/ 1214413 h 1249788"/>
              <a:gd name="connsiteX28" fmla="*/ 3456870 w 5252022"/>
              <a:gd name="connsiteY28" fmla="*/ 1214413 h 1249788"/>
              <a:gd name="connsiteX29" fmla="*/ 3044962 w 5252022"/>
              <a:gd name="connsiteY29" fmla="*/ 1214413 h 1249788"/>
              <a:gd name="connsiteX30" fmla="*/ 2842081 w 5252022"/>
              <a:gd name="connsiteY30" fmla="*/ 1214413 h 1249788"/>
              <a:gd name="connsiteX31" fmla="*/ 2586944 w 5252022"/>
              <a:gd name="connsiteY31" fmla="*/ 1214413 h 1249788"/>
              <a:gd name="connsiteX32" fmla="*/ 2331807 w 5252022"/>
              <a:gd name="connsiteY32" fmla="*/ 1214413 h 1249788"/>
              <a:gd name="connsiteX33" fmla="*/ 2076670 w 5252022"/>
              <a:gd name="connsiteY33" fmla="*/ 1214413 h 1249788"/>
              <a:gd name="connsiteX34" fmla="*/ 1926047 w 5252022"/>
              <a:gd name="connsiteY34" fmla="*/ 1214413 h 1249788"/>
              <a:gd name="connsiteX35" fmla="*/ 1723166 w 5252022"/>
              <a:gd name="connsiteY35" fmla="*/ 1214413 h 1249788"/>
              <a:gd name="connsiteX36" fmla="*/ 1415772 w 5252022"/>
              <a:gd name="connsiteY36" fmla="*/ 1214413 h 1249788"/>
              <a:gd name="connsiteX37" fmla="*/ 1212892 w 5252022"/>
              <a:gd name="connsiteY37" fmla="*/ 1214413 h 1249788"/>
              <a:gd name="connsiteX38" fmla="*/ 905497 w 5252022"/>
              <a:gd name="connsiteY38" fmla="*/ 1214413 h 1249788"/>
              <a:gd name="connsiteX39" fmla="*/ 650361 w 5252022"/>
              <a:gd name="connsiteY39" fmla="*/ 1214413 h 1249788"/>
              <a:gd name="connsiteX40" fmla="*/ 499737 w 5252022"/>
              <a:gd name="connsiteY40" fmla="*/ 1214413 h 1249788"/>
              <a:gd name="connsiteX41" fmla="*/ 17128 w 5252022"/>
              <a:gd name="connsiteY41" fmla="*/ 1214413 h 1249788"/>
              <a:gd name="connsiteX42" fmla="*/ 17128 w 5252022"/>
              <a:gd name="connsiteY42" fmla="*/ 617526 h 1249788"/>
              <a:gd name="connsiteX43" fmla="*/ 98937 w 5252022"/>
              <a:gd name="connsiteY43" fmla="*/ 888 h 1249788"/>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52022" h="1249788" fill="none" extrusionOk="0">
                <a:moveTo>
                  <a:pt x="17128" y="66553"/>
                </a:moveTo>
                <a:cubicBezTo>
                  <a:pt x="74197" y="46239"/>
                  <a:pt x="165355" y="98566"/>
                  <a:pt x="220009" y="66553"/>
                </a:cubicBezTo>
                <a:cubicBezTo>
                  <a:pt x="229070" y="26126"/>
                  <a:pt x="381486" y="104531"/>
                  <a:pt x="422889" y="66553"/>
                </a:cubicBezTo>
                <a:cubicBezTo>
                  <a:pt x="436565" y="-19541"/>
                  <a:pt x="597797" y="117744"/>
                  <a:pt x="730283" y="66553"/>
                </a:cubicBezTo>
                <a:cubicBezTo>
                  <a:pt x="862183" y="-25750"/>
                  <a:pt x="974612" y="137884"/>
                  <a:pt x="1142191" y="66553"/>
                </a:cubicBezTo>
                <a:cubicBezTo>
                  <a:pt x="1272244" y="-8415"/>
                  <a:pt x="1471068" y="164590"/>
                  <a:pt x="1554100" y="66553"/>
                </a:cubicBezTo>
                <a:cubicBezTo>
                  <a:pt x="1638171" y="-9590"/>
                  <a:pt x="1813191" y="94010"/>
                  <a:pt x="1861494" y="66553"/>
                </a:cubicBezTo>
                <a:cubicBezTo>
                  <a:pt x="1916976" y="27433"/>
                  <a:pt x="2062663" y="128349"/>
                  <a:pt x="2116631" y="66553"/>
                </a:cubicBezTo>
                <a:cubicBezTo>
                  <a:pt x="2186078" y="87685"/>
                  <a:pt x="2305574" y="95314"/>
                  <a:pt x="2476282" y="66553"/>
                </a:cubicBezTo>
                <a:cubicBezTo>
                  <a:pt x="2637801" y="70179"/>
                  <a:pt x="2636207" y="77398"/>
                  <a:pt x="2731419" y="66553"/>
                </a:cubicBezTo>
                <a:cubicBezTo>
                  <a:pt x="2841217" y="55969"/>
                  <a:pt x="2910798" y="132992"/>
                  <a:pt x="2934299" y="66553"/>
                </a:cubicBezTo>
                <a:cubicBezTo>
                  <a:pt x="3017392" y="-12151"/>
                  <a:pt x="3113501" y="104419"/>
                  <a:pt x="3293951" y="66553"/>
                </a:cubicBezTo>
                <a:cubicBezTo>
                  <a:pt x="3408396" y="77890"/>
                  <a:pt x="3593850" y="112592"/>
                  <a:pt x="3705859" y="66553"/>
                </a:cubicBezTo>
                <a:cubicBezTo>
                  <a:pt x="3873290" y="30191"/>
                  <a:pt x="3902115" y="155936"/>
                  <a:pt x="3960996" y="66553"/>
                </a:cubicBezTo>
                <a:cubicBezTo>
                  <a:pt x="4021251" y="4001"/>
                  <a:pt x="4046582" y="100505"/>
                  <a:pt x="4163876" y="66553"/>
                </a:cubicBezTo>
                <a:cubicBezTo>
                  <a:pt x="4186559" y="-30080"/>
                  <a:pt x="4359395" y="214337"/>
                  <a:pt x="4523528" y="66553"/>
                </a:cubicBezTo>
                <a:cubicBezTo>
                  <a:pt x="4672665" y="-5704"/>
                  <a:pt x="4732369" y="103903"/>
                  <a:pt x="4883179" y="66553"/>
                </a:cubicBezTo>
                <a:cubicBezTo>
                  <a:pt x="5058187" y="-20514"/>
                  <a:pt x="5154580" y="77560"/>
                  <a:pt x="5242830" y="66553"/>
                </a:cubicBezTo>
                <a:cubicBezTo>
                  <a:pt x="5293286" y="127507"/>
                  <a:pt x="5290498" y="379840"/>
                  <a:pt x="5242830" y="629004"/>
                </a:cubicBezTo>
                <a:cubicBezTo>
                  <a:pt x="5261441" y="885802"/>
                  <a:pt x="5214529" y="981237"/>
                  <a:pt x="5242830" y="1214413"/>
                </a:cubicBezTo>
                <a:cubicBezTo>
                  <a:pt x="5161434" y="1296925"/>
                  <a:pt x="5025971" y="1130694"/>
                  <a:pt x="4935436" y="1214413"/>
                </a:cubicBezTo>
                <a:cubicBezTo>
                  <a:pt x="4852978" y="1262189"/>
                  <a:pt x="4647089" y="1155342"/>
                  <a:pt x="4575785" y="1214413"/>
                </a:cubicBezTo>
                <a:cubicBezTo>
                  <a:pt x="4503515" y="1235127"/>
                  <a:pt x="4468323" y="1158017"/>
                  <a:pt x="4372905" y="1214413"/>
                </a:cubicBezTo>
                <a:cubicBezTo>
                  <a:pt x="4289674" y="1281913"/>
                  <a:pt x="4232022" y="1202210"/>
                  <a:pt x="4117767" y="1214413"/>
                </a:cubicBezTo>
                <a:cubicBezTo>
                  <a:pt x="3976332" y="1273072"/>
                  <a:pt x="3948988" y="1132760"/>
                  <a:pt x="3810373" y="1214413"/>
                </a:cubicBezTo>
                <a:cubicBezTo>
                  <a:pt x="3694429" y="1326251"/>
                  <a:pt x="3596647" y="1163791"/>
                  <a:pt x="3450722" y="1214413"/>
                </a:cubicBezTo>
                <a:cubicBezTo>
                  <a:pt x="3347536" y="1223940"/>
                  <a:pt x="3315654" y="1208949"/>
                  <a:pt x="3195585" y="1214413"/>
                </a:cubicBezTo>
                <a:cubicBezTo>
                  <a:pt x="3046707" y="1213127"/>
                  <a:pt x="3113699" y="1160086"/>
                  <a:pt x="3044962" y="1214413"/>
                </a:cubicBezTo>
                <a:cubicBezTo>
                  <a:pt x="2953559" y="1274002"/>
                  <a:pt x="2847267" y="1144440"/>
                  <a:pt x="2737567" y="1214413"/>
                </a:cubicBezTo>
                <a:cubicBezTo>
                  <a:pt x="2633734" y="1256144"/>
                  <a:pt x="2552941" y="1123142"/>
                  <a:pt x="2482430" y="1214413"/>
                </a:cubicBezTo>
                <a:cubicBezTo>
                  <a:pt x="2438021" y="1285982"/>
                  <a:pt x="2365077" y="1214688"/>
                  <a:pt x="2331807" y="1214413"/>
                </a:cubicBezTo>
                <a:cubicBezTo>
                  <a:pt x="2276579" y="1220330"/>
                  <a:pt x="2259276" y="1176959"/>
                  <a:pt x="2181183" y="1214413"/>
                </a:cubicBezTo>
                <a:cubicBezTo>
                  <a:pt x="2063047" y="1254726"/>
                  <a:pt x="2003682" y="1203970"/>
                  <a:pt x="1821533" y="1214413"/>
                </a:cubicBezTo>
                <a:cubicBezTo>
                  <a:pt x="1669085" y="1270892"/>
                  <a:pt x="1682025" y="1209697"/>
                  <a:pt x="1566395" y="1214413"/>
                </a:cubicBezTo>
                <a:cubicBezTo>
                  <a:pt x="1449791" y="1210793"/>
                  <a:pt x="1411520" y="1175500"/>
                  <a:pt x="1259001" y="1214413"/>
                </a:cubicBezTo>
                <a:cubicBezTo>
                  <a:pt x="1092588" y="1211922"/>
                  <a:pt x="967073" y="1171170"/>
                  <a:pt x="899350" y="1214413"/>
                </a:cubicBezTo>
                <a:cubicBezTo>
                  <a:pt x="789165" y="1268110"/>
                  <a:pt x="724253" y="1180161"/>
                  <a:pt x="644213" y="1214413"/>
                </a:cubicBezTo>
                <a:cubicBezTo>
                  <a:pt x="529634" y="1165577"/>
                  <a:pt x="154003" y="1177159"/>
                  <a:pt x="17128" y="1214413"/>
                </a:cubicBezTo>
                <a:cubicBezTo>
                  <a:pt x="4918" y="980615"/>
                  <a:pt x="27466" y="868453"/>
                  <a:pt x="17128" y="651962"/>
                </a:cubicBezTo>
                <a:cubicBezTo>
                  <a:pt x="14462" y="399256"/>
                  <a:pt x="30509" y="376460"/>
                  <a:pt x="17128" y="66553"/>
                </a:cubicBezTo>
                <a:close/>
              </a:path>
              <a:path w="5252022" h="1249788" stroke="0" extrusionOk="0">
                <a:moveTo>
                  <a:pt x="98937" y="888"/>
                </a:moveTo>
                <a:cubicBezTo>
                  <a:pt x="179053" y="-28775"/>
                  <a:pt x="211794" y="60504"/>
                  <a:pt x="272266" y="66553"/>
                </a:cubicBezTo>
                <a:cubicBezTo>
                  <a:pt x="331822" y="68431"/>
                  <a:pt x="349519" y="85992"/>
                  <a:pt x="422889" y="66553"/>
                </a:cubicBezTo>
                <a:cubicBezTo>
                  <a:pt x="483004" y="99536"/>
                  <a:pt x="580163" y="98972"/>
                  <a:pt x="730283" y="66553"/>
                </a:cubicBezTo>
                <a:cubicBezTo>
                  <a:pt x="808497" y="-22622"/>
                  <a:pt x="942593" y="169752"/>
                  <a:pt x="1089934" y="66553"/>
                </a:cubicBezTo>
                <a:cubicBezTo>
                  <a:pt x="1208712" y="-9686"/>
                  <a:pt x="1237304" y="85316"/>
                  <a:pt x="1292814" y="66553"/>
                </a:cubicBezTo>
                <a:cubicBezTo>
                  <a:pt x="1335096" y="53900"/>
                  <a:pt x="1405035" y="102837"/>
                  <a:pt x="1443438" y="66553"/>
                </a:cubicBezTo>
                <a:cubicBezTo>
                  <a:pt x="1501798" y="12459"/>
                  <a:pt x="1672021" y="134579"/>
                  <a:pt x="1750832" y="66553"/>
                </a:cubicBezTo>
                <a:cubicBezTo>
                  <a:pt x="1807484" y="-27818"/>
                  <a:pt x="1846173" y="91737"/>
                  <a:pt x="1901455" y="66553"/>
                </a:cubicBezTo>
                <a:cubicBezTo>
                  <a:pt x="1935436" y="92431"/>
                  <a:pt x="2033471" y="48887"/>
                  <a:pt x="2104335" y="66553"/>
                </a:cubicBezTo>
                <a:cubicBezTo>
                  <a:pt x="2182101" y="69416"/>
                  <a:pt x="2345311" y="58811"/>
                  <a:pt x="2411729" y="66553"/>
                </a:cubicBezTo>
                <a:cubicBezTo>
                  <a:pt x="2461185" y="58968"/>
                  <a:pt x="2574568" y="99440"/>
                  <a:pt x="2719124" y="66553"/>
                </a:cubicBezTo>
                <a:cubicBezTo>
                  <a:pt x="2858457" y="24244"/>
                  <a:pt x="2808019" y="88486"/>
                  <a:pt x="2922004" y="66553"/>
                </a:cubicBezTo>
                <a:cubicBezTo>
                  <a:pt x="3029720" y="6014"/>
                  <a:pt x="3130822" y="133001"/>
                  <a:pt x="3281655" y="66553"/>
                </a:cubicBezTo>
                <a:cubicBezTo>
                  <a:pt x="3403382" y="-18922"/>
                  <a:pt x="3453329" y="66496"/>
                  <a:pt x="3693563" y="66553"/>
                </a:cubicBezTo>
                <a:cubicBezTo>
                  <a:pt x="3896417" y="79360"/>
                  <a:pt x="3943095" y="184395"/>
                  <a:pt x="4000958" y="66553"/>
                </a:cubicBezTo>
                <a:cubicBezTo>
                  <a:pt x="4075891" y="18206"/>
                  <a:pt x="4195821" y="93080"/>
                  <a:pt x="4256095" y="66553"/>
                </a:cubicBezTo>
                <a:cubicBezTo>
                  <a:pt x="4283203" y="30939"/>
                  <a:pt x="4390772" y="60864"/>
                  <a:pt x="4563489" y="66553"/>
                </a:cubicBezTo>
                <a:cubicBezTo>
                  <a:pt x="4691758" y="44916"/>
                  <a:pt x="4668865" y="62908"/>
                  <a:pt x="4714112" y="66553"/>
                </a:cubicBezTo>
                <a:cubicBezTo>
                  <a:pt x="4720354" y="75370"/>
                  <a:pt x="5014038" y="79521"/>
                  <a:pt x="5242830" y="66553"/>
                </a:cubicBezTo>
                <a:cubicBezTo>
                  <a:pt x="5270672" y="382518"/>
                  <a:pt x="5186243" y="504172"/>
                  <a:pt x="5242830" y="663439"/>
                </a:cubicBezTo>
                <a:cubicBezTo>
                  <a:pt x="5319044" y="788199"/>
                  <a:pt x="5253083" y="1055457"/>
                  <a:pt x="5242830" y="1214413"/>
                </a:cubicBezTo>
                <a:cubicBezTo>
                  <a:pt x="5189714" y="1214716"/>
                  <a:pt x="5175428" y="1163389"/>
                  <a:pt x="5092207" y="1214413"/>
                </a:cubicBezTo>
                <a:cubicBezTo>
                  <a:pt x="5033211" y="1187026"/>
                  <a:pt x="4824941" y="1176846"/>
                  <a:pt x="4680299" y="1214413"/>
                </a:cubicBezTo>
                <a:cubicBezTo>
                  <a:pt x="4600200" y="1313630"/>
                  <a:pt x="4544311" y="1173892"/>
                  <a:pt x="4477419" y="1214413"/>
                </a:cubicBezTo>
                <a:cubicBezTo>
                  <a:pt x="4396371" y="1272698"/>
                  <a:pt x="4315755" y="1177578"/>
                  <a:pt x="4274539" y="1214413"/>
                </a:cubicBezTo>
                <a:cubicBezTo>
                  <a:pt x="4232331" y="1214419"/>
                  <a:pt x="4061762" y="1196252"/>
                  <a:pt x="3967144" y="1214413"/>
                </a:cubicBezTo>
                <a:cubicBezTo>
                  <a:pt x="3759509" y="1259804"/>
                  <a:pt x="3724607" y="1107385"/>
                  <a:pt x="3607493" y="1214413"/>
                </a:cubicBezTo>
                <a:cubicBezTo>
                  <a:pt x="3531055" y="1290612"/>
                  <a:pt x="3501181" y="1180373"/>
                  <a:pt x="3456870" y="1214413"/>
                </a:cubicBezTo>
                <a:cubicBezTo>
                  <a:pt x="3404106" y="1270650"/>
                  <a:pt x="3209560" y="1158871"/>
                  <a:pt x="3044962" y="1214413"/>
                </a:cubicBezTo>
                <a:cubicBezTo>
                  <a:pt x="2906711" y="1252835"/>
                  <a:pt x="2906646" y="1195708"/>
                  <a:pt x="2842081" y="1214413"/>
                </a:cubicBezTo>
                <a:cubicBezTo>
                  <a:pt x="2808729" y="1211765"/>
                  <a:pt x="2690674" y="1228267"/>
                  <a:pt x="2586944" y="1214413"/>
                </a:cubicBezTo>
                <a:cubicBezTo>
                  <a:pt x="2534638" y="1213716"/>
                  <a:pt x="2391989" y="1205126"/>
                  <a:pt x="2331807" y="1214413"/>
                </a:cubicBezTo>
                <a:cubicBezTo>
                  <a:pt x="2269690" y="1254666"/>
                  <a:pt x="2155770" y="1193683"/>
                  <a:pt x="2076670" y="1214413"/>
                </a:cubicBezTo>
                <a:cubicBezTo>
                  <a:pt x="2031789" y="1252916"/>
                  <a:pt x="1970534" y="1208053"/>
                  <a:pt x="1926047" y="1214413"/>
                </a:cubicBezTo>
                <a:cubicBezTo>
                  <a:pt x="1860580" y="1224686"/>
                  <a:pt x="1816926" y="1191828"/>
                  <a:pt x="1723166" y="1214413"/>
                </a:cubicBezTo>
                <a:cubicBezTo>
                  <a:pt x="1609217" y="1166293"/>
                  <a:pt x="1525347" y="1140464"/>
                  <a:pt x="1415772" y="1214413"/>
                </a:cubicBezTo>
                <a:cubicBezTo>
                  <a:pt x="1287635" y="1290225"/>
                  <a:pt x="1306398" y="1195795"/>
                  <a:pt x="1212892" y="1214413"/>
                </a:cubicBezTo>
                <a:cubicBezTo>
                  <a:pt x="1138094" y="1249393"/>
                  <a:pt x="943035" y="1149705"/>
                  <a:pt x="905497" y="1214413"/>
                </a:cubicBezTo>
                <a:cubicBezTo>
                  <a:pt x="819802" y="1269535"/>
                  <a:pt x="729507" y="1181734"/>
                  <a:pt x="650361" y="1214413"/>
                </a:cubicBezTo>
                <a:cubicBezTo>
                  <a:pt x="538182" y="1244869"/>
                  <a:pt x="521713" y="1188824"/>
                  <a:pt x="499737" y="1214413"/>
                </a:cubicBezTo>
                <a:cubicBezTo>
                  <a:pt x="460535" y="1216230"/>
                  <a:pt x="127056" y="1144813"/>
                  <a:pt x="17128" y="1214413"/>
                </a:cubicBezTo>
                <a:cubicBezTo>
                  <a:pt x="-75910" y="959054"/>
                  <a:pt x="-47043" y="752292"/>
                  <a:pt x="17128" y="617526"/>
                </a:cubicBezTo>
                <a:cubicBezTo>
                  <a:pt x="-71757" y="428986"/>
                  <a:pt x="175164" y="271278"/>
                  <a:pt x="98937" y="888"/>
                </a:cubicBezTo>
                <a:close/>
              </a:path>
              <a:path w="5252022" h="1249788" fill="none" stroke="0" extrusionOk="0">
                <a:moveTo>
                  <a:pt x="17128" y="66553"/>
                </a:moveTo>
                <a:cubicBezTo>
                  <a:pt x="71892" y="30939"/>
                  <a:pt x="159252" y="117618"/>
                  <a:pt x="220009" y="66553"/>
                </a:cubicBezTo>
                <a:cubicBezTo>
                  <a:pt x="268869" y="24302"/>
                  <a:pt x="383337" y="106644"/>
                  <a:pt x="422889" y="66553"/>
                </a:cubicBezTo>
                <a:cubicBezTo>
                  <a:pt x="454621" y="3001"/>
                  <a:pt x="660753" y="138716"/>
                  <a:pt x="730283" y="66553"/>
                </a:cubicBezTo>
                <a:cubicBezTo>
                  <a:pt x="855019" y="-55170"/>
                  <a:pt x="1023367" y="111166"/>
                  <a:pt x="1142191" y="66553"/>
                </a:cubicBezTo>
                <a:cubicBezTo>
                  <a:pt x="1275373" y="28027"/>
                  <a:pt x="1478642" y="194199"/>
                  <a:pt x="1554100" y="66553"/>
                </a:cubicBezTo>
                <a:cubicBezTo>
                  <a:pt x="1628431" y="-20632"/>
                  <a:pt x="1792543" y="113095"/>
                  <a:pt x="1861494" y="66553"/>
                </a:cubicBezTo>
                <a:cubicBezTo>
                  <a:pt x="1925830" y="-5521"/>
                  <a:pt x="2060350" y="103323"/>
                  <a:pt x="2116631" y="66553"/>
                </a:cubicBezTo>
                <a:cubicBezTo>
                  <a:pt x="2180475" y="55797"/>
                  <a:pt x="2371227" y="113351"/>
                  <a:pt x="2476282" y="66553"/>
                </a:cubicBezTo>
                <a:cubicBezTo>
                  <a:pt x="2630912" y="69401"/>
                  <a:pt x="2631885" y="99802"/>
                  <a:pt x="2731419" y="66553"/>
                </a:cubicBezTo>
                <a:cubicBezTo>
                  <a:pt x="2818212" y="58113"/>
                  <a:pt x="2883991" y="114300"/>
                  <a:pt x="2934299" y="66553"/>
                </a:cubicBezTo>
                <a:cubicBezTo>
                  <a:pt x="2964863" y="-6924"/>
                  <a:pt x="3174443" y="109621"/>
                  <a:pt x="3293951" y="66553"/>
                </a:cubicBezTo>
                <a:cubicBezTo>
                  <a:pt x="3407562" y="12087"/>
                  <a:pt x="3586492" y="130827"/>
                  <a:pt x="3705859" y="66553"/>
                </a:cubicBezTo>
                <a:cubicBezTo>
                  <a:pt x="3841999" y="23454"/>
                  <a:pt x="3849694" y="96166"/>
                  <a:pt x="3960996" y="66553"/>
                </a:cubicBezTo>
                <a:cubicBezTo>
                  <a:pt x="4061642" y="-15734"/>
                  <a:pt x="4057792" y="105574"/>
                  <a:pt x="4163876" y="66553"/>
                </a:cubicBezTo>
                <a:cubicBezTo>
                  <a:pt x="4243303" y="-26752"/>
                  <a:pt x="4431675" y="192335"/>
                  <a:pt x="4523528" y="66553"/>
                </a:cubicBezTo>
                <a:cubicBezTo>
                  <a:pt x="4617301" y="-6877"/>
                  <a:pt x="4701930" y="108168"/>
                  <a:pt x="4883179" y="66553"/>
                </a:cubicBezTo>
                <a:cubicBezTo>
                  <a:pt x="5064007" y="-26937"/>
                  <a:pt x="5146892" y="74690"/>
                  <a:pt x="5242830" y="66553"/>
                </a:cubicBezTo>
                <a:cubicBezTo>
                  <a:pt x="5232903" y="189053"/>
                  <a:pt x="5254762" y="426230"/>
                  <a:pt x="5242830" y="629004"/>
                </a:cubicBezTo>
                <a:cubicBezTo>
                  <a:pt x="5247051" y="842120"/>
                  <a:pt x="5255413" y="982711"/>
                  <a:pt x="5242830" y="1214413"/>
                </a:cubicBezTo>
                <a:cubicBezTo>
                  <a:pt x="5162530" y="1260920"/>
                  <a:pt x="5006418" y="1171304"/>
                  <a:pt x="4935436" y="1214413"/>
                </a:cubicBezTo>
                <a:cubicBezTo>
                  <a:pt x="4872262" y="1275947"/>
                  <a:pt x="4640590" y="1121328"/>
                  <a:pt x="4575785" y="1214413"/>
                </a:cubicBezTo>
                <a:cubicBezTo>
                  <a:pt x="4510139" y="1294856"/>
                  <a:pt x="4435522" y="1153972"/>
                  <a:pt x="4372905" y="1214413"/>
                </a:cubicBezTo>
                <a:cubicBezTo>
                  <a:pt x="4293451" y="1264124"/>
                  <a:pt x="4213967" y="1192250"/>
                  <a:pt x="4117767" y="1214413"/>
                </a:cubicBezTo>
                <a:cubicBezTo>
                  <a:pt x="3991759" y="1241184"/>
                  <a:pt x="3918184" y="1168889"/>
                  <a:pt x="3810373" y="1214413"/>
                </a:cubicBezTo>
                <a:cubicBezTo>
                  <a:pt x="3701497" y="1305321"/>
                  <a:pt x="3520311" y="1192983"/>
                  <a:pt x="3450722" y="1214413"/>
                </a:cubicBezTo>
                <a:cubicBezTo>
                  <a:pt x="3342382" y="1239711"/>
                  <a:pt x="3316025" y="1213102"/>
                  <a:pt x="3195585" y="1214413"/>
                </a:cubicBezTo>
                <a:cubicBezTo>
                  <a:pt x="3064363" y="1245573"/>
                  <a:pt x="3104336" y="1150101"/>
                  <a:pt x="3044962" y="1214413"/>
                </a:cubicBezTo>
                <a:cubicBezTo>
                  <a:pt x="3003763" y="1250016"/>
                  <a:pt x="2816300" y="1197362"/>
                  <a:pt x="2737567" y="1214413"/>
                </a:cubicBezTo>
                <a:cubicBezTo>
                  <a:pt x="2631076" y="1228231"/>
                  <a:pt x="2542070" y="1148469"/>
                  <a:pt x="2482430" y="1214413"/>
                </a:cubicBezTo>
                <a:cubicBezTo>
                  <a:pt x="2434261" y="1288759"/>
                  <a:pt x="2380955" y="1210168"/>
                  <a:pt x="2331807" y="1214413"/>
                </a:cubicBezTo>
                <a:cubicBezTo>
                  <a:pt x="2315336" y="1232297"/>
                  <a:pt x="2260683" y="1176210"/>
                  <a:pt x="2181183" y="1214413"/>
                </a:cubicBezTo>
                <a:cubicBezTo>
                  <a:pt x="2140082" y="1240286"/>
                  <a:pt x="1948629" y="1138536"/>
                  <a:pt x="1821533" y="1214413"/>
                </a:cubicBezTo>
                <a:cubicBezTo>
                  <a:pt x="1644904" y="1261465"/>
                  <a:pt x="1666306" y="1190206"/>
                  <a:pt x="1566395" y="1214413"/>
                </a:cubicBezTo>
                <a:cubicBezTo>
                  <a:pt x="1477364" y="1208526"/>
                  <a:pt x="1408794" y="1193176"/>
                  <a:pt x="1259001" y="1214413"/>
                </a:cubicBezTo>
                <a:cubicBezTo>
                  <a:pt x="1114767" y="1249251"/>
                  <a:pt x="1006498" y="1177776"/>
                  <a:pt x="899350" y="1214413"/>
                </a:cubicBezTo>
                <a:cubicBezTo>
                  <a:pt x="801247" y="1256541"/>
                  <a:pt x="687287" y="1213494"/>
                  <a:pt x="644213" y="1214413"/>
                </a:cubicBezTo>
                <a:cubicBezTo>
                  <a:pt x="588463" y="1204808"/>
                  <a:pt x="170137" y="1176862"/>
                  <a:pt x="17128" y="1214413"/>
                </a:cubicBezTo>
                <a:cubicBezTo>
                  <a:pt x="24183" y="949812"/>
                  <a:pt x="38048" y="884466"/>
                  <a:pt x="17128" y="651962"/>
                </a:cubicBezTo>
                <a:cubicBezTo>
                  <a:pt x="6990" y="454597"/>
                  <a:pt x="19774" y="374871"/>
                  <a:pt x="17128" y="66553"/>
                </a:cubicBezTo>
                <a:close/>
              </a:path>
              <a:path w="5252022" h="1249788" fill="none" stroke="0" extrusionOk="0">
                <a:moveTo>
                  <a:pt x="17128" y="66553"/>
                </a:moveTo>
                <a:cubicBezTo>
                  <a:pt x="78156" y="39609"/>
                  <a:pt x="163642" y="109848"/>
                  <a:pt x="220009" y="66553"/>
                </a:cubicBezTo>
                <a:cubicBezTo>
                  <a:pt x="260746" y="20197"/>
                  <a:pt x="383748" y="104837"/>
                  <a:pt x="422889" y="66553"/>
                </a:cubicBezTo>
                <a:cubicBezTo>
                  <a:pt x="430685" y="-5430"/>
                  <a:pt x="628324" y="137263"/>
                  <a:pt x="730283" y="66553"/>
                </a:cubicBezTo>
                <a:cubicBezTo>
                  <a:pt x="825123" y="-44898"/>
                  <a:pt x="969692" y="143584"/>
                  <a:pt x="1142191" y="66553"/>
                </a:cubicBezTo>
                <a:cubicBezTo>
                  <a:pt x="1252445" y="-5413"/>
                  <a:pt x="1458422" y="180007"/>
                  <a:pt x="1554100" y="66553"/>
                </a:cubicBezTo>
                <a:cubicBezTo>
                  <a:pt x="1623691" y="-18776"/>
                  <a:pt x="1798451" y="99045"/>
                  <a:pt x="1861494" y="66553"/>
                </a:cubicBezTo>
                <a:cubicBezTo>
                  <a:pt x="1921903" y="12893"/>
                  <a:pt x="2056869" y="99242"/>
                  <a:pt x="2116631" y="66553"/>
                </a:cubicBezTo>
                <a:cubicBezTo>
                  <a:pt x="2183833" y="52003"/>
                  <a:pt x="2330664" y="95131"/>
                  <a:pt x="2476282" y="66553"/>
                </a:cubicBezTo>
                <a:cubicBezTo>
                  <a:pt x="2635510" y="67027"/>
                  <a:pt x="2635513" y="81680"/>
                  <a:pt x="2731419" y="66553"/>
                </a:cubicBezTo>
                <a:cubicBezTo>
                  <a:pt x="2834485" y="60243"/>
                  <a:pt x="2906950" y="114675"/>
                  <a:pt x="2934299" y="66553"/>
                </a:cubicBezTo>
                <a:cubicBezTo>
                  <a:pt x="2965683" y="-15745"/>
                  <a:pt x="3127478" y="109021"/>
                  <a:pt x="3293951" y="66553"/>
                </a:cubicBezTo>
                <a:cubicBezTo>
                  <a:pt x="3422635" y="68479"/>
                  <a:pt x="3586469" y="120589"/>
                  <a:pt x="3705859" y="66553"/>
                </a:cubicBezTo>
                <a:cubicBezTo>
                  <a:pt x="3870636" y="34075"/>
                  <a:pt x="3887341" y="138252"/>
                  <a:pt x="3960996" y="66553"/>
                </a:cubicBezTo>
                <a:cubicBezTo>
                  <a:pt x="4029973" y="4203"/>
                  <a:pt x="4051441" y="95600"/>
                  <a:pt x="4163876" y="66553"/>
                </a:cubicBezTo>
                <a:cubicBezTo>
                  <a:pt x="4208112" y="-23245"/>
                  <a:pt x="4400937" y="201694"/>
                  <a:pt x="4523528" y="66553"/>
                </a:cubicBezTo>
                <a:cubicBezTo>
                  <a:pt x="4662886" y="31783"/>
                  <a:pt x="4704391" y="132297"/>
                  <a:pt x="4883179" y="66553"/>
                </a:cubicBezTo>
                <a:cubicBezTo>
                  <a:pt x="5050922" y="-17868"/>
                  <a:pt x="5152836" y="75169"/>
                  <a:pt x="5242830" y="66553"/>
                </a:cubicBezTo>
                <a:cubicBezTo>
                  <a:pt x="5288385" y="163489"/>
                  <a:pt x="5226477" y="393188"/>
                  <a:pt x="5242830" y="629004"/>
                </a:cubicBezTo>
                <a:cubicBezTo>
                  <a:pt x="5253156" y="867774"/>
                  <a:pt x="5256548" y="972169"/>
                  <a:pt x="5242830" y="1214413"/>
                </a:cubicBezTo>
                <a:cubicBezTo>
                  <a:pt x="5150525" y="1270053"/>
                  <a:pt x="5014462" y="1166977"/>
                  <a:pt x="4935436" y="1214413"/>
                </a:cubicBezTo>
                <a:cubicBezTo>
                  <a:pt x="4863264" y="1262863"/>
                  <a:pt x="4620437" y="1146927"/>
                  <a:pt x="4575785" y="1214413"/>
                </a:cubicBezTo>
                <a:cubicBezTo>
                  <a:pt x="4497618" y="1279831"/>
                  <a:pt x="4451612" y="1153906"/>
                  <a:pt x="4372905" y="1214413"/>
                </a:cubicBezTo>
                <a:cubicBezTo>
                  <a:pt x="4281200" y="1251094"/>
                  <a:pt x="4222265" y="1200741"/>
                  <a:pt x="4117767" y="1214413"/>
                </a:cubicBezTo>
                <a:cubicBezTo>
                  <a:pt x="4014560" y="1219302"/>
                  <a:pt x="3937134" y="1144360"/>
                  <a:pt x="3810373" y="1214413"/>
                </a:cubicBezTo>
                <a:cubicBezTo>
                  <a:pt x="3695113" y="1335884"/>
                  <a:pt x="3547528" y="1166424"/>
                  <a:pt x="3450722" y="1214413"/>
                </a:cubicBezTo>
                <a:cubicBezTo>
                  <a:pt x="3341759" y="1230298"/>
                  <a:pt x="3314938" y="1213176"/>
                  <a:pt x="3195585" y="1214413"/>
                </a:cubicBezTo>
                <a:cubicBezTo>
                  <a:pt x="3052934" y="1222247"/>
                  <a:pt x="3105663" y="1164379"/>
                  <a:pt x="3044962" y="1214413"/>
                </a:cubicBezTo>
                <a:cubicBezTo>
                  <a:pt x="2982138" y="1257905"/>
                  <a:pt x="2874900" y="1160540"/>
                  <a:pt x="2737567" y="1214413"/>
                </a:cubicBezTo>
                <a:cubicBezTo>
                  <a:pt x="2645658" y="1255772"/>
                  <a:pt x="2550503" y="1162722"/>
                  <a:pt x="2482430" y="1214413"/>
                </a:cubicBezTo>
                <a:cubicBezTo>
                  <a:pt x="2431639" y="1282608"/>
                  <a:pt x="2372287" y="1212551"/>
                  <a:pt x="2331807" y="1214413"/>
                </a:cubicBezTo>
                <a:cubicBezTo>
                  <a:pt x="2282833" y="1222645"/>
                  <a:pt x="2261584" y="1168868"/>
                  <a:pt x="2181183" y="1214413"/>
                </a:cubicBezTo>
                <a:cubicBezTo>
                  <a:pt x="2074293" y="1246624"/>
                  <a:pt x="1996784" y="1187741"/>
                  <a:pt x="1821533" y="1214413"/>
                </a:cubicBezTo>
                <a:cubicBezTo>
                  <a:pt x="1661469" y="1269363"/>
                  <a:pt x="1675099" y="1205069"/>
                  <a:pt x="1566395" y="1214413"/>
                </a:cubicBezTo>
                <a:cubicBezTo>
                  <a:pt x="1472409" y="1204013"/>
                  <a:pt x="1422178" y="1188046"/>
                  <a:pt x="1259001" y="1214413"/>
                </a:cubicBezTo>
                <a:cubicBezTo>
                  <a:pt x="1116597" y="1255440"/>
                  <a:pt x="992538" y="1179044"/>
                  <a:pt x="899350" y="1214413"/>
                </a:cubicBezTo>
                <a:cubicBezTo>
                  <a:pt x="799445" y="1270656"/>
                  <a:pt x="713073" y="1190086"/>
                  <a:pt x="644213" y="1214413"/>
                </a:cubicBezTo>
                <a:cubicBezTo>
                  <a:pt x="562147" y="1200597"/>
                  <a:pt x="155313" y="1164772"/>
                  <a:pt x="17128" y="1214413"/>
                </a:cubicBezTo>
                <a:cubicBezTo>
                  <a:pt x="21366" y="974463"/>
                  <a:pt x="3890" y="883574"/>
                  <a:pt x="17128" y="651962"/>
                </a:cubicBezTo>
                <a:cubicBezTo>
                  <a:pt x="12753" y="411294"/>
                  <a:pt x="25936" y="368796"/>
                  <a:pt x="17128" y="66553"/>
                </a:cubicBezTo>
                <a:close/>
              </a:path>
            </a:pathLst>
          </a:custGeom>
          <a:solidFill>
            <a:schemeClr val="bg1"/>
          </a:solidFill>
          <a:ln w="38100" cap="flat" cmpd="sng" algn="ctr">
            <a:solidFill>
              <a:schemeClr val="accent5">
                <a:lumMod val="50000"/>
              </a:schemeClr>
            </a:solidFill>
            <a:prstDash val="solid"/>
            <a:miter lim="800000"/>
            <a:extLst>
              <a:ext uri="{C807C97D-BFC1-408E-A445-0C87EB9F89A2}">
                <ask:lineSketchStyleProps xmlns:ask="http://schemas.microsoft.com/office/drawing/2018/sketchyshapes" xmlns="" sd="3623122876">
                  <a:custGeom>
                    <a:avLst/>
                    <a:gdLst>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 name="connsiteX0" fmla="*/ 98937 w 5252022"/>
                      <a:gd name="connsiteY0" fmla="*/ 888 h 1249788"/>
                      <a:gd name="connsiteX1" fmla="*/ 272266 w 5252022"/>
                      <a:gd name="connsiteY1" fmla="*/ 66553 h 1249788"/>
                      <a:gd name="connsiteX2" fmla="*/ 422889 w 5252022"/>
                      <a:gd name="connsiteY2" fmla="*/ 66553 h 1249788"/>
                      <a:gd name="connsiteX3" fmla="*/ 730283 w 5252022"/>
                      <a:gd name="connsiteY3" fmla="*/ 66553 h 1249788"/>
                      <a:gd name="connsiteX4" fmla="*/ 1089934 w 5252022"/>
                      <a:gd name="connsiteY4" fmla="*/ 66553 h 1249788"/>
                      <a:gd name="connsiteX5" fmla="*/ 1292814 w 5252022"/>
                      <a:gd name="connsiteY5" fmla="*/ 66553 h 1249788"/>
                      <a:gd name="connsiteX6" fmla="*/ 1443438 w 5252022"/>
                      <a:gd name="connsiteY6" fmla="*/ 66553 h 1249788"/>
                      <a:gd name="connsiteX7" fmla="*/ 1750832 w 5252022"/>
                      <a:gd name="connsiteY7" fmla="*/ 66553 h 1249788"/>
                      <a:gd name="connsiteX8" fmla="*/ 1901455 w 5252022"/>
                      <a:gd name="connsiteY8" fmla="*/ 66553 h 1249788"/>
                      <a:gd name="connsiteX9" fmla="*/ 2104335 w 5252022"/>
                      <a:gd name="connsiteY9" fmla="*/ 66553 h 1249788"/>
                      <a:gd name="connsiteX10" fmla="*/ 2411729 w 5252022"/>
                      <a:gd name="connsiteY10" fmla="*/ 66553 h 1249788"/>
                      <a:gd name="connsiteX11" fmla="*/ 2719124 w 5252022"/>
                      <a:gd name="connsiteY11" fmla="*/ 66553 h 1249788"/>
                      <a:gd name="connsiteX12" fmla="*/ 2922004 w 5252022"/>
                      <a:gd name="connsiteY12" fmla="*/ 66553 h 1249788"/>
                      <a:gd name="connsiteX13" fmla="*/ 3281655 w 5252022"/>
                      <a:gd name="connsiteY13" fmla="*/ 66553 h 1249788"/>
                      <a:gd name="connsiteX14" fmla="*/ 3693563 w 5252022"/>
                      <a:gd name="connsiteY14" fmla="*/ 66553 h 1249788"/>
                      <a:gd name="connsiteX15" fmla="*/ 4000958 w 5252022"/>
                      <a:gd name="connsiteY15" fmla="*/ 66553 h 1249788"/>
                      <a:gd name="connsiteX16" fmla="*/ 4256095 w 5252022"/>
                      <a:gd name="connsiteY16" fmla="*/ 66553 h 1249788"/>
                      <a:gd name="connsiteX17" fmla="*/ 4563489 w 5252022"/>
                      <a:gd name="connsiteY17" fmla="*/ 66553 h 1249788"/>
                      <a:gd name="connsiteX18" fmla="*/ 4714112 w 5252022"/>
                      <a:gd name="connsiteY18" fmla="*/ 66553 h 1249788"/>
                      <a:gd name="connsiteX19" fmla="*/ 5242830 w 5252022"/>
                      <a:gd name="connsiteY19" fmla="*/ 66553 h 1249788"/>
                      <a:gd name="connsiteX20" fmla="*/ 5242830 w 5252022"/>
                      <a:gd name="connsiteY20" fmla="*/ 663439 h 1249788"/>
                      <a:gd name="connsiteX21" fmla="*/ 5242830 w 5252022"/>
                      <a:gd name="connsiteY21" fmla="*/ 1214413 h 1249788"/>
                      <a:gd name="connsiteX22" fmla="*/ 5092207 w 5252022"/>
                      <a:gd name="connsiteY22" fmla="*/ 1214413 h 1249788"/>
                      <a:gd name="connsiteX23" fmla="*/ 4680299 w 5252022"/>
                      <a:gd name="connsiteY23" fmla="*/ 1214413 h 1249788"/>
                      <a:gd name="connsiteX24" fmla="*/ 4477419 w 5252022"/>
                      <a:gd name="connsiteY24" fmla="*/ 1214413 h 1249788"/>
                      <a:gd name="connsiteX25" fmla="*/ 4274539 w 5252022"/>
                      <a:gd name="connsiteY25" fmla="*/ 1214413 h 1249788"/>
                      <a:gd name="connsiteX26" fmla="*/ 3967144 w 5252022"/>
                      <a:gd name="connsiteY26" fmla="*/ 1214413 h 1249788"/>
                      <a:gd name="connsiteX27" fmla="*/ 3607493 w 5252022"/>
                      <a:gd name="connsiteY27" fmla="*/ 1214413 h 1249788"/>
                      <a:gd name="connsiteX28" fmla="*/ 3456870 w 5252022"/>
                      <a:gd name="connsiteY28" fmla="*/ 1214413 h 1249788"/>
                      <a:gd name="connsiteX29" fmla="*/ 3044962 w 5252022"/>
                      <a:gd name="connsiteY29" fmla="*/ 1214413 h 1249788"/>
                      <a:gd name="connsiteX30" fmla="*/ 2842081 w 5252022"/>
                      <a:gd name="connsiteY30" fmla="*/ 1214413 h 1249788"/>
                      <a:gd name="connsiteX31" fmla="*/ 2586944 w 5252022"/>
                      <a:gd name="connsiteY31" fmla="*/ 1214413 h 1249788"/>
                      <a:gd name="connsiteX32" fmla="*/ 2331807 w 5252022"/>
                      <a:gd name="connsiteY32" fmla="*/ 1214413 h 1249788"/>
                      <a:gd name="connsiteX33" fmla="*/ 2076670 w 5252022"/>
                      <a:gd name="connsiteY33" fmla="*/ 1214413 h 1249788"/>
                      <a:gd name="connsiteX34" fmla="*/ 1926047 w 5252022"/>
                      <a:gd name="connsiteY34" fmla="*/ 1214413 h 1249788"/>
                      <a:gd name="connsiteX35" fmla="*/ 1723166 w 5252022"/>
                      <a:gd name="connsiteY35" fmla="*/ 1214413 h 1249788"/>
                      <a:gd name="connsiteX36" fmla="*/ 1415772 w 5252022"/>
                      <a:gd name="connsiteY36" fmla="*/ 1214413 h 1249788"/>
                      <a:gd name="connsiteX37" fmla="*/ 1212892 w 5252022"/>
                      <a:gd name="connsiteY37" fmla="*/ 1214413 h 1249788"/>
                      <a:gd name="connsiteX38" fmla="*/ 905497 w 5252022"/>
                      <a:gd name="connsiteY38" fmla="*/ 1214413 h 1249788"/>
                      <a:gd name="connsiteX39" fmla="*/ 650361 w 5252022"/>
                      <a:gd name="connsiteY39" fmla="*/ 1214413 h 1249788"/>
                      <a:gd name="connsiteX40" fmla="*/ 499737 w 5252022"/>
                      <a:gd name="connsiteY40" fmla="*/ 1214413 h 1249788"/>
                      <a:gd name="connsiteX41" fmla="*/ 17128 w 5252022"/>
                      <a:gd name="connsiteY41" fmla="*/ 1214413 h 1249788"/>
                      <a:gd name="connsiteX42" fmla="*/ 17128 w 5252022"/>
                      <a:gd name="connsiteY42" fmla="*/ 617526 h 1249788"/>
                      <a:gd name="connsiteX43" fmla="*/ 98937 w 5252022"/>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52022" h="1249788" fill="none" extrusionOk="0">
                        <a:moveTo>
                          <a:pt x="17128" y="66553"/>
                        </a:moveTo>
                        <a:cubicBezTo>
                          <a:pt x="71436" y="39452"/>
                          <a:pt x="170657" y="104412"/>
                          <a:pt x="220009" y="66553"/>
                        </a:cubicBezTo>
                        <a:cubicBezTo>
                          <a:pt x="245777" y="23687"/>
                          <a:pt x="374969" y="107089"/>
                          <a:pt x="422889" y="66553"/>
                        </a:cubicBezTo>
                        <a:cubicBezTo>
                          <a:pt x="460962" y="-973"/>
                          <a:pt x="624826" y="138019"/>
                          <a:pt x="730283" y="66553"/>
                        </a:cubicBezTo>
                        <a:cubicBezTo>
                          <a:pt x="835906" y="-13630"/>
                          <a:pt x="994010" y="133816"/>
                          <a:pt x="1142191" y="66553"/>
                        </a:cubicBezTo>
                        <a:cubicBezTo>
                          <a:pt x="1262931" y="1556"/>
                          <a:pt x="1470889" y="157151"/>
                          <a:pt x="1554100" y="66553"/>
                        </a:cubicBezTo>
                        <a:cubicBezTo>
                          <a:pt x="1637849" y="-12436"/>
                          <a:pt x="1804056" y="110271"/>
                          <a:pt x="1861494" y="66553"/>
                        </a:cubicBezTo>
                        <a:cubicBezTo>
                          <a:pt x="1920700" y="20288"/>
                          <a:pt x="2063341" y="114528"/>
                          <a:pt x="2116631" y="66553"/>
                        </a:cubicBezTo>
                        <a:cubicBezTo>
                          <a:pt x="2176690" y="54833"/>
                          <a:pt x="2314036" y="80982"/>
                          <a:pt x="2476282" y="66553"/>
                        </a:cubicBezTo>
                        <a:cubicBezTo>
                          <a:pt x="2635790" y="66887"/>
                          <a:pt x="2635437" y="81064"/>
                          <a:pt x="2731419" y="66553"/>
                        </a:cubicBezTo>
                        <a:cubicBezTo>
                          <a:pt x="2839857" y="55047"/>
                          <a:pt x="2894230" y="125900"/>
                          <a:pt x="2934299" y="66553"/>
                        </a:cubicBezTo>
                        <a:cubicBezTo>
                          <a:pt x="3008658" y="-6822"/>
                          <a:pt x="3150491" y="98117"/>
                          <a:pt x="3293951" y="66553"/>
                        </a:cubicBezTo>
                        <a:cubicBezTo>
                          <a:pt x="3407192" y="66739"/>
                          <a:pt x="3582414" y="112431"/>
                          <a:pt x="3705859" y="66553"/>
                        </a:cubicBezTo>
                        <a:cubicBezTo>
                          <a:pt x="3860863" y="27116"/>
                          <a:pt x="3890580" y="142482"/>
                          <a:pt x="3960996" y="66553"/>
                        </a:cubicBezTo>
                        <a:cubicBezTo>
                          <a:pt x="4026968" y="3715"/>
                          <a:pt x="4071137" y="113885"/>
                          <a:pt x="4163876" y="66553"/>
                        </a:cubicBezTo>
                        <a:cubicBezTo>
                          <a:pt x="4221653" y="-4815"/>
                          <a:pt x="4377842" y="184956"/>
                          <a:pt x="4523528" y="66553"/>
                        </a:cubicBezTo>
                        <a:cubicBezTo>
                          <a:pt x="4669565" y="-7922"/>
                          <a:pt x="4720317" y="137708"/>
                          <a:pt x="4883179" y="66553"/>
                        </a:cubicBezTo>
                        <a:cubicBezTo>
                          <a:pt x="5050004" y="-11570"/>
                          <a:pt x="5155491" y="82262"/>
                          <a:pt x="5242830" y="66553"/>
                        </a:cubicBezTo>
                        <a:cubicBezTo>
                          <a:pt x="5271692" y="187271"/>
                          <a:pt x="5243709" y="405583"/>
                          <a:pt x="5242830" y="629004"/>
                        </a:cubicBezTo>
                        <a:cubicBezTo>
                          <a:pt x="5258384" y="870640"/>
                          <a:pt x="5225584" y="971081"/>
                          <a:pt x="5242830" y="1214413"/>
                        </a:cubicBezTo>
                        <a:cubicBezTo>
                          <a:pt x="5147540" y="1279351"/>
                          <a:pt x="5014829" y="1147210"/>
                          <a:pt x="4935436" y="1214413"/>
                        </a:cubicBezTo>
                        <a:cubicBezTo>
                          <a:pt x="4855091" y="1262515"/>
                          <a:pt x="4648481" y="1149696"/>
                          <a:pt x="4575785" y="1214413"/>
                        </a:cubicBezTo>
                        <a:cubicBezTo>
                          <a:pt x="4501135" y="1267266"/>
                          <a:pt x="4465781" y="1159436"/>
                          <a:pt x="4372905" y="1214413"/>
                        </a:cubicBezTo>
                        <a:cubicBezTo>
                          <a:pt x="4289039" y="1270415"/>
                          <a:pt x="4227753" y="1197754"/>
                          <a:pt x="4117767" y="1214413"/>
                        </a:cubicBezTo>
                        <a:cubicBezTo>
                          <a:pt x="4003172" y="1248179"/>
                          <a:pt x="3932177" y="1142884"/>
                          <a:pt x="3810373" y="1214413"/>
                        </a:cubicBezTo>
                        <a:cubicBezTo>
                          <a:pt x="3693348" y="1308852"/>
                          <a:pt x="3573667" y="1178669"/>
                          <a:pt x="3450722" y="1214413"/>
                        </a:cubicBezTo>
                        <a:cubicBezTo>
                          <a:pt x="3349234" y="1227979"/>
                          <a:pt x="3318107" y="1209549"/>
                          <a:pt x="3195585" y="1214413"/>
                        </a:cubicBezTo>
                        <a:cubicBezTo>
                          <a:pt x="3058657" y="1215903"/>
                          <a:pt x="3107162" y="1168259"/>
                          <a:pt x="3044962" y="1214413"/>
                        </a:cubicBezTo>
                        <a:cubicBezTo>
                          <a:pt x="2980193" y="1259635"/>
                          <a:pt x="2841780" y="1162979"/>
                          <a:pt x="2737567" y="1214413"/>
                        </a:cubicBezTo>
                        <a:cubicBezTo>
                          <a:pt x="2636359" y="1250454"/>
                          <a:pt x="2545766" y="1138671"/>
                          <a:pt x="2482430" y="1214413"/>
                        </a:cubicBezTo>
                        <a:cubicBezTo>
                          <a:pt x="2428490" y="1282658"/>
                          <a:pt x="2368935" y="1210748"/>
                          <a:pt x="2331807" y="1214413"/>
                        </a:cubicBezTo>
                        <a:cubicBezTo>
                          <a:pt x="2279491" y="1220831"/>
                          <a:pt x="2258592" y="1175955"/>
                          <a:pt x="2181183" y="1214413"/>
                        </a:cubicBezTo>
                        <a:cubicBezTo>
                          <a:pt x="2073370" y="1255058"/>
                          <a:pt x="2000257" y="1192061"/>
                          <a:pt x="1821533" y="1214413"/>
                        </a:cubicBezTo>
                        <a:cubicBezTo>
                          <a:pt x="1658693" y="1262897"/>
                          <a:pt x="1674576" y="1209229"/>
                          <a:pt x="1566395" y="1214413"/>
                        </a:cubicBezTo>
                        <a:cubicBezTo>
                          <a:pt x="1461152" y="1217078"/>
                          <a:pt x="1407290" y="1190980"/>
                          <a:pt x="1259001" y="1214413"/>
                        </a:cubicBezTo>
                        <a:cubicBezTo>
                          <a:pt x="1108107" y="1229165"/>
                          <a:pt x="991164" y="1181726"/>
                          <a:pt x="899350" y="1214413"/>
                        </a:cubicBezTo>
                        <a:cubicBezTo>
                          <a:pt x="791523" y="1257418"/>
                          <a:pt x="715909" y="1185710"/>
                          <a:pt x="644213" y="1214413"/>
                        </a:cubicBezTo>
                        <a:cubicBezTo>
                          <a:pt x="566103" y="1208537"/>
                          <a:pt x="210530" y="1175442"/>
                          <a:pt x="17128" y="1214413"/>
                        </a:cubicBezTo>
                        <a:cubicBezTo>
                          <a:pt x="4194" y="970385"/>
                          <a:pt x="30335" y="873552"/>
                          <a:pt x="17128" y="651962"/>
                        </a:cubicBezTo>
                        <a:cubicBezTo>
                          <a:pt x="10972" y="405342"/>
                          <a:pt x="30292" y="363143"/>
                          <a:pt x="17128" y="66553"/>
                        </a:cubicBezTo>
                        <a:close/>
                      </a:path>
                      <a:path w="5252022" h="1249788" stroke="0" extrusionOk="0">
                        <a:moveTo>
                          <a:pt x="98937" y="888"/>
                        </a:moveTo>
                        <a:cubicBezTo>
                          <a:pt x="177766" y="-22990"/>
                          <a:pt x="216461" y="56978"/>
                          <a:pt x="272266" y="66553"/>
                        </a:cubicBezTo>
                        <a:cubicBezTo>
                          <a:pt x="328657" y="73589"/>
                          <a:pt x="349829" y="83563"/>
                          <a:pt x="422889" y="66553"/>
                        </a:cubicBezTo>
                        <a:cubicBezTo>
                          <a:pt x="486779" y="85274"/>
                          <a:pt x="583653" y="101606"/>
                          <a:pt x="730283" y="66553"/>
                        </a:cubicBezTo>
                        <a:cubicBezTo>
                          <a:pt x="836476" y="184"/>
                          <a:pt x="954981" y="163114"/>
                          <a:pt x="1089934" y="66553"/>
                        </a:cubicBezTo>
                        <a:cubicBezTo>
                          <a:pt x="1206642" y="-11191"/>
                          <a:pt x="1247208" y="87581"/>
                          <a:pt x="1292814" y="66553"/>
                        </a:cubicBezTo>
                        <a:cubicBezTo>
                          <a:pt x="1335510" y="51152"/>
                          <a:pt x="1396562" y="97844"/>
                          <a:pt x="1443438" y="66553"/>
                        </a:cubicBezTo>
                        <a:cubicBezTo>
                          <a:pt x="1501844" y="18691"/>
                          <a:pt x="1676647" y="136161"/>
                          <a:pt x="1750832" y="66553"/>
                        </a:cubicBezTo>
                        <a:cubicBezTo>
                          <a:pt x="1810979" y="-19597"/>
                          <a:pt x="1847199" y="80012"/>
                          <a:pt x="1901455" y="66553"/>
                        </a:cubicBezTo>
                        <a:cubicBezTo>
                          <a:pt x="1943184" y="80427"/>
                          <a:pt x="2027802" y="70309"/>
                          <a:pt x="2104335" y="66553"/>
                        </a:cubicBezTo>
                        <a:cubicBezTo>
                          <a:pt x="2181651" y="63680"/>
                          <a:pt x="2330867" y="71096"/>
                          <a:pt x="2411729" y="66553"/>
                        </a:cubicBezTo>
                        <a:cubicBezTo>
                          <a:pt x="2486322" y="57658"/>
                          <a:pt x="2586770" y="132900"/>
                          <a:pt x="2719124" y="66553"/>
                        </a:cubicBezTo>
                        <a:cubicBezTo>
                          <a:pt x="2854279" y="10296"/>
                          <a:pt x="2826282" y="99014"/>
                          <a:pt x="2922004" y="66553"/>
                        </a:cubicBezTo>
                        <a:cubicBezTo>
                          <a:pt x="3017120" y="15166"/>
                          <a:pt x="3154313" y="118027"/>
                          <a:pt x="3281655" y="66553"/>
                        </a:cubicBezTo>
                        <a:cubicBezTo>
                          <a:pt x="3398729" y="-31"/>
                          <a:pt x="3478053" y="75664"/>
                          <a:pt x="3693563" y="66553"/>
                        </a:cubicBezTo>
                        <a:cubicBezTo>
                          <a:pt x="3886999" y="64465"/>
                          <a:pt x="3934326" y="157138"/>
                          <a:pt x="4000958" y="66553"/>
                        </a:cubicBezTo>
                        <a:cubicBezTo>
                          <a:pt x="4076239" y="8915"/>
                          <a:pt x="4195117" y="96281"/>
                          <a:pt x="4256095" y="66553"/>
                        </a:cubicBezTo>
                        <a:cubicBezTo>
                          <a:pt x="4300531" y="29745"/>
                          <a:pt x="4393759" y="61635"/>
                          <a:pt x="4563489" y="66553"/>
                        </a:cubicBezTo>
                        <a:cubicBezTo>
                          <a:pt x="4699224" y="54899"/>
                          <a:pt x="4660428" y="71632"/>
                          <a:pt x="4714112" y="66553"/>
                        </a:cubicBezTo>
                        <a:cubicBezTo>
                          <a:pt x="4749539" y="64224"/>
                          <a:pt x="5014312" y="94054"/>
                          <a:pt x="5242830" y="66553"/>
                        </a:cubicBezTo>
                        <a:cubicBezTo>
                          <a:pt x="5258962" y="372261"/>
                          <a:pt x="5209951" y="528968"/>
                          <a:pt x="5242830" y="663439"/>
                        </a:cubicBezTo>
                        <a:cubicBezTo>
                          <a:pt x="5302773" y="789821"/>
                          <a:pt x="5244373" y="1054533"/>
                          <a:pt x="5242830" y="1214413"/>
                        </a:cubicBezTo>
                        <a:cubicBezTo>
                          <a:pt x="5199411" y="1214535"/>
                          <a:pt x="5171822" y="1167948"/>
                          <a:pt x="5092207" y="1214413"/>
                        </a:cubicBezTo>
                        <a:cubicBezTo>
                          <a:pt x="5026346" y="1218266"/>
                          <a:pt x="4806301" y="1136508"/>
                          <a:pt x="4680299" y="1214413"/>
                        </a:cubicBezTo>
                        <a:cubicBezTo>
                          <a:pt x="4581471" y="1312621"/>
                          <a:pt x="4551253" y="1173433"/>
                          <a:pt x="4477419" y="1214413"/>
                        </a:cubicBezTo>
                        <a:cubicBezTo>
                          <a:pt x="4397009" y="1268281"/>
                          <a:pt x="4317278" y="1176631"/>
                          <a:pt x="4274539" y="1214413"/>
                        </a:cubicBezTo>
                        <a:cubicBezTo>
                          <a:pt x="4231837" y="1225831"/>
                          <a:pt x="4085096" y="1193151"/>
                          <a:pt x="3967144" y="1214413"/>
                        </a:cubicBezTo>
                        <a:cubicBezTo>
                          <a:pt x="3800353" y="1246548"/>
                          <a:pt x="3718837" y="1110877"/>
                          <a:pt x="3607493" y="1214413"/>
                        </a:cubicBezTo>
                        <a:cubicBezTo>
                          <a:pt x="3523145" y="1300252"/>
                          <a:pt x="3504148" y="1189841"/>
                          <a:pt x="3456870" y="1214413"/>
                        </a:cubicBezTo>
                        <a:cubicBezTo>
                          <a:pt x="3405784" y="1258945"/>
                          <a:pt x="3205382" y="1160702"/>
                          <a:pt x="3044962" y="1214413"/>
                        </a:cubicBezTo>
                        <a:cubicBezTo>
                          <a:pt x="2911636" y="1254231"/>
                          <a:pt x="2905034" y="1202599"/>
                          <a:pt x="2842081" y="1214413"/>
                        </a:cubicBezTo>
                        <a:cubicBezTo>
                          <a:pt x="2785382" y="1218335"/>
                          <a:pt x="2673933" y="1220770"/>
                          <a:pt x="2586944" y="1214413"/>
                        </a:cubicBezTo>
                        <a:cubicBezTo>
                          <a:pt x="2518698" y="1214372"/>
                          <a:pt x="2391539" y="1203657"/>
                          <a:pt x="2331807" y="1214413"/>
                        </a:cubicBezTo>
                        <a:cubicBezTo>
                          <a:pt x="2272067" y="1238903"/>
                          <a:pt x="2146856" y="1178817"/>
                          <a:pt x="2076670" y="1214413"/>
                        </a:cubicBezTo>
                        <a:cubicBezTo>
                          <a:pt x="2021165" y="1256238"/>
                          <a:pt x="1978996" y="1208724"/>
                          <a:pt x="1926047" y="1214413"/>
                        </a:cubicBezTo>
                        <a:cubicBezTo>
                          <a:pt x="1861431" y="1224075"/>
                          <a:pt x="1817842" y="1203053"/>
                          <a:pt x="1723166" y="1214413"/>
                        </a:cubicBezTo>
                        <a:cubicBezTo>
                          <a:pt x="1618390" y="1194113"/>
                          <a:pt x="1527982" y="1141411"/>
                          <a:pt x="1415772" y="1214413"/>
                        </a:cubicBezTo>
                        <a:cubicBezTo>
                          <a:pt x="1287400" y="1286621"/>
                          <a:pt x="1285037" y="1197382"/>
                          <a:pt x="1212892" y="1214413"/>
                        </a:cubicBezTo>
                        <a:cubicBezTo>
                          <a:pt x="1142214" y="1244851"/>
                          <a:pt x="948921" y="1147857"/>
                          <a:pt x="905497" y="1214413"/>
                        </a:cubicBezTo>
                        <a:cubicBezTo>
                          <a:pt x="829943" y="1278329"/>
                          <a:pt x="736962" y="1181058"/>
                          <a:pt x="650361" y="1214413"/>
                        </a:cubicBezTo>
                        <a:cubicBezTo>
                          <a:pt x="541688" y="1247425"/>
                          <a:pt x="525370" y="1187962"/>
                          <a:pt x="499737" y="1214413"/>
                        </a:cubicBezTo>
                        <a:cubicBezTo>
                          <a:pt x="464113" y="1232272"/>
                          <a:pt x="133891" y="1135699"/>
                          <a:pt x="17128" y="1214413"/>
                        </a:cubicBezTo>
                        <a:cubicBezTo>
                          <a:pt x="-42275" y="995220"/>
                          <a:pt x="-27232" y="778748"/>
                          <a:pt x="17128" y="617526"/>
                        </a:cubicBezTo>
                        <a:cubicBezTo>
                          <a:pt x="-13305" y="421167"/>
                          <a:pt x="165214" y="269748"/>
                          <a:pt x="98937" y="888"/>
                        </a:cubicBezTo>
                        <a:close/>
                      </a:path>
                      <a:path w="5252022" h="1249788" fill="none" stroke="0" extrusionOk="0">
                        <a:moveTo>
                          <a:pt x="17128" y="66553"/>
                        </a:moveTo>
                        <a:cubicBezTo>
                          <a:pt x="75822" y="36483"/>
                          <a:pt x="169498" y="118016"/>
                          <a:pt x="220009" y="66553"/>
                        </a:cubicBezTo>
                        <a:cubicBezTo>
                          <a:pt x="264375" y="20816"/>
                          <a:pt x="374243" y="109574"/>
                          <a:pt x="422889" y="66553"/>
                        </a:cubicBezTo>
                        <a:cubicBezTo>
                          <a:pt x="471012" y="16924"/>
                          <a:pt x="654873" y="138419"/>
                          <a:pt x="730283" y="66553"/>
                        </a:cubicBezTo>
                        <a:cubicBezTo>
                          <a:pt x="819492" y="-36695"/>
                          <a:pt x="1013331" y="132101"/>
                          <a:pt x="1142191" y="66553"/>
                        </a:cubicBezTo>
                        <a:cubicBezTo>
                          <a:pt x="1252854" y="1893"/>
                          <a:pt x="1454875" y="177431"/>
                          <a:pt x="1554100" y="66553"/>
                        </a:cubicBezTo>
                        <a:cubicBezTo>
                          <a:pt x="1621330" y="-22599"/>
                          <a:pt x="1789872" y="105014"/>
                          <a:pt x="1861494" y="66553"/>
                        </a:cubicBezTo>
                        <a:cubicBezTo>
                          <a:pt x="1927674" y="-4180"/>
                          <a:pt x="2062339" y="100191"/>
                          <a:pt x="2116631" y="66553"/>
                        </a:cubicBezTo>
                        <a:cubicBezTo>
                          <a:pt x="2184309" y="23395"/>
                          <a:pt x="2347954" y="95138"/>
                          <a:pt x="2476282" y="66553"/>
                        </a:cubicBezTo>
                        <a:cubicBezTo>
                          <a:pt x="2632229" y="62172"/>
                          <a:pt x="2635300" y="92826"/>
                          <a:pt x="2731419" y="66553"/>
                        </a:cubicBezTo>
                        <a:cubicBezTo>
                          <a:pt x="2818854" y="56515"/>
                          <a:pt x="2899332" y="112695"/>
                          <a:pt x="2934299" y="66553"/>
                        </a:cubicBezTo>
                        <a:cubicBezTo>
                          <a:pt x="2959429" y="5568"/>
                          <a:pt x="3173936" y="97034"/>
                          <a:pt x="3293951" y="66553"/>
                        </a:cubicBezTo>
                        <a:cubicBezTo>
                          <a:pt x="3420061" y="42385"/>
                          <a:pt x="3587531" y="134424"/>
                          <a:pt x="3705859" y="66553"/>
                        </a:cubicBezTo>
                        <a:cubicBezTo>
                          <a:pt x="3839292" y="23699"/>
                          <a:pt x="3867689" y="114064"/>
                          <a:pt x="3960996" y="66553"/>
                        </a:cubicBezTo>
                        <a:cubicBezTo>
                          <a:pt x="4058155" y="5585"/>
                          <a:pt x="4067100" y="107649"/>
                          <a:pt x="4163876" y="66553"/>
                        </a:cubicBezTo>
                        <a:cubicBezTo>
                          <a:pt x="4223953" y="-19937"/>
                          <a:pt x="4413935" y="167263"/>
                          <a:pt x="4523528" y="66553"/>
                        </a:cubicBezTo>
                        <a:cubicBezTo>
                          <a:pt x="4647042" y="-2392"/>
                          <a:pt x="4686516" y="131067"/>
                          <a:pt x="4883179" y="66553"/>
                        </a:cubicBezTo>
                        <a:cubicBezTo>
                          <a:pt x="5050177" y="-26731"/>
                          <a:pt x="5154719" y="81970"/>
                          <a:pt x="5242830" y="66553"/>
                        </a:cubicBezTo>
                        <a:cubicBezTo>
                          <a:pt x="5270668" y="198948"/>
                          <a:pt x="5217818" y="401540"/>
                          <a:pt x="5242830" y="629004"/>
                        </a:cubicBezTo>
                        <a:cubicBezTo>
                          <a:pt x="5243643" y="840735"/>
                          <a:pt x="5247489" y="963672"/>
                          <a:pt x="5242830" y="1214413"/>
                        </a:cubicBezTo>
                        <a:cubicBezTo>
                          <a:pt x="5144390" y="1254093"/>
                          <a:pt x="5003091" y="1172818"/>
                          <a:pt x="4935436" y="1214413"/>
                        </a:cubicBezTo>
                        <a:cubicBezTo>
                          <a:pt x="4880479" y="1264996"/>
                          <a:pt x="4622825" y="1130344"/>
                          <a:pt x="4575785" y="1214413"/>
                        </a:cubicBezTo>
                        <a:cubicBezTo>
                          <a:pt x="4496383" y="1305043"/>
                          <a:pt x="4437253" y="1156541"/>
                          <a:pt x="4372905" y="1214413"/>
                        </a:cubicBezTo>
                        <a:cubicBezTo>
                          <a:pt x="4281288" y="1246235"/>
                          <a:pt x="4213067" y="1195410"/>
                          <a:pt x="4117767" y="1214413"/>
                        </a:cubicBezTo>
                        <a:cubicBezTo>
                          <a:pt x="4016368" y="1232601"/>
                          <a:pt x="3935474" y="1146777"/>
                          <a:pt x="3810373" y="1214413"/>
                        </a:cubicBezTo>
                        <a:cubicBezTo>
                          <a:pt x="3692264" y="1291039"/>
                          <a:pt x="3530796" y="1185584"/>
                          <a:pt x="3450722" y="1214413"/>
                        </a:cubicBezTo>
                        <a:cubicBezTo>
                          <a:pt x="3346333" y="1236243"/>
                          <a:pt x="3317686" y="1213065"/>
                          <a:pt x="3195585" y="1214413"/>
                        </a:cubicBezTo>
                        <a:cubicBezTo>
                          <a:pt x="3064707" y="1225583"/>
                          <a:pt x="3101876" y="1167091"/>
                          <a:pt x="3044962" y="1214413"/>
                        </a:cubicBezTo>
                        <a:cubicBezTo>
                          <a:pt x="3003792" y="1240687"/>
                          <a:pt x="2842937" y="1187124"/>
                          <a:pt x="2737567" y="1214413"/>
                        </a:cubicBezTo>
                        <a:cubicBezTo>
                          <a:pt x="2643120" y="1242469"/>
                          <a:pt x="2542734" y="1154322"/>
                          <a:pt x="2482430" y="1214413"/>
                        </a:cubicBezTo>
                        <a:cubicBezTo>
                          <a:pt x="2432442" y="1280731"/>
                          <a:pt x="2382427" y="1210998"/>
                          <a:pt x="2331807" y="1214413"/>
                        </a:cubicBezTo>
                        <a:cubicBezTo>
                          <a:pt x="2297186" y="1226470"/>
                          <a:pt x="2259929" y="1164338"/>
                          <a:pt x="2181183" y="1214413"/>
                        </a:cubicBezTo>
                        <a:cubicBezTo>
                          <a:pt x="2108584" y="1232270"/>
                          <a:pt x="1979575" y="1154864"/>
                          <a:pt x="1821533" y="1214413"/>
                        </a:cubicBezTo>
                        <a:cubicBezTo>
                          <a:pt x="1649368" y="1257942"/>
                          <a:pt x="1667717" y="1196041"/>
                          <a:pt x="1566395" y="1214413"/>
                        </a:cubicBezTo>
                        <a:cubicBezTo>
                          <a:pt x="1468572" y="1217916"/>
                          <a:pt x="1408811" y="1194880"/>
                          <a:pt x="1259001" y="1214413"/>
                        </a:cubicBezTo>
                        <a:cubicBezTo>
                          <a:pt x="1114167" y="1240345"/>
                          <a:pt x="1011875" y="1171245"/>
                          <a:pt x="899350" y="1214413"/>
                        </a:cubicBezTo>
                        <a:cubicBezTo>
                          <a:pt x="803078" y="1255092"/>
                          <a:pt x="692486" y="1208977"/>
                          <a:pt x="644213" y="1214413"/>
                        </a:cubicBezTo>
                        <a:cubicBezTo>
                          <a:pt x="576851" y="1212634"/>
                          <a:pt x="186781" y="1162763"/>
                          <a:pt x="17128" y="1214413"/>
                        </a:cubicBezTo>
                        <a:cubicBezTo>
                          <a:pt x="19539" y="954665"/>
                          <a:pt x="27953" y="882252"/>
                          <a:pt x="17128" y="651962"/>
                        </a:cubicBezTo>
                        <a:cubicBezTo>
                          <a:pt x="7364" y="447542"/>
                          <a:pt x="19142" y="360935"/>
                          <a:pt x="17128" y="66553"/>
                        </a:cubicBezTo>
                        <a:close/>
                      </a:path>
                    </a:pathLst>
                  </a:custGeom>
                  <ask:type>
                    <ask:lineSketchScribble/>
                  </ask:type>
                </ask:lineSketchStyleProps>
              </a:ext>
            </a:extLst>
          </a:ln>
          <a:effectLst/>
        </p:spPr>
        <p:txBody>
          <a:bodyPr rtlCol="0" anchor="ct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US" sz="4000" b="1" i="1" u="none" strike="noStrike" kern="0" cap="none" spc="0" normalizeH="0" baseline="0" noProof="0" dirty="0">
                <a:ln>
                  <a:noFill/>
                </a:ln>
                <a:solidFill>
                  <a:srgbClr val="C00000"/>
                </a:solidFill>
                <a:effectLst/>
                <a:uLnTx/>
                <a:uFillTx/>
                <a:latin typeface="Calibri" panose="020F0502020204030204"/>
                <a:cs typeface="Arial" panose="020B0604020202020204" pitchFamily="34" charset="0"/>
              </a:rPr>
              <a:t>S</a:t>
            </a:r>
            <a:r>
              <a:rPr lang="en-US" sz="4000" b="1" i="1" kern="0" baseline="-25000" dirty="0" err="1">
                <a:solidFill>
                  <a:srgbClr val="C00000"/>
                </a:solidFill>
                <a:latin typeface="Calibri" panose="020F0502020204030204"/>
                <a:cs typeface="Arial" panose="020B0604020202020204" pitchFamily="34" charset="0"/>
              </a:rPr>
              <a:t>xq</a:t>
            </a:r>
            <a:r>
              <a:rPr lang="en-US" sz="4000" b="1" i="1" kern="0" dirty="0">
                <a:solidFill>
                  <a:srgbClr val="C00000"/>
                </a:solidFill>
                <a:latin typeface="Calibri" panose="020F0502020204030204"/>
                <a:cs typeface="Arial" panose="020B0604020202020204" pitchFamily="34" charset="0"/>
              </a:rPr>
              <a:t> = (a x a) x 4</a:t>
            </a:r>
            <a:endParaRPr kumimoji="0" lang="en-US" sz="4000" b="1" i="1" u="none" strike="noStrike" kern="0" cap="none" spc="0" normalizeH="0" baseline="0" noProof="0" dirty="0">
              <a:ln>
                <a:noFill/>
              </a:ln>
              <a:solidFill>
                <a:schemeClr val="tx1">
                  <a:lumMod val="50000"/>
                </a:schemeClr>
              </a:solidFill>
              <a:effectLst/>
              <a:uLnTx/>
              <a:uFillTx/>
              <a:latin typeface="Calibri" panose="020F0502020204030204"/>
              <a:cs typeface="Arial" panose="020B0604020202020204" pitchFamily="34" charset="0"/>
            </a:endParaRPr>
          </a:p>
        </p:txBody>
      </p:sp>
      <p:sp>
        <p:nvSpPr>
          <p:cNvPr id="112" name="Arc 111">
            <a:extLst>
              <a:ext uri="{FF2B5EF4-FFF2-40B4-BE49-F238E27FC236}">
                <a16:creationId xmlns:a16="http://schemas.microsoft.com/office/drawing/2014/main" xmlns="" id="{CCC85411-74DA-4786-918D-C136A3EECDD0}"/>
              </a:ext>
            </a:extLst>
          </p:cNvPr>
          <p:cNvSpPr/>
          <p:nvPr/>
        </p:nvSpPr>
        <p:spPr>
          <a:xfrm flipV="1">
            <a:off x="1414946" y="3782728"/>
            <a:ext cx="1992222" cy="762799"/>
          </a:xfrm>
          <a:prstGeom prst="arc">
            <a:avLst>
              <a:gd name="adj1" fmla="val 11116378"/>
              <a:gd name="adj2" fmla="val 0"/>
            </a:avLst>
          </a:prstGeom>
          <a:ln w="381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TextBox 110">
            <a:extLst>
              <a:ext uri="{FF2B5EF4-FFF2-40B4-BE49-F238E27FC236}">
                <a16:creationId xmlns:a16="http://schemas.microsoft.com/office/drawing/2014/main" xmlns="" id="{8998F76E-DC6A-4EB4-ADE4-A0D7B1676020}"/>
              </a:ext>
            </a:extLst>
          </p:cNvPr>
          <p:cNvSpPr txBox="1"/>
          <p:nvPr/>
        </p:nvSpPr>
        <p:spPr>
          <a:xfrm>
            <a:off x="2114046" y="4339304"/>
            <a:ext cx="6080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accent5">
                    <a:lumMod val="50000"/>
                  </a:schemeClr>
                </a:solidFill>
                <a:effectLst/>
                <a:uLnTx/>
                <a:uFillTx/>
                <a:latin typeface="Tahoma"/>
                <a:ea typeface="+mn-ea"/>
                <a:cs typeface="+mn-cs"/>
              </a:rPr>
              <a:t>a</a:t>
            </a:r>
          </a:p>
        </p:txBody>
      </p:sp>
      <p:sp>
        <p:nvSpPr>
          <p:cNvPr id="113" name="Arc 112">
            <a:extLst>
              <a:ext uri="{FF2B5EF4-FFF2-40B4-BE49-F238E27FC236}">
                <a16:creationId xmlns:a16="http://schemas.microsoft.com/office/drawing/2014/main" xmlns="" id="{5EB3BAE6-F7E0-4798-847A-20F27FB8044A}"/>
              </a:ext>
            </a:extLst>
          </p:cNvPr>
          <p:cNvSpPr/>
          <p:nvPr/>
        </p:nvSpPr>
        <p:spPr>
          <a:xfrm flipV="1">
            <a:off x="5517248" y="3329987"/>
            <a:ext cx="1355061" cy="802820"/>
          </a:xfrm>
          <a:prstGeom prst="arc">
            <a:avLst>
              <a:gd name="adj1" fmla="val 11116378"/>
              <a:gd name="adj2" fmla="val 0"/>
            </a:avLst>
          </a:prstGeom>
          <a:ln w="381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TextBox 113">
            <a:extLst>
              <a:ext uri="{FF2B5EF4-FFF2-40B4-BE49-F238E27FC236}">
                <a16:creationId xmlns:a16="http://schemas.microsoft.com/office/drawing/2014/main" xmlns="" id="{A2C09141-51FD-43AA-A6EC-1048CE96C181}"/>
              </a:ext>
            </a:extLst>
          </p:cNvPr>
          <p:cNvSpPr txBox="1"/>
          <p:nvPr/>
        </p:nvSpPr>
        <p:spPr>
          <a:xfrm>
            <a:off x="5965650" y="3991658"/>
            <a:ext cx="6080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5">
                    <a:lumMod val="50000"/>
                  </a:schemeClr>
                </a:solidFill>
                <a:effectLst/>
                <a:uLnTx/>
                <a:uFillTx/>
                <a:latin typeface="Tahoma"/>
                <a:ea typeface="+mn-ea"/>
                <a:cs typeface="+mn-cs"/>
              </a:rPr>
              <a:t>a</a:t>
            </a:r>
          </a:p>
        </p:txBody>
      </p:sp>
    </p:spTree>
    <p:extLst>
      <p:ext uri="{BB962C8B-B14F-4D97-AF65-F5344CB8AC3E}">
        <p14:creationId xmlns:p14="http://schemas.microsoft.com/office/powerpoint/2010/main" val="2982045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ox(out)">
                                      <p:cBhvr>
                                        <p:cTn id="37" dur="500"/>
                                        <p:tgtEl>
                                          <p:spTgt spid="79"/>
                                        </p:tgtEl>
                                      </p:cBhvr>
                                    </p:animEffect>
                                  </p:childTnLst>
                                </p:cTn>
                              </p:par>
                              <p:par>
                                <p:cTn id="38" presetID="4" presetClass="entr" presetSubtype="32"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box(out)">
                                      <p:cBhvr>
                                        <p:cTn id="40" dur="500"/>
                                        <p:tgtEl>
                                          <p:spTgt spid="78"/>
                                        </p:tgtEl>
                                      </p:cBhvr>
                                    </p:animEffect>
                                  </p:childTnLst>
                                </p:cTn>
                              </p:par>
                              <p:par>
                                <p:cTn id="41" presetID="4" presetClass="entr" presetSubtype="32"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ox(out)">
                                      <p:cBhvr>
                                        <p:cTn id="43" dur="500"/>
                                        <p:tgtEl>
                                          <p:spTgt spid="83"/>
                                        </p:tgtEl>
                                      </p:cBhvr>
                                    </p:animEffect>
                                  </p:childTnLst>
                                </p:cTn>
                              </p:par>
                              <p:par>
                                <p:cTn id="44" presetID="4" presetClass="entr" presetSubtype="32"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box(out)">
                                      <p:cBhvr>
                                        <p:cTn id="46" dur="500"/>
                                        <p:tgtEl>
                                          <p:spTgt spid="82"/>
                                        </p:tgtEl>
                                      </p:cBhvr>
                                    </p:animEffect>
                                  </p:childTnLst>
                                </p:cTn>
                              </p:par>
                              <p:par>
                                <p:cTn id="47" presetID="4" presetClass="entr" presetSubtype="32"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box(out)">
                                      <p:cBhvr>
                                        <p:cTn id="49" dur="500"/>
                                        <p:tgtEl>
                                          <p:spTgt spid="80"/>
                                        </p:tgtEl>
                                      </p:cBhvr>
                                    </p:animEffect>
                                  </p:childTnLst>
                                </p:cTn>
                              </p:par>
                              <p:par>
                                <p:cTn id="50" presetID="4" presetClass="entr" presetSubtype="32"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box(out)">
                                      <p:cBhvr>
                                        <p:cTn id="52" dur="500"/>
                                        <p:tgtEl>
                                          <p:spTgt spid="8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fade">
                                      <p:cBhvr>
                                        <p:cTn id="64" dur="500"/>
                                        <p:tgtEl>
                                          <p:spTgt spid="9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500"/>
                                        <p:tgtEl>
                                          <p:spTgt spid="9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grpId="1" nodeType="clickEffect">
                                  <p:stCondLst>
                                    <p:cond delay="0"/>
                                  </p:stCondLst>
                                  <p:childTnLst>
                                    <p:animEffect transition="out" filter="fade">
                                      <p:cBhvr>
                                        <p:cTn id="74" dur="500" tmFilter="0, 0; .2, .5; .8, .5; 1, 0"/>
                                        <p:tgtEl>
                                          <p:spTgt spid="79"/>
                                        </p:tgtEl>
                                      </p:cBhvr>
                                    </p:animEffect>
                                    <p:animScale>
                                      <p:cBhvr>
                                        <p:cTn id="75" dur="250" autoRev="1" fill="hold"/>
                                        <p:tgtEl>
                                          <p:spTgt spid="79"/>
                                        </p:tgtEl>
                                      </p:cBhvr>
                                      <p:by x="105000" y="105000"/>
                                    </p:animScale>
                                  </p:childTnLst>
                                </p:cTn>
                              </p:par>
                              <p:par>
                                <p:cTn id="76" presetID="26" presetClass="emph" presetSubtype="0" fill="hold" grpId="1" nodeType="withEffect">
                                  <p:stCondLst>
                                    <p:cond delay="0"/>
                                  </p:stCondLst>
                                  <p:childTnLst>
                                    <p:animEffect transition="out" filter="fade">
                                      <p:cBhvr>
                                        <p:cTn id="77" dur="500" tmFilter="0, 0; .2, .5; .8, .5; 1, 0"/>
                                        <p:tgtEl>
                                          <p:spTgt spid="78"/>
                                        </p:tgtEl>
                                      </p:cBhvr>
                                    </p:animEffect>
                                    <p:animScale>
                                      <p:cBhvr>
                                        <p:cTn id="78" dur="250" autoRev="1" fill="hold"/>
                                        <p:tgtEl>
                                          <p:spTgt spid="78"/>
                                        </p:tgtEl>
                                      </p:cBhvr>
                                      <p:by x="105000" y="105000"/>
                                    </p:animScale>
                                  </p:childTnLst>
                                </p:cTn>
                              </p:par>
                              <p:par>
                                <p:cTn id="79" presetID="26" presetClass="emph" presetSubtype="0" fill="hold" grpId="1" nodeType="withEffect">
                                  <p:stCondLst>
                                    <p:cond delay="0"/>
                                  </p:stCondLst>
                                  <p:childTnLst>
                                    <p:animEffect transition="out" filter="fade">
                                      <p:cBhvr>
                                        <p:cTn id="80" dur="500" tmFilter="0, 0; .2, .5; .8, .5; 1, 0"/>
                                        <p:tgtEl>
                                          <p:spTgt spid="83"/>
                                        </p:tgtEl>
                                      </p:cBhvr>
                                    </p:animEffect>
                                    <p:animScale>
                                      <p:cBhvr>
                                        <p:cTn id="81" dur="250" autoRev="1" fill="hold"/>
                                        <p:tgtEl>
                                          <p:spTgt spid="83"/>
                                        </p:tgtEl>
                                      </p:cBhvr>
                                      <p:by x="105000" y="105000"/>
                                    </p:animScale>
                                  </p:childTnLst>
                                </p:cTn>
                              </p:par>
                              <p:par>
                                <p:cTn id="82" presetID="26" presetClass="emph" presetSubtype="0" fill="hold" grpId="1" nodeType="withEffect">
                                  <p:stCondLst>
                                    <p:cond delay="0"/>
                                  </p:stCondLst>
                                  <p:childTnLst>
                                    <p:animEffect transition="out" filter="fade">
                                      <p:cBhvr>
                                        <p:cTn id="83" dur="500" tmFilter="0, 0; .2, .5; .8, .5; 1, 0"/>
                                        <p:tgtEl>
                                          <p:spTgt spid="82"/>
                                        </p:tgtEl>
                                      </p:cBhvr>
                                    </p:animEffect>
                                    <p:animScale>
                                      <p:cBhvr>
                                        <p:cTn id="84" dur="250" autoRev="1" fill="hold"/>
                                        <p:tgtEl>
                                          <p:spTgt spid="82"/>
                                        </p:tgtEl>
                                      </p:cBhvr>
                                      <p:by x="105000" y="105000"/>
                                    </p:animScale>
                                  </p:childTnLst>
                                </p:cTn>
                              </p:par>
                              <p:par>
                                <p:cTn id="85" presetID="26" presetClass="emph" presetSubtype="0" fill="hold" grpId="1" nodeType="withEffect">
                                  <p:stCondLst>
                                    <p:cond delay="0"/>
                                  </p:stCondLst>
                                  <p:childTnLst>
                                    <p:animEffect transition="out" filter="fade">
                                      <p:cBhvr>
                                        <p:cTn id="86" dur="500" tmFilter="0, 0; .2, .5; .8, .5; 1, 0"/>
                                        <p:tgtEl>
                                          <p:spTgt spid="89"/>
                                        </p:tgtEl>
                                      </p:cBhvr>
                                    </p:animEffect>
                                    <p:animScale>
                                      <p:cBhvr>
                                        <p:cTn id="87" dur="250" autoRev="1" fill="hold"/>
                                        <p:tgtEl>
                                          <p:spTgt spid="89"/>
                                        </p:tgtEl>
                                      </p:cBhvr>
                                      <p:by x="105000" y="105000"/>
                                    </p:animScale>
                                  </p:childTnLst>
                                </p:cTn>
                              </p:par>
                              <p:par>
                                <p:cTn id="88" presetID="26" presetClass="emph" presetSubtype="0" fill="hold" grpId="1" nodeType="withEffect">
                                  <p:stCondLst>
                                    <p:cond delay="0"/>
                                  </p:stCondLst>
                                  <p:childTnLst>
                                    <p:animEffect transition="out" filter="fade">
                                      <p:cBhvr>
                                        <p:cTn id="89" dur="500" tmFilter="0, 0; .2, .5; .8, .5; 1, 0"/>
                                        <p:tgtEl>
                                          <p:spTgt spid="90"/>
                                        </p:tgtEl>
                                      </p:cBhvr>
                                    </p:animEffect>
                                    <p:animScale>
                                      <p:cBhvr>
                                        <p:cTn id="90" dur="250" autoRev="1" fill="hold"/>
                                        <p:tgtEl>
                                          <p:spTgt spid="90"/>
                                        </p:tgtEl>
                                      </p:cBhvr>
                                      <p:by x="105000" y="105000"/>
                                    </p:animScale>
                                  </p:childTnLst>
                                </p:cTn>
                              </p:par>
                              <p:par>
                                <p:cTn id="91" presetID="26" presetClass="emph" presetSubtype="0" fill="hold" grpId="1" nodeType="withEffect">
                                  <p:stCondLst>
                                    <p:cond delay="0"/>
                                  </p:stCondLst>
                                  <p:childTnLst>
                                    <p:animEffect transition="out" filter="fade">
                                      <p:cBhvr>
                                        <p:cTn id="92" dur="500" tmFilter="0, 0; .2, .5; .8, .5; 1, 0"/>
                                        <p:tgtEl>
                                          <p:spTgt spid="91"/>
                                        </p:tgtEl>
                                      </p:cBhvr>
                                    </p:animEffect>
                                    <p:animScale>
                                      <p:cBhvr>
                                        <p:cTn id="93" dur="250" autoRev="1" fill="hold"/>
                                        <p:tgtEl>
                                          <p:spTgt spid="91"/>
                                        </p:tgtEl>
                                      </p:cBhvr>
                                      <p:by x="105000" y="105000"/>
                                    </p:animScale>
                                  </p:childTnLst>
                                </p:cTn>
                              </p:par>
                              <p:par>
                                <p:cTn id="94" presetID="26" presetClass="emph" presetSubtype="0" fill="hold" grpId="1" nodeType="withEffect">
                                  <p:stCondLst>
                                    <p:cond delay="0"/>
                                  </p:stCondLst>
                                  <p:childTnLst>
                                    <p:animEffect transition="out" filter="fade">
                                      <p:cBhvr>
                                        <p:cTn id="95" dur="500" tmFilter="0, 0; .2, .5; .8, .5; 1, 0"/>
                                        <p:tgtEl>
                                          <p:spTgt spid="92"/>
                                        </p:tgtEl>
                                      </p:cBhvr>
                                    </p:animEffect>
                                    <p:animScale>
                                      <p:cBhvr>
                                        <p:cTn id="96" dur="250" autoRev="1" fill="hold"/>
                                        <p:tgtEl>
                                          <p:spTgt spid="92"/>
                                        </p:tgtEl>
                                      </p:cBhvr>
                                      <p:by x="105000" y="105000"/>
                                    </p:animScale>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103"/>
                                        </p:tgtEl>
                                        <p:attrNameLst>
                                          <p:attrName>style.visibility</p:attrName>
                                        </p:attrNameLst>
                                      </p:cBhvr>
                                      <p:to>
                                        <p:strVal val="visible"/>
                                      </p:to>
                                    </p:set>
                                    <p:animEffect transition="in" filter="fade">
                                      <p:cBhvr>
                                        <p:cTn id="100" dur="500"/>
                                        <p:tgtEl>
                                          <p:spTgt spid="103"/>
                                        </p:tgtEl>
                                      </p:cBhvr>
                                    </p:animEffect>
                                  </p:childTnLst>
                                </p:cTn>
                              </p:par>
                              <p:par>
                                <p:cTn id="101" presetID="1" presetClass="entr" presetSubtype="0" fill="hold" grpId="0" nodeType="withEffect">
                                  <p:stCondLst>
                                    <p:cond delay="0"/>
                                  </p:stCondLst>
                                  <p:childTnLst>
                                    <p:set>
                                      <p:cBhvr>
                                        <p:cTn id="102" dur="1" fill="hold">
                                          <p:stCondLst>
                                            <p:cond delay="0"/>
                                          </p:stCondLst>
                                        </p:cTn>
                                        <p:tgtEl>
                                          <p:spTgt spid="10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6" presetClass="entr" presetSubtype="37" fill="hold" grpId="0" nodeType="click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barn(outVertical)">
                                      <p:cBhvr>
                                        <p:cTn id="109" dur="500"/>
                                        <p:tgtEl>
                                          <p:spTgt spid="10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111"/>
                                        </p:tgtEl>
                                        <p:attrNameLst>
                                          <p:attrName>style.visibility</p:attrName>
                                        </p:attrNameLst>
                                      </p:cBhvr>
                                      <p:to>
                                        <p:strVal val="visible"/>
                                      </p:to>
                                    </p:set>
                                    <p:animEffect transition="in" filter="wipe(down)">
                                      <p:cBhvr>
                                        <p:cTn id="114" dur="500"/>
                                        <p:tgtEl>
                                          <p:spTgt spid="111"/>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12"/>
                                        </p:tgtEl>
                                        <p:attrNameLst>
                                          <p:attrName>style.visibility</p:attrName>
                                        </p:attrNameLst>
                                      </p:cBhvr>
                                      <p:to>
                                        <p:strVal val="visible"/>
                                      </p:to>
                                    </p:set>
                                    <p:animEffect transition="in" filter="wipe(down)">
                                      <p:cBhvr>
                                        <p:cTn id="117" dur="500"/>
                                        <p:tgtEl>
                                          <p:spTgt spid="11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14"/>
                                        </p:tgtEl>
                                        <p:attrNameLst>
                                          <p:attrName>style.visibility</p:attrName>
                                        </p:attrNameLst>
                                      </p:cBhvr>
                                      <p:to>
                                        <p:strVal val="visible"/>
                                      </p:to>
                                    </p:set>
                                    <p:animEffect transition="in" filter="wipe(down)">
                                      <p:cBhvr>
                                        <p:cTn id="122" dur="500"/>
                                        <p:tgtEl>
                                          <p:spTgt spid="114"/>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wipe(down)">
                                      <p:cBhvr>
                                        <p:cTn id="125" dur="500"/>
                                        <p:tgtEl>
                                          <p:spTgt spid="113"/>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37" fill="hold" grpId="0" nodeType="clickEffect">
                                  <p:stCondLst>
                                    <p:cond delay="0"/>
                                  </p:stCondLst>
                                  <p:childTnLst>
                                    <p:set>
                                      <p:cBhvr>
                                        <p:cTn id="129" dur="1" fill="hold">
                                          <p:stCondLst>
                                            <p:cond delay="0"/>
                                          </p:stCondLst>
                                        </p:cTn>
                                        <p:tgtEl>
                                          <p:spTgt spid="110"/>
                                        </p:tgtEl>
                                        <p:attrNameLst>
                                          <p:attrName>style.visibility</p:attrName>
                                        </p:attrNameLst>
                                      </p:cBhvr>
                                      <p:to>
                                        <p:strVal val="visible"/>
                                      </p:to>
                                    </p:set>
                                    <p:animEffect transition="in" filter="barn(outVertical)">
                                      <p:cBhvr>
                                        <p:cTn id="13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9" grpId="0" animBg="1"/>
      <p:bldP spid="79" grpId="1" animBg="1"/>
      <p:bldP spid="80" grpId="0" animBg="1"/>
      <p:bldP spid="81" grpId="0" animBg="1"/>
      <p:bldP spid="82" grpId="0" animBg="1"/>
      <p:bldP spid="82" grpId="1" animBg="1"/>
      <p:bldP spid="83" grpId="0" animBg="1"/>
      <p:bldP spid="83" grpId="1" animBg="1"/>
      <p:bldP spid="87" grpId="0"/>
      <p:bldP spid="88" grpId="0"/>
      <p:bldP spid="89" grpId="0"/>
      <p:bldP spid="89" grpId="1"/>
      <p:bldP spid="90" grpId="0"/>
      <p:bldP spid="90" grpId="1"/>
      <p:bldP spid="91" grpId="0"/>
      <p:bldP spid="91" grpId="1"/>
      <p:bldP spid="92" grpId="0"/>
      <p:bldP spid="92" grpId="1"/>
      <p:bldP spid="105" grpId="0" animBg="1"/>
      <p:bldP spid="106" grpId="0" animBg="1"/>
      <p:bldP spid="108" grpId="0" animBg="1"/>
      <p:bldP spid="110" grpId="0" animBg="1"/>
      <p:bldP spid="112" grpId="0" animBg="1"/>
      <p:bldP spid="111" grpId="0"/>
      <p:bldP spid="113" grpId="0" animBg="1"/>
      <p:bldP spid="1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5D7A74B2-12B8-47B9-B72A-41F2FC20D5E8}"/>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pic>
        <p:nvPicPr>
          <p:cNvPr id="4" name="Picture 3">
            <a:extLst>
              <a:ext uri="{FF2B5EF4-FFF2-40B4-BE49-F238E27FC236}">
                <a16:creationId xmlns:a16="http://schemas.microsoft.com/office/drawing/2014/main" xmlns="" id="{9427C438-2E73-C9B8-BF77-50C86E787998}"/>
              </a:ext>
            </a:extLst>
          </p:cNvPr>
          <p:cNvPicPr>
            <a:picLocks noChangeAspect="1"/>
          </p:cNvPicPr>
          <p:nvPr/>
        </p:nvPicPr>
        <p:blipFill>
          <a:blip r:embed="rId3"/>
          <a:stretch>
            <a:fillRect/>
          </a:stretch>
        </p:blipFill>
        <p:spPr>
          <a:xfrm>
            <a:off x="718456" y="1083356"/>
            <a:ext cx="10493829" cy="4947660"/>
          </a:xfrm>
          <a:prstGeom prst="rect">
            <a:avLst/>
          </a:prstGeom>
        </p:spPr>
      </p:pic>
    </p:spTree>
    <p:extLst>
      <p:ext uri="{BB962C8B-B14F-4D97-AF65-F5344CB8AC3E}">
        <p14:creationId xmlns:p14="http://schemas.microsoft.com/office/powerpoint/2010/main" val="2581917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5D7A74B2-12B8-47B9-B72A-41F2FC20D5E8}"/>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sp>
        <p:nvSpPr>
          <p:cNvPr id="3" name="TextBox 2">
            <a:extLst>
              <a:ext uri="{FF2B5EF4-FFF2-40B4-BE49-F238E27FC236}">
                <a16:creationId xmlns:a16="http://schemas.microsoft.com/office/drawing/2014/main" xmlns="" id="{91EFBD3E-EAD2-9FC6-2B42-318740225819}"/>
              </a:ext>
            </a:extLst>
          </p:cNvPr>
          <p:cNvSpPr txBox="1"/>
          <p:nvPr/>
        </p:nvSpPr>
        <p:spPr>
          <a:xfrm>
            <a:off x="468086" y="1219200"/>
            <a:ext cx="6357258" cy="2062103"/>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Diện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tích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một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mặt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chiếc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gối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a:t>
            </a:r>
            <a:r>
              <a:rPr lang="en-US" sz="3200" dirty="0">
                <a:solidFill>
                  <a:srgbClr val="002060"/>
                </a:solidFill>
                <a:latin typeface="Cambria" panose="02040503050406030204" pitchFamily="18" charset="0"/>
                <a:ea typeface="Cambria" panose="02040503050406030204" pitchFamily="18" charset="0"/>
              </a:rPr>
              <a:t>:</a:t>
            </a:r>
          </a:p>
          <a:p>
            <a:pPr algn="ctr"/>
            <a:r>
              <a:rPr lang="en-US" sz="3200" dirty="0">
                <a:solidFill>
                  <a:srgbClr val="002060"/>
                </a:solidFill>
                <a:latin typeface="Cambria" panose="02040503050406030204" pitchFamily="18" charset="0"/>
                <a:ea typeface="Cambria" panose="02040503050406030204" pitchFamily="18" charset="0"/>
              </a:rPr>
              <a:t>30 x 30 = 900 (cm</a:t>
            </a:r>
            <a:r>
              <a:rPr lang="en-US" sz="3200" baseline="30000" dirty="0">
                <a:solidFill>
                  <a:srgbClr val="002060"/>
                </a:solidFill>
                <a:latin typeface="Cambria" panose="02040503050406030204" pitchFamily="18" charset="0"/>
                <a:ea typeface="Cambria" panose="02040503050406030204" pitchFamily="18" charset="0"/>
              </a:rPr>
              <a:t>2</a:t>
            </a:r>
            <a:r>
              <a:rPr lang="en-US" sz="3200" dirty="0">
                <a:solidFill>
                  <a:srgbClr val="002060"/>
                </a:solidFill>
                <a:latin typeface="Cambria" panose="02040503050406030204" pitchFamily="18" charset="0"/>
                <a:ea typeface="Cambria" panose="02040503050406030204" pitchFamily="18" charset="0"/>
              </a:rPr>
              <a:t>).</a:t>
            </a:r>
          </a:p>
          <a:p>
            <a:pPr algn="ctr"/>
            <a:r>
              <a:rPr lang="en-US" sz="3200" dirty="0" err="1">
                <a:solidFill>
                  <a:srgbClr val="002060"/>
                </a:solidFill>
                <a:latin typeface="Cambria" panose="02040503050406030204" pitchFamily="18" charset="0"/>
                <a:ea typeface="Cambria" panose="02040503050406030204" pitchFamily="18" charset="0"/>
              </a:rPr>
              <a:t>Tổng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diện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tích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cần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dùng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a:t>
            </a:r>
            <a:r>
              <a:rPr lang="en-US" sz="3200" dirty="0">
                <a:solidFill>
                  <a:srgbClr val="002060"/>
                </a:solidFill>
                <a:latin typeface="Cambria" panose="02040503050406030204" pitchFamily="18" charset="0"/>
                <a:ea typeface="Cambria" panose="02040503050406030204" pitchFamily="18" charset="0"/>
              </a:rPr>
              <a:t>:</a:t>
            </a:r>
          </a:p>
          <a:p>
            <a:pPr algn="ctr"/>
            <a:r>
              <a:rPr lang="en-US" sz="3200" dirty="0">
                <a:solidFill>
                  <a:srgbClr val="002060"/>
                </a:solidFill>
                <a:latin typeface="Cambria" panose="02040503050406030204" pitchFamily="18" charset="0"/>
                <a:ea typeface="Cambria" panose="02040503050406030204" pitchFamily="18" charset="0"/>
              </a:rPr>
              <a:t>900 x 6 = 5 400 (cm</a:t>
            </a:r>
            <a:r>
              <a:rPr lang="en-US" sz="3200" baseline="30000" dirty="0">
                <a:solidFill>
                  <a:srgbClr val="002060"/>
                </a:solidFill>
                <a:latin typeface="Cambria" panose="02040503050406030204" pitchFamily="18" charset="0"/>
                <a:ea typeface="Cambria" panose="02040503050406030204" pitchFamily="18" charset="0"/>
              </a:rPr>
              <a:t>2</a:t>
            </a:r>
            <a:r>
              <a:rPr lang="en-US" sz="3200" dirty="0">
                <a:solidFill>
                  <a:srgbClr val="002060"/>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xmlns="" id="{B4414B8F-2FCA-81F9-3F0E-F6497554868B}"/>
              </a:ext>
            </a:extLst>
          </p:cNvPr>
          <p:cNvPicPr>
            <a:picLocks noChangeAspect="1"/>
          </p:cNvPicPr>
          <p:nvPr/>
        </p:nvPicPr>
        <p:blipFill>
          <a:blip r:embed="rId3"/>
          <a:stretch>
            <a:fillRect/>
          </a:stretch>
        </p:blipFill>
        <p:spPr>
          <a:xfrm>
            <a:off x="6822489" y="827313"/>
            <a:ext cx="4223789" cy="5577567"/>
          </a:xfrm>
          <a:prstGeom prst="rect">
            <a:avLst/>
          </a:prstGeom>
        </p:spPr>
      </p:pic>
    </p:spTree>
    <p:extLst>
      <p:ext uri="{BB962C8B-B14F-4D97-AF65-F5344CB8AC3E}">
        <p14:creationId xmlns:p14="http://schemas.microsoft.com/office/powerpoint/2010/main" val="1893161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Romeo and Juliet Slideshow by Slidesgo">
  <a:themeElements>
    <a:clrScheme name="Simple Light">
      <a:dk1>
        <a:srgbClr val="FE668E"/>
      </a:dk1>
      <a:lt1>
        <a:srgbClr val="FFFFFF"/>
      </a:lt1>
      <a:dk2>
        <a:srgbClr val="434343"/>
      </a:dk2>
      <a:lt2>
        <a:srgbClr val="FDF0F7"/>
      </a:lt2>
      <a:accent1>
        <a:srgbClr val="F2D7E4"/>
      </a:accent1>
      <a:accent2>
        <a:srgbClr val="BFD9BF"/>
      </a:accent2>
      <a:accent3>
        <a:srgbClr val="A9C3A7"/>
      </a:accent3>
      <a:accent4>
        <a:srgbClr val="FFAB40"/>
      </a:accent4>
      <a:accent5>
        <a:srgbClr val="9FC5E8"/>
      </a:accent5>
      <a:accent6>
        <a:srgbClr val="F4912F"/>
      </a:accent6>
      <a:hlink>
        <a:srgbClr val="FE668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743</Words>
  <Application>Microsoft Office PowerPoint</Application>
  <PresentationFormat>Widescreen</PresentationFormat>
  <Paragraphs>123</Paragraphs>
  <Slides>16</Slides>
  <Notes>9</Notes>
  <HiddenSlides>0</HiddenSlides>
  <MMClips>11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16</vt:i4>
      </vt:variant>
    </vt:vector>
  </HeadingPairs>
  <TitlesOfParts>
    <vt:vector size="32" baseType="lpstr">
      <vt:lpstr>#9Slide02 Noi dung dai</vt:lpstr>
      <vt:lpstr>Anaheim</vt:lpstr>
      <vt:lpstr>Arial</vt:lpstr>
      <vt:lpstr>Barlow</vt:lpstr>
      <vt:lpstr>Calibri</vt:lpstr>
      <vt:lpstr>Calibri (Body)</vt:lpstr>
      <vt:lpstr>Cambria</vt:lpstr>
      <vt:lpstr>Fredoka One</vt:lpstr>
      <vt:lpstr>Nunito</vt:lpstr>
      <vt:lpstr>Raleway</vt:lpstr>
      <vt:lpstr>Ranchers</vt:lpstr>
      <vt:lpstr>Tahoma</vt:lpstr>
      <vt:lpstr>Times New Roman</vt:lpstr>
      <vt:lpstr>UTM Showcard</vt:lpstr>
      <vt:lpstr>Romeo and Juliet Slideshow by Slidesgo</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42</cp:revision>
  <dcterms:created xsi:type="dcterms:W3CDTF">2022-01-19T05:02:48Z</dcterms:created>
  <dcterms:modified xsi:type="dcterms:W3CDTF">2026-03-02T02:43:56Z</dcterms:modified>
</cp:coreProperties>
</file>