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4"/>
  </p:notesMasterIdLst>
  <p:sldIdLst>
    <p:sldId id="288" r:id="rId3"/>
    <p:sldId id="2007577116" r:id="rId4"/>
    <p:sldId id="2007577117" r:id="rId5"/>
    <p:sldId id="267" r:id="rId6"/>
    <p:sldId id="2007577118" r:id="rId7"/>
    <p:sldId id="2007577119" r:id="rId8"/>
    <p:sldId id="2007577120" r:id="rId9"/>
    <p:sldId id="2007577121" r:id="rId10"/>
    <p:sldId id="2007577124" r:id="rId11"/>
    <p:sldId id="2007577125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73386-A125-47F3-9CB8-DD4CD91363C3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C3BC8-6FB1-487D-8CA0-A0F42B25E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53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93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81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62764C2-7138-4BB9-AEB7-CC145358E8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E6385F-C0DD-4B7B-8458-7B3962FA8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4563F2-C2AC-4F8C-BB63-923BA2EEF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88F6D-8A74-4894-8F2C-F66A4AB980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5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oogle Shape;28;p27">
            <a:extLst>
              <a:ext uri="{FF2B5EF4-FFF2-40B4-BE49-F238E27FC236}">
                <a16:creationId xmlns:a16="http://schemas.microsoft.com/office/drawing/2014/main" xmlns="" id="{99864A22-FD53-46D6-8FF0-EB00DCFDFED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Google Shape;29;p27">
              <a:extLst>
                <a:ext uri="{FF2B5EF4-FFF2-40B4-BE49-F238E27FC236}">
                  <a16:creationId xmlns:a16="http://schemas.microsoft.com/office/drawing/2014/main" xmlns="" id="{B8A33867-73C5-4FBC-BA2F-31A28757078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3E3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0;p27">
              <a:extLst>
                <a:ext uri="{FF2B5EF4-FFF2-40B4-BE49-F238E27FC236}">
                  <a16:creationId xmlns:a16="http://schemas.microsoft.com/office/drawing/2014/main" xmlns="" id="{B024C601-B749-4825-AF71-010760E58ADB}"/>
                </a:ext>
              </a:extLst>
            </p:cNvPr>
            <p:cNvSpPr/>
            <p:nvPr/>
          </p:nvSpPr>
          <p:spPr>
            <a:xfrm>
              <a:off x="1734725" y="1143465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1;p27">
              <a:extLst>
                <a:ext uri="{FF2B5EF4-FFF2-40B4-BE49-F238E27FC236}">
                  <a16:creationId xmlns:a16="http://schemas.microsoft.com/office/drawing/2014/main" xmlns="" id="{BA4B8732-CA36-4BE1-A3B5-17CC24C348EE}"/>
                </a:ext>
              </a:extLst>
            </p:cNvPr>
            <p:cNvSpPr/>
            <p:nvPr/>
          </p:nvSpPr>
          <p:spPr>
            <a:xfrm>
              <a:off x="635499" y="591077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2;p27">
              <a:extLst>
                <a:ext uri="{FF2B5EF4-FFF2-40B4-BE49-F238E27FC236}">
                  <a16:creationId xmlns:a16="http://schemas.microsoft.com/office/drawing/2014/main" xmlns="" id="{00BC7FD7-1BE9-416E-B461-915B07BD56C3}"/>
                </a:ext>
              </a:extLst>
            </p:cNvPr>
            <p:cNvSpPr/>
            <p:nvPr/>
          </p:nvSpPr>
          <p:spPr>
            <a:xfrm>
              <a:off x="4603086" y="1142535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3;p27">
              <a:extLst>
                <a:ext uri="{FF2B5EF4-FFF2-40B4-BE49-F238E27FC236}">
                  <a16:creationId xmlns:a16="http://schemas.microsoft.com/office/drawing/2014/main" xmlns="" id="{35B0FD18-C0F3-4747-8DF6-4D3588F76ACB}"/>
                </a:ext>
              </a:extLst>
            </p:cNvPr>
            <p:cNvSpPr/>
            <p:nvPr/>
          </p:nvSpPr>
          <p:spPr>
            <a:xfrm>
              <a:off x="3073910" y="53331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4;p27">
              <a:extLst>
                <a:ext uri="{FF2B5EF4-FFF2-40B4-BE49-F238E27FC236}">
                  <a16:creationId xmlns:a16="http://schemas.microsoft.com/office/drawing/2014/main" xmlns="" id="{B3F444FD-D967-4971-BA4E-D4A0CBF92F61}"/>
                </a:ext>
              </a:extLst>
            </p:cNvPr>
            <p:cNvSpPr/>
            <p:nvPr/>
          </p:nvSpPr>
          <p:spPr>
            <a:xfrm rot="10800000" flipH="1">
              <a:off x="7642643" y="1143465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5;p27">
              <a:extLst>
                <a:ext uri="{FF2B5EF4-FFF2-40B4-BE49-F238E27FC236}">
                  <a16:creationId xmlns:a16="http://schemas.microsoft.com/office/drawing/2014/main" xmlns="" id="{2C345ADD-F5C8-43E3-9C3D-04D6F19062D8}"/>
                </a:ext>
              </a:extLst>
            </p:cNvPr>
            <p:cNvSpPr/>
            <p:nvPr/>
          </p:nvSpPr>
          <p:spPr>
            <a:xfrm rot="10800000" flipH="1">
              <a:off x="6543417" y="591077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6;p27">
              <a:extLst>
                <a:ext uri="{FF2B5EF4-FFF2-40B4-BE49-F238E27FC236}">
                  <a16:creationId xmlns:a16="http://schemas.microsoft.com/office/drawing/2014/main" xmlns="" id="{0626E602-A1B0-4212-99B9-B1C4203A66FF}"/>
                </a:ext>
              </a:extLst>
            </p:cNvPr>
            <p:cNvSpPr/>
            <p:nvPr/>
          </p:nvSpPr>
          <p:spPr>
            <a:xfrm rot="10800000" flipH="1">
              <a:off x="10511004" y="1142535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7;p27">
              <a:extLst>
                <a:ext uri="{FF2B5EF4-FFF2-40B4-BE49-F238E27FC236}">
                  <a16:creationId xmlns:a16="http://schemas.microsoft.com/office/drawing/2014/main" xmlns="" id="{771E77F9-663A-4FF8-B91F-CF93A44CF456}"/>
                </a:ext>
              </a:extLst>
            </p:cNvPr>
            <p:cNvSpPr/>
            <p:nvPr/>
          </p:nvSpPr>
          <p:spPr>
            <a:xfrm rot="10800000" flipH="1">
              <a:off x="8981828" y="53331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8;p27">
              <a:extLst>
                <a:ext uri="{FF2B5EF4-FFF2-40B4-BE49-F238E27FC236}">
                  <a16:creationId xmlns:a16="http://schemas.microsoft.com/office/drawing/2014/main" xmlns="" id="{CB0B991C-D801-496D-A428-B6863AE905B9}"/>
                </a:ext>
              </a:extLst>
            </p:cNvPr>
            <p:cNvSpPr/>
            <p:nvPr/>
          </p:nvSpPr>
          <p:spPr>
            <a:xfrm>
              <a:off x="1566112" y="331988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9;p27">
              <a:extLst>
                <a:ext uri="{FF2B5EF4-FFF2-40B4-BE49-F238E27FC236}">
                  <a16:creationId xmlns:a16="http://schemas.microsoft.com/office/drawing/2014/main" xmlns="" id="{0804CADB-CA15-47DE-AEFA-D681FDCEC5DF}"/>
                </a:ext>
              </a:extLst>
            </p:cNvPr>
            <p:cNvSpPr/>
            <p:nvPr/>
          </p:nvSpPr>
          <p:spPr>
            <a:xfrm>
              <a:off x="10339641" y="3652673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0;p27">
              <a:extLst>
                <a:ext uri="{FF2B5EF4-FFF2-40B4-BE49-F238E27FC236}">
                  <a16:creationId xmlns:a16="http://schemas.microsoft.com/office/drawing/2014/main" xmlns="" id="{A9924D13-5511-42D3-8F66-DAB497B26148}"/>
                </a:ext>
              </a:extLst>
            </p:cNvPr>
            <p:cNvSpPr/>
            <p:nvPr/>
          </p:nvSpPr>
          <p:spPr>
            <a:xfrm>
              <a:off x="4434473" y="331895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1;p27">
              <a:extLst>
                <a:ext uri="{FF2B5EF4-FFF2-40B4-BE49-F238E27FC236}">
                  <a16:creationId xmlns:a16="http://schemas.microsoft.com/office/drawing/2014/main" xmlns="" id="{3253FF48-4B65-4CEC-A1AF-D22A46F1A68A}"/>
                </a:ext>
              </a:extLst>
            </p:cNvPr>
            <p:cNvSpPr/>
            <p:nvPr/>
          </p:nvSpPr>
          <p:spPr>
            <a:xfrm>
              <a:off x="9193291" y="270926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2;p27">
              <a:extLst>
                <a:ext uri="{FF2B5EF4-FFF2-40B4-BE49-F238E27FC236}">
                  <a16:creationId xmlns:a16="http://schemas.microsoft.com/office/drawing/2014/main" xmlns="" id="{092F290C-9BAD-4989-8828-BA4F61F8C0B6}"/>
                </a:ext>
              </a:extLst>
            </p:cNvPr>
            <p:cNvSpPr/>
            <p:nvPr/>
          </p:nvSpPr>
          <p:spPr>
            <a:xfrm rot="10800000" flipH="1">
              <a:off x="7474030" y="331988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3;p27">
              <a:extLst>
                <a:ext uri="{FF2B5EF4-FFF2-40B4-BE49-F238E27FC236}">
                  <a16:creationId xmlns:a16="http://schemas.microsoft.com/office/drawing/2014/main" xmlns="" id="{1BC21C91-74A0-4A2B-B442-F148764BBF3A}"/>
                </a:ext>
              </a:extLst>
            </p:cNvPr>
            <p:cNvSpPr/>
            <p:nvPr/>
          </p:nvSpPr>
          <p:spPr>
            <a:xfrm rot="10800000" flipH="1">
              <a:off x="6374804" y="276749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4;p27">
              <a:extLst>
                <a:ext uri="{FF2B5EF4-FFF2-40B4-BE49-F238E27FC236}">
                  <a16:creationId xmlns:a16="http://schemas.microsoft.com/office/drawing/2014/main" xmlns="" id="{C70E873B-DCDD-4702-92A1-5951529F1F23}"/>
                </a:ext>
              </a:extLst>
            </p:cNvPr>
            <p:cNvSpPr/>
            <p:nvPr/>
          </p:nvSpPr>
          <p:spPr>
            <a:xfrm rot="10800000" flipH="1">
              <a:off x="634717" y="2644031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5;p27">
              <a:extLst>
                <a:ext uri="{FF2B5EF4-FFF2-40B4-BE49-F238E27FC236}">
                  <a16:creationId xmlns:a16="http://schemas.microsoft.com/office/drawing/2014/main" xmlns="" id="{201EC8D3-3D91-40B4-AA49-030F90B6E642}"/>
                </a:ext>
              </a:extLst>
            </p:cNvPr>
            <p:cNvSpPr/>
            <p:nvPr/>
          </p:nvSpPr>
          <p:spPr>
            <a:xfrm rot="10800000" flipH="1">
              <a:off x="2641970" y="2650422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6;p27">
              <a:extLst>
                <a:ext uri="{FF2B5EF4-FFF2-40B4-BE49-F238E27FC236}">
                  <a16:creationId xmlns:a16="http://schemas.microsoft.com/office/drawing/2014/main" xmlns="" id="{BC0F5C57-AEEF-4EFD-836E-54488CABF50D}"/>
                </a:ext>
              </a:extLst>
            </p:cNvPr>
            <p:cNvSpPr/>
            <p:nvPr/>
          </p:nvSpPr>
          <p:spPr>
            <a:xfrm>
              <a:off x="1566112" y="571593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7;p27">
              <a:extLst>
                <a:ext uri="{FF2B5EF4-FFF2-40B4-BE49-F238E27FC236}">
                  <a16:creationId xmlns:a16="http://schemas.microsoft.com/office/drawing/2014/main" xmlns="" id="{D200511A-5B10-4BB1-B0BC-8045AC2C00C6}"/>
                </a:ext>
              </a:extLst>
            </p:cNvPr>
            <p:cNvSpPr/>
            <p:nvPr/>
          </p:nvSpPr>
          <p:spPr>
            <a:xfrm>
              <a:off x="466886" y="516354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8;p27">
              <a:extLst>
                <a:ext uri="{FF2B5EF4-FFF2-40B4-BE49-F238E27FC236}">
                  <a16:creationId xmlns:a16="http://schemas.microsoft.com/office/drawing/2014/main" xmlns="" id="{9816A8DD-F3B9-4E17-BED2-3F5361BF85A5}"/>
                </a:ext>
              </a:extLst>
            </p:cNvPr>
            <p:cNvSpPr/>
            <p:nvPr/>
          </p:nvSpPr>
          <p:spPr>
            <a:xfrm>
              <a:off x="4434473" y="571500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9;p27">
              <a:extLst>
                <a:ext uri="{FF2B5EF4-FFF2-40B4-BE49-F238E27FC236}">
                  <a16:creationId xmlns:a16="http://schemas.microsoft.com/office/drawing/2014/main" xmlns="" id="{408D419A-3C00-4746-AEFC-FBAC8D58D363}"/>
                </a:ext>
              </a:extLst>
            </p:cNvPr>
            <p:cNvSpPr/>
            <p:nvPr/>
          </p:nvSpPr>
          <p:spPr>
            <a:xfrm>
              <a:off x="2905297" y="5105780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0;p27">
              <a:extLst>
                <a:ext uri="{FF2B5EF4-FFF2-40B4-BE49-F238E27FC236}">
                  <a16:creationId xmlns:a16="http://schemas.microsoft.com/office/drawing/2014/main" xmlns="" id="{92314B48-CE6E-4626-90C0-D857985C4821}"/>
                </a:ext>
              </a:extLst>
            </p:cNvPr>
            <p:cNvSpPr/>
            <p:nvPr/>
          </p:nvSpPr>
          <p:spPr>
            <a:xfrm rot="10800000" flipH="1">
              <a:off x="7474030" y="571593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1;p27">
              <a:extLst>
                <a:ext uri="{FF2B5EF4-FFF2-40B4-BE49-F238E27FC236}">
                  <a16:creationId xmlns:a16="http://schemas.microsoft.com/office/drawing/2014/main" xmlns="" id="{085CF48F-4A74-4B38-9EFF-7D98CE153129}"/>
                </a:ext>
              </a:extLst>
            </p:cNvPr>
            <p:cNvSpPr/>
            <p:nvPr/>
          </p:nvSpPr>
          <p:spPr>
            <a:xfrm rot="10800000" flipH="1">
              <a:off x="6374804" y="516354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2;p27">
              <a:extLst>
                <a:ext uri="{FF2B5EF4-FFF2-40B4-BE49-F238E27FC236}">
                  <a16:creationId xmlns:a16="http://schemas.microsoft.com/office/drawing/2014/main" xmlns="" id="{5F347B91-9BF7-4EEE-BE93-E4F51BEFAC89}"/>
                </a:ext>
              </a:extLst>
            </p:cNvPr>
            <p:cNvSpPr/>
            <p:nvPr/>
          </p:nvSpPr>
          <p:spPr>
            <a:xfrm rot="10800000" flipH="1">
              <a:off x="10342391" y="571500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53;p27">
              <a:extLst>
                <a:ext uri="{FF2B5EF4-FFF2-40B4-BE49-F238E27FC236}">
                  <a16:creationId xmlns:a16="http://schemas.microsoft.com/office/drawing/2014/main" xmlns="" id="{A55647A7-2065-4872-B43F-200F6381F19C}"/>
                </a:ext>
              </a:extLst>
            </p:cNvPr>
            <p:cNvSpPr/>
            <p:nvPr/>
          </p:nvSpPr>
          <p:spPr>
            <a:xfrm rot="10800000" flipH="1">
              <a:off x="8813215" y="5105780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54;p27">
            <a:extLst>
              <a:ext uri="{FF2B5EF4-FFF2-40B4-BE49-F238E27FC236}">
                <a16:creationId xmlns:a16="http://schemas.microsoft.com/office/drawing/2014/main" xmlns="" id="{423065BE-C31D-4A59-82B1-4A144C619839}"/>
              </a:ext>
            </a:extLst>
          </p:cNvPr>
          <p:cNvGrpSpPr/>
          <p:nvPr userDrawn="1"/>
        </p:nvGrpSpPr>
        <p:grpSpPr>
          <a:xfrm>
            <a:off x="2761549" y="1427825"/>
            <a:ext cx="6763450" cy="3991938"/>
            <a:chOff x="3645164" y="1813666"/>
            <a:chExt cx="4766443" cy="2813260"/>
          </a:xfrm>
        </p:grpSpPr>
        <p:sp>
          <p:nvSpPr>
            <p:cNvPr id="34" name="Google Shape;55;p27">
              <a:extLst>
                <a:ext uri="{FF2B5EF4-FFF2-40B4-BE49-F238E27FC236}">
                  <a16:creationId xmlns:a16="http://schemas.microsoft.com/office/drawing/2014/main" xmlns="" id="{6CC59BE4-DCD9-42A5-86E6-A8F9FC15498E}"/>
                </a:ext>
              </a:extLst>
            </p:cNvPr>
            <p:cNvSpPr/>
            <p:nvPr/>
          </p:nvSpPr>
          <p:spPr>
            <a:xfrm>
              <a:off x="3645164" y="1813666"/>
              <a:ext cx="4766443" cy="2813260"/>
            </a:xfrm>
            <a:custGeom>
              <a:avLst/>
              <a:gdLst/>
              <a:ahLst/>
              <a:cxnLst/>
              <a:rect l="l" t="t" r="r" b="b"/>
              <a:pathLst>
                <a:path w="6546" h="4656" extrusionOk="0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chemeClr val="lt1"/>
            </a:solidFill>
            <a:ln w="57150" cap="flat" cmpd="sng">
              <a:solidFill>
                <a:srgbClr val="195B5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03200" dist="38100" dir="5400000" sx="103000" sy="103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56;p27">
              <a:extLst>
                <a:ext uri="{FF2B5EF4-FFF2-40B4-BE49-F238E27FC236}">
                  <a16:creationId xmlns:a16="http://schemas.microsoft.com/office/drawing/2014/main" xmlns="" id="{065D51A3-9B45-4D4E-A462-B6CAC7275E92}"/>
                </a:ext>
              </a:extLst>
            </p:cNvPr>
            <p:cNvSpPr/>
            <p:nvPr/>
          </p:nvSpPr>
          <p:spPr>
            <a:xfrm>
              <a:off x="3692837" y="1867866"/>
              <a:ext cx="4677577" cy="2721647"/>
            </a:xfrm>
            <a:custGeom>
              <a:avLst/>
              <a:gdLst/>
              <a:ahLst/>
              <a:cxnLst/>
              <a:rect l="l" t="t" r="r" b="b"/>
              <a:pathLst>
                <a:path w="6546" h="4656" extrusionOk="0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rgbClr val="195B5A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57;p27">
            <a:extLst>
              <a:ext uri="{FF2B5EF4-FFF2-40B4-BE49-F238E27FC236}">
                <a16:creationId xmlns:a16="http://schemas.microsoft.com/office/drawing/2014/main" xmlns="" id="{9BE8F6F5-DFC0-478F-BDE6-4B1B88652016}"/>
              </a:ext>
            </a:extLst>
          </p:cNvPr>
          <p:cNvSpPr/>
          <p:nvPr userDrawn="1"/>
        </p:nvSpPr>
        <p:spPr>
          <a:xfrm rot="790632" flipH="1">
            <a:off x="8336982" y="2936716"/>
            <a:ext cx="578472" cy="599350"/>
          </a:xfrm>
          <a:custGeom>
            <a:avLst/>
            <a:gdLst/>
            <a:ahLst/>
            <a:cxnLst/>
            <a:rect l="l" t="t" r="r" b="b"/>
            <a:pathLst>
              <a:path w="584535" h="605631" extrusionOk="0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58;p27">
            <a:extLst>
              <a:ext uri="{FF2B5EF4-FFF2-40B4-BE49-F238E27FC236}">
                <a16:creationId xmlns:a16="http://schemas.microsoft.com/office/drawing/2014/main" xmlns="" id="{693D17B2-C1ED-4E31-8EA3-6956B4D9EF6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29966" y="159883"/>
            <a:ext cx="1118618" cy="2569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59;p27">
            <a:extLst>
              <a:ext uri="{FF2B5EF4-FFF2-40B4-BE49-F238E27FC236}">
                <a16:creationId xmlns:a16="http://schemas.microsoft.com/office/drawing/2014/main" xmlns="" id="{99E11A03-9A8E-4265-ABC2-764A3C0EF9E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505190" flipH="1">
            <a:off x="5222248" y="3919566"/>
            <a:ext cx="7942083" cy="51131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2;p28">
            <a:extLst>
              <a:ext uri="{FF2B5EF4-FFF2-40B4-BE49-F238E27FC236}">
                <a16:creationId xmlns:a16="http://schemas.microsoft.com/office/drawing/2014/main" xmlns="" id="{3E507E54-17FC-1867-BB76-EFB75DD8F21C}"/>
              </a:ext>
            </a:extLst>
          </p:cNvPr>
          <p:cNvSpPr/>
          <p:nvPr userDrawn="1"/>
        </p:nvSpPr>
        <p:spPr>
          <a:xfrm>
            <a:off x="424673" y="280391"/>
            <a:ext cx="11313747" cy="623773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662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oogle Shape;71;p28">
            <a:extLst>
              <a:ext uri="{FF2B5EF4-FFF2-40B4-BE49-F238E27FC236}">
                <a16:creationId xmlns:a16="http://schemas.microsoft.com/office/drawing/2014/main" xmlns="" id="{599D222A-FAFE-4AAA-964E-9705B48AAB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E3E4">
              <a:lumMod val="70000"/>
              <a:lumOff val="30000"/>
              <a:alpha val="86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2;p28">
            <a:extLst>
              <a:ext uri="{FF2B5EF4-FFF2-40B4-BE49-F238E27FC236}">
                <a16:creationId xmlns:a16="http://schemas.microsoft.com/office/drawing/2014/main" xmlns="" id="{96EE657D-50AE-4297-B0AB-019A0F54E622}"/>
              </a:ext>
            </a:extLst>
          </p:cNvPr>
          <p:cNvSpPr/>
          <p:nvPr userDrawn="1"/>
        </p:nvSpPr>
        <p:spPr>
          <a:xfrm>
            <a:off x="424673" y="280391"/>
            <a:ext cx="11313747" cy="623773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76;p28">
            <a:extLst>
              <a:ext uri="{FF2B5EF4-FFF2-40B4-BE49-F238E27FC236}">
                <a16:creationId xmlns:a16="http://schemas.microsoft.com/office/drawing/2014/main" xmlns="" id="{1ACDF059-D4E2-494C-9D91-DD0254703D2E}"/>
              </a:ext>
            </a:extLst>
          </p:cNvPr>
          <p:cNvSpPr/>
          <p:nvPr userDrawn="1"/>
        </p:nvSpPr>
        <p:spPr>
          <a:xfrm>
            <a:off x="11387648" y="3083437"/>
            <a:ext cx="609685" cy="608755"/>
          </a:xfrm>
          <a:custGeom>
            <a:avLst/>
            <a:gdLst/>
            <a:ahLst/>
            <a:cxnLst/>
            <a:rect l="l" t="t" r="r" b="b"/>
            <a:pathLst>
              <a:path w="607648" h="606722" extrusionOk="0">
                <a:moveTo>
                  <a:pt x="382195" y="318513"/>
                </a:moveTo>
                <a:lnTo>
                  <a:pt x="319178" y="381790"/>
                </a:lnTo>
                <a:lnTo>
                  <a:pt x="520155" y="582460"/>
                </a:lnTo>
                <a:lnTo>
                  <a:pt x="583349" y="519362"/>
                </a:lnTo>
                <a:lnTo>
                  <a:pt x="550595" y="486657"/>
                </a:lnTo>
                <a:lnTo>
                  <a:pt x="527631" y="509497"/>
                </a:lnTo>
                <a:cubicBezTo>
                  <a:pt x="525673" y="511452"/>
                  <a:pt x="523092" y="512430"/>
                  <a:pt x="520600" y="512430"/>
                </a:cubicBezTo>
                <a:cubicBezTo>
                  <a:pt x="518019" y="512430"/>
                  <a:pt x="515437" y="511452"/>
                  <a:pt x="513479" y="509497"/>
                </a:cubicBezTo>
                <a:cubicBezTo>
                  <a:pt x="509474" y="505587"/>
                  <a:pt x="509474" y="499188"/>
                  <a:pt x="513479" y="495278"/>
                </a:cubicBezTo>
                <a:lnTo>
                  <a:pt x="536354" y="472438"/>
                </a:lnTo>
                <a:lnTo>
                  <a:pt x="503333" y="439467"/>
                </a:lnTo>
                <a:lnTo>
                  <a:pt x="471735" y="471016"/>
                </a:lnTo>
                <a:cubicBezTo>
                  <a:pt x="469777" y="472971"/>
                  <a:pt x="467196" y="473949"/>
                  <a:pt x="464615" y="473949"/>
                </a:cubicBezTo>
                <a:cubicBezTo>
                  <a:pt x="462033" y="473949"/>
                  <a:pt x="459452" y="472971"/>
                  <a:pt x="457494" y="471016"/>
                </a:cubicBezTo>
                <a:cubicBezTo>
                  <a:pt x="453578" y="467106"/>
                  <a:pt x="453578" y="460707"/>
                  <a:pt x="457494" y="456797"/>
                </a:cubicBezTo>
                <a:lnTo>
                  <a:pt x="489091" y="425247"/>
                </a:lnTo>
                <a:lnTo>
                  <a:pt x="456070" y="392276"/>
                </a:lnTo>
                <a:lnTo>
                  <a:pt x="433195" y="415205"/>
                </a:lnTo>
                <a:cubicBezTo>
                  <a:pt x="431237" y="417160"/>
                  <a:pt x="428656" y="418138"/>
                  <a:pt x="426075" y="418138"/>
                </a:cubicBezTo>
                <a:cubicBezTo>
                  <a:pt x="423494" y="418138"/>
                  <a:pt x="420912" y="417160"/>
                  <a:pt x="418954" y="415205"/>
                </a:cubicBezTo>
                <a:cubicBezTo>
                  <a:pt x="415038" y="411206"/>
                  <a:pt x="415038" y="404896"/>
                  <a:pt x="418954" y="400986"/>
                </a:cubicBezTo>
                <a:lnTo>
                  <a:pt x="441829" y="378057"/>
                </a:lnTo>
                <a:lnTo>
                  <a:pt x="408897" y="345175"/>
                </a:lnTo>
                <a:lnTo>
                  <a:pt x="377299" y="376724"/>
                </a:lnTo>
                <a:cubicBezTo>
                  <a:pt x="375341" y="378679"/>
                  <a:pt x="372760" y="379657"/>
                  <a:pt x="370179" y="379657"/>
                </a:cubicBezTo>
                <a:cubicBezTo>
                  <a:pt x="367597" y="379657"/>
                  <a:pt x="365016" y="378679"/>
                  <a:pt x="363058" y="376724"/>
                </a:cubicBezTo>
                <a:cubicBezTo>
                  <a:pt x="359142" y="372814"/>
                  <a:pt x="359142" y="366415"/>
                  <a:pt x="363058" y="362505"/>
                </a:cubicBezTo>
                <a:lnTo>
                  <a:pt x="394655" y="330955"/>
                </a:lnTo>
                <a:close/>
                <a:moveTo>
                  <a:pt x="214417" y="305627"/>
                </a:moveTo>
                <a:lnTo>
                  <a:pt x="214417" y="336110"/>
                </a:lnTo>
                <a:lnTo>
                  <a:pt x="229637" y="320824"/>
                </a:lnTo>
                <a:close/>
                <a:moveTo>
                  <a:pt x="312947" y="220933"/>
                </a:moveTo>
                <a:lnTo>
                  <a:pt x="321136" y="229198"/>
                </a:lnTo>
                <a:lnTo>
                  <a:pt x="329414" y="220933"/>
                </a:lnTo>
                <a:close/>
                <a:moveTo>
                  <a:pt x="400945" y="206927"/>
                </a:moveTo>
                <a:cubicBezTo>
                  <a:pt x="404860" y="203017"/>
                  <a:pt x="411267" y="203017"/>
                  <a:pt x="415182" y="206927"/>
                </a:cubicBezTo>
                <a:cubicBezTo>
                  <a:pt x="419097" y="210838"/>
                  <a:pt x="419097" y="217147"/>
                  <a:pt x="415182" y="221147"/>
                </a:cubicBezTo>
                <a:lnTo>
                  <a:pt x="213909" y="422083"/>
                </a:lnTo>
                <a:cubicBezTo>
                  <a:pt x="211952" y="424038"/>
                  <a:pt x="209371" y="425016"/>
                  <a:pt x="206791" y="425016"/>
                </a:cubicBezTo>
                <a:cubicBezTo>
                  <a:pt x="204210" y="425016"/>
                  <a:pt x="201719" y="424038"/>
                  <a:pt x="199672" y="422083"/>
                </a:cubicBezTo>
                <a:cubicBezTo>
                  <a:pt x="195757" y="418173"/>
                  <a:pt x="195757" y="411863"/>
                  <a:pt x="199672" y="407864"/>
                </a:cubicBezTo>
                <a:close/>
                <a:moveTo>
                  <a:pt x="221004" y="129129"/>
                </a:moveTo>
                <a:lnTo>
                  <a:pt x="292743" y="200848"/>
                </a:lnTo>
                <a:lnTo>
                  <a:pt x="353623" y="200848"/>
                </a:lnTo>
                <a:cubicBezTo>
                  <a:pt x="357629" y="200848"/>
                  <a:pt x="361367" y="203248"/>
                  <a:pt x="362880" y="206980"/>
                </a:cubicBezTo>
                <a:cubicBezTo>
                  <a:pt x="364482" y="210802"/>
                  <a:pt x="363592" y="215068"/>
                  <a:pt x="360744" y="218000"/>
                </a:cubicBezTo>
                <a:lnTo>
                  <a:pt x="328346" y="250438"/>
                </a:lnTo>
                <a:cubicBezTo>
                  <a:pt x="328346" y="250438"/>
                  <a:pt x="328346" y="250438"/>
                  <a:pt x="328257" y="250438"/>
                </a:cubicBezTo>
                <a:cubicBezTo>
                  <a:pt x="328257" y="250527"/>
                  <a:pt x="328257" y="250527"/>
                  <a:pt x="328168" y="250527"/>
                </a:cubicBezTo>
                <a:lnTo>
                  <a:pt x="211480" y="367481"/>
                </a:lnTo>
                <a:cubicBezTo>
                  <a:pt x="209611" y="369437"/>
                  <a:pt x="207030" y="370414"/>
                  <a:pt x="204359" y="370414"/>
                </a:cubicBezTo>
                <a:cubicBezTo>
                  <a:pt x="203113" y="370414"/>
                  <a:pt x="201778" y="370148"/>
                  <a:pt x="200532" y="369703"/>
                </a:cubicBezTo>
                <a:cubicBezTo>
                  <a:pt x="196794" y="368103"/>
                  <a:pt x="194301" y="364460"/>
                  <a:pt x="194301" y="360372"/>
                </a:cubicBezTo>
                <a:lnTo>
                  <a:pt x="194301" y="285542"/>
                </a:lnTo>
                <a:lnTo>
                  <a:pt x="127813" y="219156"/>
                </a:lnTo>
                <a:lnTo>
                  <a:pt x="127813" y="544957"/>
                </a:lnTo>
                <a:lnTo>
                  <a:pt x="297727" y="374769"/>
                </a:lnTo>
                <a:cubicBezTo>
                  <a:pt x="297727" y="374769"/>
                  <a:pt x="297727" y="374680"/>
                  <a:pt x="297816" y="374680"/>
                </a:cubicBezTo>
                <a:cubicBezTo>
                  <a:pt x="297816" y="374591"/>
                  <a:pt x="297905" y="374591"/>
                  <a:pt x="297905" y="374591"/>
                </a:cubicBezTo>
                <a:lnTo>
                  <a:pt x="375074" y="297273"/>
                </a:lnTo>
                <a:cubicBezTo>
                  <a:pt x="375074" y="297184"/>
                  <a:pt x="375074" y="297184"/>
                  <a:pt x="375163" y="297184"/>
                </a:cubicBezTo>
                <a:lnTo>
                  <a:pt x="542851" y="129129"/>
                </a:lnTo>
                <a:lnTo>
                  <a:pt x="478500" y="129129"/>
                </a:lnTo>
                <a:lnTo>
                  <a:pt x="478500" y="154013"/>
                </a:lnTo>
                <a:cubicBezTo>
                  <a:pt x="478500" y="159612"/>
                  <a:pt x="474049" y="164056"/>
                  <a:pt x="468442" y="164056"/>
                </a:cubicBezTo>
                <a:cubicBezTo>
                  <a:pt x="462924" y="164056"/>
                  <a:pt x="458384" y="159612"/>
                  <a:pt x="458384" y="154013"/>
                </a:cubicBezTo>
                <a:lnTo>
                  <a:pt x="458384" y="129129"/>
                </a:lnTo>
                <a:lnTo>
                  <a:pt x="417352" y="129129"/>
                </a:lnTo>
                <a:lnTo>
                  <a:pt x="417352" y="166366"/>
                </a:lnTo>
                <a:cubicBezTo>
                  <a:pt x="417352" y="171876"/>
                  <a:pt x="412902" y="176409"/>
                  <a:pt x="407294" y="176409"/>
                </a:cubicBezTo>
                <a:cubicBezTo>
                  <a:pt x="401776" y="176409"/>
                  <a:pt x="397237" y="171876"/>
                  <a:pt x="397237" y="166366"/>
                </a:cubicBezTo>
                <a:lnTo>
                  <a:pt x="397237" y="129129"/>
                </a:lnTo>
                <a:lnTo>
                  <a:pt x="356205" y="129129"/>
                </a:lnTo>
                <a:lnTo>
                  <a:pt x="356205" y="154013"/>
                </a:lnTo>
                <a:cubicBezTo>
                  <a:pt x="356205" y="159612"/>
                  <a:pt x="351665" y="164056"/>
                  <a:pt x="346147" y="164056"/>
                </a:cubicBezTo>
                <a:cubicBezTo>
                  <a:pt x="340539" y="164056"/>
                  <a:pt x="336089" y="159612"/>
                  <a:pt x="336089" y="154013"/>
                </a:cubicBezTo>
                <a:lnTo>
                  <a:pt x="336089" y="129129"/>
                </a:lnTo>
                <a:lnTo>
                  <a:pt x="294968" y="129129"/>
                </a:lnTo>
                <a:lnTo>
                  <a:pt x="294968" y="166366"/>
                </a:lnTo>
                <a:cubicBezTo>
                  <a:pt x="294968" y="171876"/>
                  <a:pt x="290518" y="176409"/>
                  <a:pt x="284910" y="176409"/>
                </a:cubicBezTo>
                <a:cubicBezTo>
                  <a:pt x="279392" y="176409"/>
                  <a:pt x="274853" y="171876"/>
                  <a:pt x="274853" y="166366"/>
                </a:cubicBezTo>
                <a:lnTo>
                  <a:pt x="274853" y="129129"/>
                </a:lnTo>
                <a:close/>
                <a:moveTo>
                  <a:pt x="87493" y="24262"/>
                </a:moveTo>
                <a:lnTo>
                  <a:pt x="24299" y="87360"/>
                </a:lnTo>
                <a:lnTo>
                  <a:pt x="243878" y="306605"/>
                </a:lnTo>
                <a:lnTo>
                  <a:pt x="268355" y="282076"/>
                </a:lnTo>
                <a:cubicBezTo>
                  <a:pt x="264706" y="278166"/>
                  <a:pt x="264795" y="272034"/>
                  <a:pt x="268622" y="268213"/>
                </a:cubicBezTo>
                <a:lnTo>
                  <a:pt x="300220" y="236663"/>
                </a:lnTo>
                <a:lnTo>
                  <a:pt x="267198" y="203692"/>
                </a:lnTo>
                <a:lnTo>
                  <a:pt x="244323" y="226532"/>
                </a:lnTo>
                <a:cubicBezTo>
                  <a:pt x="242365" y="228487"/>
                  <a:pt x="239784" y="229465"/>
                  <a:pt x="237203" y="229465"/>
                </a:cubicBezTo>
                <a:cubicBezTo>
                  <a:pt x="234622" y="229465"/>
                  <a:pt x="232040" y="228487"/>
                  <a:pt x="230082" y="226532"/>
                </a:cubicBezTo>
                <a:cubicBezTo>
                  <a:pt x="226166" y="222622"/>
                  <a:pt x="226166" y="216223"/>
                  <a:pt x="230082" y="212313"/>
                </a:cubicBezTo>
                <a:lnTo>
                  <a:pt x="252957" y="189473"/>
                </a:lnTo>
                <a:lnTo>
                  <a:pt x="219936" y="156502"/>
                </a:lnTo>
                <a:lnTo>
                  <a:pt x="188338" y="188051"/>
                </a:lnTo>
                <a:cubicBezTo>
                  <a:pt x="186380" y="190006"/>
                  <a:pt x="183798" y="190984"/>
                  <a:pt x="181217" y="190984"/>
                </a:cubicBezTo>
                <a:cubicBezTo>
                  <a:pt x="178636" y="190984"/>
                  <a:pt x="176055" y="190006"/>
                  <a:pt x="174097" y="188051"/>
                </a:cubicBezTo>
                <a:cubicBezTo>
                  <a:pt x="170180" y="184141"/>
                  <a:pt x="170180" y="177831"/>
                  <a:pt x="174097" y="173832"/>
                </a:cubicBezTo>
                <a:lnTo>
                  <a:pt x="205695" y="142282"/>
                </a:lnTo>
                <a:lnTo>
                  <a:pt x="172762" y="109400"/>
                </a:lnTo>
                <a:lnTo>
                  <a:pt x="149798" y="132240"/>
                </a:lnTo>
                <a:cubicBezTo>
                  <a:pt x="147840" y="134195"/>
                  <a:pt x="145259" y="135173"/>
                  <a:pt x="142766" y="135173"/>
                </a:cubicBezTo>
                <a:cubicBezTo>
                  <a:pt x="140185" y="135173"/>
                  <a:pt x="137604" y="134195"/>
                  <a:pt x="135646" y="132240"/>
                </a:cubicBezTo>
                <a:cubicBezTo>
                  <a:pt x="131641" y="128330"/>
                  <a:pt x="131641" y="121931"/>
                  <a:pt x="135646" y="118021"/>
                </a:cubicBezTo>
                <a:lnTo>
                  <a:pt x="158521" y="95181"/>
                </a:lnTo>
                <a:lnTo>
                  <a:pt x="125499" y="62210"/>
                </a:lnTo>
                <a:lnTo>
                  <a:pt x="93902" y="93759"/>
                </a:lnTo>
                <a:cubicBezTo>
                  <a:pt x="91944" y="95714"/>
                  <a:pt x="89362" y="96692"/>
                  <a:pt x="86781" y="96692"/>
                </a:cubicBezTo>
                <a:cubicBezTo>
                  <a:pt x="84200" y="96692"/>
                  <a:pt x="81619" y="95714"/>
                  <a:pt x="79661" y="93759"/>
                </a:cubicBezTo>
                <a:cubicBezTo>
                  <a:pt x="75744" y="89849"/>
                  <a:pt x="75744" y="83450"/>
                  <a:pt x="79661" y="79539"/>
                </a:cubicBezTo>
                <a:lnTo>
                  <a:pt x="111258" y="47990"/>
                </a:lnTo>
                <a:close/>
                <a:moveTo>
                  <a:pt x="87493" y="0"/>
                </a:moveTo>
                <a:cubicBezTo>
                  <a:pt x="90163" y="0"/>
                  <a:pt x="92745" y="1066"/>
                  <a:pt x="94614" y="2933"/>
                </a:cubicBezTo>
                <a:lnTo>
                  <a:pt x="200888" y="109045"/>
                </a:lnTo>
                <a:lnTo>
                  <a:pt x="567150" y="109045"/>
                </a:lnTo>
                <a:cubicBezTo>
                  <a:pt x="571156" y="109045"/>
                  <a:pt x="574894" y="111444"/>
                  <a:pt x="576407" y="115266"/>
                </a:cubicBezTo>
                <a:cubicBezTo>
                  <a:pt x="578009" y="118998"/>
                  <a:pt x="577119" y="123264"/>
                  <a:pt x="574271" y="126197"/>
                </a:cubicBezTo>
                <a:lnTo>
                  <a:pt x="396436" y="304294"/>
                </a:lnTo>
                <a:lnTo>
                  <a:pt x="604711" y="512252"/>
                </a:lnTo>
                <a:cubicBezTo>
                  <a:pt x="606580" y="514118"/>
                  <a:pt x="607648" y="516696"/>
                  <a:pt x="607648" y="519362"/>
                </a:cubicBezTo>
                <a:cubicBezTo>
                  <a:pt x="607648" y="522028"/>
                  <a:pt x="606580" y="524516"/>
                  <a:pt x="604711" y="526471"/>
                </a:cubicBezTo>
                <a:lnTo>
                  <a:pt x="599727" y="531359"/>
                </a:lnTo>
                <a:cubicBezTo>
                  <a:pt x="599371" y="532070"/>
                  <a:pt x="598837" y="532693"/>
                  <a:pt x="598214" y="533315"/>
                </a:cubicBezTo>
                <a:lnTo>
                  <a:pt x="566171" y="565308"/>
                </a:lnTo>
                <a:cubicBezTo>
                  <a:pt x="565548" y="565930"/>
                  <a:pt x="564925" y="566463"/>
                  <a:pt x="564213" y="566819"/>
                </a:cubicBezTo>
                <a:lnTo>
                  <a:pt x="527275" y="603789"/>
                </a:lnTo>
                <a:cubicBezTo>
                  <a:pt x="525317" y="605744"/>
                  <a:pt x="522736" y="606722"/>
                  <a:pt x="520155" y="606722"/>
                </a:cubicBezTo>
                <a:cubicBezTo>
                  <a:pt x="517574" y="606722"/>
                  <a:pt x="514992" y="605744"/>
                  <a:pt x="513034" y="603789"/>
                </a:cubicBezTo>
                <a:lnTo>
                  <a:pt x="304937" y="396009"/>
                </a:lnTo>
                <a:lnTo>
                  <a:pt x="124876" y="576328"/>
                </a:lnTo>
                <a:cubicBezTo>
                  <a:pt x="123007" y="578283"/>
                  <a:pt x="120426" y="579261"/>
                  <a:pt x="117756" y="579261"/>
                </a:cubicBezTo>
                <a:cubicBezTo>
                  <a:pt x="116509" y="579261"/>
                  <a:pt x="115174" y="579083"/>
                  <a:pt x="113928" y="578550"/>
                </a:cubicBezTo>
                <a:cubicBezTo>
                  <a:pt x="110190" y="576950"/>
                  <a:pt x="107698" y="573307"/>
                  <a:pt x="107698" y="569218"/>
                </a:cubicBezTo>
                <a:lnTo>
                  <a:pt x="107698" y="199071"/>
                </a:lnTo>
                <a:lnTo>
                  <a:pt x="2937" y="94470"/>
                </a:lnTo>
                <a:cubicBezTo>
                  <a:pt x="-979" y="90559"/>
                  <a:pt x="-979" y="84161"/>
                  <a:pt x="2937" y="80250"/>
                </a:cubicBezTo>
                <a:lnTo>
                  <a:pt x="80373" y="2933"/>
                </a:lnTo>
                <a:cubicBezTo>
                  <a:pt x="82242" y="1066"/>
                  <a:pt x="84823" y="0"/>
                  <a:pt x="87493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77;p28">
            <a:extLst>
              <a:ext uri="{FF2B5EF4-FFF2-40B4-BE49-F238E27FC236}">
                <a16:creationId xmlns:a16="http://schemas.microsoft.com/office/drawing/2014/main" xmlns="" id="{D46442B1-E383-444C-9245-EC991F22B925}"/>
              </a:ext>
            </a:extLst>
          </p:cNvPr>
          <p:cNvSpPr/>
          <p:nvPr userDrawn="1"/>
        </p:nvSpPr>
        <p:spPr>
          <a:xfrm>
            <a:off x="165760" y="1221632"/>
            <a:ext cx="609684" cy="551923"/>
          </a:xfrm>
          <a:custGeom>
            <a:avLst/>
            <a:gdLst/>
            <a:ahLst/>
            <a:cxnLst/>
            <a:rect l="l" t="t" r="r" b="b"/>
            <a:pathLst>
              <a:path w="605680" h="548298" extrusionOk="0">
                <a:moveTo>
                  <a:pt x="203544" y="393040"/>
                </a:moveTo>
                <a:cubicBezTo>
                  <a:pt x="177032" y="393040"/>
                  <a:pt x="155404" y="414462"/>
                  <a:pt x="155404" y="441108"/>
                </a:cubicBezTo>
                <a:cubicBezTo>
                  <a:pt x="155404" y="467580"/>
                  <a:pt x="177032" y="489002"/>
                  <a:pt x="203544" y="489002"/>
                </a:cubicBezTo>
                <a:cubicBezTo>
                  <a:pt x="230057" y="489002"/>
                  <a:pt x="251511" y="467580"/>
                  <a:pt x="251511" y="441108"/>
                </a:cubicBezTo>
                <a:cubicBezTo>
                  <a:pt x="251511" y="414462"/>
                  <a:pt x="230057" y="393040"/>
                  <a:pt x="203544" y="393040"/>
                </a:cubicBezTo>
                <a:close/>
                <a:moveTo>
                  <a:pt x="109182" y="297078"/>
                </a:moveTo>
                <a:cubicBezTo>
                  <a:pt x="82669" y="297078"/>
                  <a:pt x="61215" y="318500"/>
                  <a:pt x="61215" y="344972"/>
                </a:cubicBezTo>
                <a:cubicBezTo>
                  <a:pt x="61215" y="371444"/>
                  <a:pt x="82669" y="393040"/>
                  <a:pt x="109182" y="393040"/>
                </a:cubicBezTo>
                <a:cubicBezTo>
                  <a:pt x="135694" y="393040"/>
                  <a:pt x="157322" y="371444"/>
                  <a:pt x="157322" y="344972"/>
                </a:cubicBezTo>
                <a:cubicBezTo>
                  <a:pt x="157322" y="318500"/>
                  <a:pt x="135694" y="297078"/>
                  <a:pt x="109182" y="297078"/>
                </a:cubicBezTo>
                <a:close/>
                <a:moveTo>
                  <a:pt x="449089" y="177613"/>
                </a:moveTo>
                <a:cubicBezTo>
                  <a:pt x="450310" y="178832"/>
                  <a:pt x="451706" y="180051"/>
                  <a:pt x="453101" y="181270"/>
                </a:cubicBezTo>
                <a:cubicBezTo>
                  <a:pt x="468453" y="194157"/>
                  <a:pt x="492526" y="210701"/>
                  <a:pt x="519216" y="216796"/>
                </a:cubicBezTo>
                <a:lnTo>
                  <a:pt x="461824" y="294118"/>
                </a:lnTo>
                <a:cubicBezTo>
                  <a:pt x="449438" y="310836"/>
                  <a:pt x="430075" y="318673"/>
                  <a:pt x="418212" y="311881"/>
                </a:cubicBezTo>
                <a:cubicBezTo>
                  <a:pt x="406525" y="305089"/>
                  <a:pt x="403559" y="284192"/>
                  <a:pt x="411758" y="265210"/>
                </a:cubicBezTo>
                <a:close/>
                <a:moveTo>
                  <a:pt x="136915" y="173425"/>
                </a:moveTo>
                <a:cubicBezTo>
                  <a:pt x="110403" y="173425"/>
                  <a:pt x="88949" y="194847"/>
                  <a:pt x="88949" y="221319"/>
                </a:cubicBezTo>
                <a:cubicBezTo>
                  <a:pt x="88949" y="247791"/>
                  <a:pt x="110403" y="269387"/>
                  <a:pt x="136915" y="269387"/>
                </a:cubicBezTo>
                <a:cubicBezTo>
                  <a:pt x="163427" y="269387"/>
                  <a:pt x="185056" y="247791"/>
                  <a:pt x="185056" y="221319"/>
                </a:cubicBezTo>
                <a:cubicBezTo>
                  <a:pt x="185056" y="194847"/>
                  <a:pt x="163427" y="173425"/>
                  <a:pt x="136915" y="173425"/>
                </a:cubicBezTo>
                <a:close/>
                <a:moveTo>
                  <a:pt x="479079" y="107118"/>
                </a:moveTo>
                <a:cubicBezTo>
                  <a:pt x="483090" y="117910"/>
                  <a:pt x="489892" y="127832"/>
                  <a:pt x="499309" y="135840"/>
                </a:cubicBezTo>
                <a:cubicBezTo>
                  <a:pt x="520237" y="153247"/>
                  <a:pt x="548489" y="156206"/>
                  <a:pt x="571858" y="145762"/>
                </a:cubicBezTo>
                <a:lnTo>
                  <a:pt x="540467" y="188061"/>
                </a:lnTo>
                <a:cubicBezTo>
                  <a:pt x="510296" y="188409"/>
                  <a:pt x="477161" y="162298"/>
                  <a:pt x="461988" y="147328"/>
                </a:cubicBezTo>
                <a:close/>
                <a:moveTo>
                  <a:pt x="242266" y="90351"/>
                </a:moveTo>
                <a:cubicBezTo>
                  <a:pt x="215754" y="90351"/>
                  <a:pt x="194300" y="111773"/>
                  <a:pt x="194300" y="138245"/>
                </a:cubicBezTo>
                <a:cubicBezTo>
                  <a:pt x="194300" y="164717"/>
                  <a:pt x="215754" y="186313"/>
                  <a:pt x="242266" y="186313"/>
                </a:cubicBezTo>
                <a:cubicBezTo>
                  <a:pt x="268953" y="186313"/>
                  <a:pt x="290407" y="164717"/>
                  <a:pt x="290407" y="138245"/>
                </a:cubicBezTo>
                <a:cubicBezTo>
                  <a:pt x="290407" y="111773"/>
                  <a:pt x="268779" y="90351"/>
                  <a:pt x="242266" y="90351"/>
                </a:cubicBezTo>
                <a:close/>
                <a:moveTo>
                  <a:pt x="305846" y="28897"/>
                </a:moveTo>
                <a:cubicBezTo>
                  <a:pt x="374664" y="32824"/>
                  <a:pt x="427809" y="59699"/>
                  <a:pt x="465353" y="97840"/>
                </a:cubicBezTo>
                <a:lnTo>
                  <a:pt x="448783" y="136852"/>
                </a:lnTo>
                <a:lnTo>
                  <a:pt x="408317" y="231594"/>
                </a:lnTo>
                <a:cubicBezTo>
                  <a:pt x="402212" y="239083"/>
                  <a:pt x="396979" y="248139"/>
                  <a:pt x="393491" y="258589"/>
                </a:cubicBezTo>
                <a:cubicBezTo>
                  <a:pt x="382502" y="292028"/>
                  <a:pt x="392968" y="325466"/>
                  <a:pt x="416864" y="333129"/>
                </a:cubicBezTo>
                <a:cubicBezTo>
                  <a:pt x="434131" y="338876"/>
                  <a:pt x="453667" y="329472"/>
                  <a:pt x="467272" y="311185"/>
                </a:cubicBezTo>
                <a:cubicBezTo>
                  <a:pt x="473202" y="306831"/>
                  <a:pt x="478784" y="301432"/>
                  <a:pt x="483319" y="295162"/>
                </a:cubicBezTo>
                <a:lnTo>
                  <a:pt x="530587" y="231594"/>
                </a:lnTo>
                <a:cubicBezTo>
                  <a:pt x="534599" y="261550"/>
                  <a:pt x="532855" y="291331"/>
                  <a:pt x="525180" y="318500"/>
                </a:cubicBezTo>
                <a:cubicBezTo>
                  <a:pt x="497621" y="415681"/>
                  <a:pt x="418259" y="420035"/>
                  <a:pt x="379363" y="415855"/>
                </a:cubicBezTo>
                <a:cubicBezTo>
                  <a:pt x="367153" y="414636"/>
                  <a:pt x="352850" y="420906"/>
                  <a:pt x="346920" y="431529"/>
                </a:cubicBezTo>
                <a:cubicBezTo>
                  <a:pt x="293547" y="525575"/>
                  <a:pt x="219766" y="610391"/>
                  <a:pt x="79007" y="485867"/>
                </a:cubicBezTo>
                <a:cubicBezTo>
                  <a:pt x="-71346" y="352983"/>
                  <a:pt x="167" y="69974"/>
                  <a:pt x="231801" y="33052"/>
                </a:cubicBezTo>
                <a:cubicBezTo>
                  <a:pt x="258226" y="28829"/>
                  <a:pt x="282907" y="27588"/>
                  <a:pt x="305846" y="28897"/>
                </a:cubicBezTo>
                <a:close/>
                <a:moveTo>
                  <a:pt x="590540" y="0"/>
                </a:moveTo>
                <a:cubicBezTo>
                  <a:pt x="590540" y="0"/>
                  <a:pt x="613915" y="36566"/>
                  <a:pt x="602576" y="90717"/>
                </a:cubicBezTo>
                <a:cubicBezTo>
                  <a:pt x="601181" y="101687"/>
                  <a:pt x="596645" y="112483"/>
                  <a:pt x="588970" y="121711"/>
                </a:cubicBezTo>
                <a:cubicBezTo>
                  <a:pt x="567862" y="146785"/>
                  <a:pt x="530357" y="150093"/>
                  <a:pt x="505063" y="129024"/>
                </a:cubicBezTo>
                <a:cubicBezTo>
                  <a:pt x="479768" y="107781"/>
                  <a:pt x="476454" y="70345"/>
                  <a:pt x="497736" y="45098"/>
                </a:cubicBezTo>
                <a:cubicBezTo>
                  <a:pt x="498957" y="43705"/>
                  <a:pt x="500178" y="42312"/>
                  <a:pt x="501399" y="41093"/>
                </a:cubicBezTo>
                <a:lnTo>
                  <a:pt x="501225" y="40919"/>
                </a:lnTo>
                <a:cubicBezTo>
                  <a:pt x="501225" y="40919"/>
                  <a:pt x="524600" y="10796"/>
                  <a:pt x="555651" y="8880"/>
                </a:cubicBezTo>
                <a:cubicBezTo>
                  <a:pt x="586876" y="6791"/>
                  <a:pt x="590540" y="0"/>
                  <a:pt x="590540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78;p28">
            <a:extLst>
              <a:ext uri="{FF2B5EF4-FFF2-40B4-BE49-F238E27FC236}">
                <a16:creationId xmlns:a16="http://schemas.microsoft.com/office/drawing/2014/main" xmlns="" id="{7A1C1BA8-6D0E-409B-89AB-5B6A5DA6D20F}"/>
              </a:ext>
            </a:extLst>
          </p:cNvPr>
          <p:cNvSpPr/>
          <p:nvPr userDrawn="1"/>
        </p:nvSpPr>
        <p:spPr>
          <a:xfrm>
            <a:off x="10327529" y="280391"/>
            <a:ext cx="588447" cy="609685"/>
          </a:xfrm>
          <a:custGeom>
            <a:avLst/>
            <a:gdLst/>
            <a:ahLst/>
            <a:cxnLst/>
            <a:rect l="l" t="t" r="r" b="b"/>
            <a:pathLst>
              <a:path w="584535" h="605631" extrusionOk="0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79;p28">
            <a:extLst>
              <a:ext uri="{FF2B5EF4-FFF2-40B4-BE49-F238E27FC236}">
                <a16:creationId xmlns:a16="http://schemas.microsoft.com/office/drawing/2014/main" xmlns="" id="{9FF10076-AF2E-4931-9F64-55F27A533E7A}"/>
              </a:ext>
            </a:extLst>
          </p:cNvPr>
          <p:cNvSpPr/>
          <p:nvPr userDrawn="1"/>
        </p:nvSpPr>
        <p:spPr>
          <a:xfrm rot="5770500" flipH="1">
            <a:off x="3949423" y="5888768"/>
            <a:ext cx="586846" cy="609685"/>
          </a:xfrm>
          <a:custGeom>
            <a:avLst/>
            <a:gdLst/>
            <a:ahLst/>
            <a:cxnLst/>
            <a:rect l="l" t="t" r="r" b="b"/>
            <a:pathLst>
              <a:path w="585586" h="608375" extrusionOk="0">
                <a:moveTo>
                  <a:pt x="252617" y="479831"/>
                </a:moveTo>
                <a:lnTo>
                  <a:pt x="261886" y="483766"/>
                </a:lnTo>
                <a:cubicBezTo>
                  <a:pt x="264445" y="486320"/>
                  <a:pt x="265725" y="489696"/>
                  <a:pt x="265725" y="493071"/>
                </a:cubicBezTo>
                <a:lnTo>
                  <a:pt x="261888" y="502371"/>
                </a:lnTo>
                <a:lnTo>
                  <a:pt x="250824" y="513294"/>
                </a:lnTo>
                <a:lnTo>
                  <a:pt x="250825" y="513295"/>
                </a:lnTo>
                <a:lnTo>
                  <a:pt x="250796" y="513324"/>
                </a:lnTo>
                <a:lnTo>
                  <a:pt x="235320" y="491550"/>
                </a:lnTo>
                <a:lnTo>
                  <a:pt x="235350" y="491520"/>
                </a:lnTo>
                <a:lnTo>
                  <a:pt x="235362" y="491537"/>
                </a:lnTo>
                <a:lnTo>
                  <a:pt x="243276" y="483637"/>
                </a:lnTo>
                <a:close/>
                <a:moveTo>
                  <a:pt x="134866" y="417276"/>
                </a:moveTo>
                <a:cubicBezTo>
                  <a:pt x="142293" y="416790"/>
                  <a:pt x="148502" y="422139"/>
                  <a:pt x="149111" y="429433"/>
                </a:cubicBezTo>
                <a:lnTo>
                  <a:pt x="160069" y="565949"/>
                </a:lnTo>
                <a:lnTo>
                  <a:pt x="235312" y="491552"/>
                </a:lnTo>
                <a:lnTo>
                  <a:pt x="250774" y="513312"/>
                </a:lnTo>
                <a:lnTo>
                  <a:pt x="158486" y="604607"/>
                </a:lnTo>
                <a:cubicBezTo>
                  <a:pt x="156051" y="607038"/>
                  <a:pt x="152642" y="608375"/>
                  <a:pt x="149233" y="608375"/>
                </a:cubicBezTo>
                <a:cubicBezTo>
                  <a:pt x="147650" y="608375"/>
                  <a:pt x="146189" y="608132"/>
                  <a:pt x="144606" y="607524"/>
                </a:cubicBezTo>
                <a:cubicBezTo>
                  <a:pt x="139858" y="605822"/>
                  <a:pt x="136449" y="601324"/>
                  <a:pt x="136084" y="596219"/>
                </a:cubicBezTo>
                <a:lnTo>
                  <a:pt x="122813" y="431499"/>
                </a:lnTo>
                <a:cubicBezTo>
                  <a:pt x="122204" y="424205"/>
                  <a:pt x="127683" y="417884"/>
                  <a:pt x="134866" y="417276"/>
                </a:cubicBezTo>
                <a:close/>
                <a:moveTo>
                  <a:pt x="352706" y="225563"/>
                </a:moveTo>
                <a:cubicBezTo>
                  <a:pt x="357820" y="222524"/>
                  <a:pt x="364273" y="223253"/>
                  <a:pt x="368535" y="227387"/>
                </a:cubicBezTo>
                <a:cubicBezTo>
                  <a:pt x="372796" y="231398"/>
                  <a:pt x="373770" y="237841"/>
                  <a:pt x="371091" y="243069"/>
                </a:cubicBezTo>
                <a:lnTo>
                  <a:pt x="272226" y="430890"/>
                </a:lnTo>
                <a:cubicBezTo>
                  <a:pt x="269791" y="435266"/>
                  <a:pt x="265165" y="437819"/>
                  <a:pt x="260538" y="437819"/>
                </a:cubicBezTo>
                <a:cubicBezTo>
                  <a:pt x="258468" y="437819"/>
                  <a:pt x="256276" y="437333"/>
                  <a:pt x="254328" y="436360"/>
                </a:cubicBezTo>
                <a:cubicBezTo>
                  <a:pt x="247875" y="432956"/>
                  <a:pt x="245440" y="425054"/>
                  <a:pt x="248849" y="418490"/>
                </a:cubicBezTo>
                <a:lnTo>
                  <a:pt x="326286" y="271515"/>
                </a:lnTo>
                <a:lnTo>
                  <a:pt x="168856" y="363420"/>
                </a:lnTo>
                <a:cubicBezTo>
                  <a:pt x="162647" y="367067"/>
                  <a:pt x="154489" y="365000"/>
                  <a:pt x="150837" y="358679"/>
                </a:cubicBezTo>
                <a:cubicBezTo>
                  <a:pt x="147184" y="352357"/>
                  <a:pt x="149254" y="344334"/>
                  <a:pt x="155585" y="340687"/>
                </a:cubicBezTo>
                <a:close/>
                <a:moveTo>
                  <a:pt x="566404" y="1455"/>
                </a:moveTo>
                <a:cubicBezTo>
                  <a:pt x="571395" y="-1098"/>
                  <a:pt x="577483" y="-247"/>
                  <a:pt x="581501" y="3642"/>
                </a:cubicBezTo>
                <a:cubicBezTo>
                  <a:pt x="585519" y="7532"/>
                  <a:pt x="586736" y="13488"/>
                  <a:pt x="584423" y="18593"/>
                </a:cubicBezTo>
                <a:lnTo>
                  <a:pt x="329475" y="589748"/>
                </a:lnTo>
                <a:cubicBezTo>
                  <a:pt x="327649" y="594124"/>
                  <a:pt x="323510" y="597041"/>
                  <a:pt x="318761" y="597527"/>
                </a:cubicBezTo>
                <a:cubicBezTo>
                  <a:pt x="318274" y="597527"/>
                  <a:pt x="317909" y="597649"/>
                  <a:pt x="317422" y="597649"/>
                </a:cubicBezTo>
                <a:cubicBezTo>
                  <a:pt x="313161" y="597649"/>
                  <a:pt x="309143" y="595583"/>
                  <a:pt x="306708" y="592058"/>
                </a:cubicBezTo>
                <a:lnTo>
                  <a:pt x="250825" y="513295"/>
                </a:lnTo>
                <a:lnTo>
                  <a:pt x="261886" y="502376"/>
                </a:lnTo>
                <a:lnTo>
                  <a:pt x="261888" y="502371"/>
                </a:lnTo>
                <a:lnTo>
                  <a:pt x="261904" y="502355"/>
                </a:lnTo>
                <a:cubicBezTo>
                  <a:pt x="267017" y="497250"/>
                  <a:pt x="267017" y="488985"/>
                  <a:pt x="261904" y="483758"/>
                </a:cubicBezTo>
                <a:cubicBezTo>
                  <a:pt x="259347" y="481145"/>
                  <a:pt x="255999" y="479838"/>
                  <a:pt x="252635" y="479823"/>
                </a:cubicBezTo>
                <a:lnTo>
                  <a:pt x="252617" y="479831"/>
                </a:lnTo>
                <a:lnTo>
                  <a:pt x="252609" y="479827"/>
                </a:lnTo>
                <a:cubicBezTo>
                  <a:pt x="249243" y="479812"/>
                  <a:pt x="245861" y="481090"/>
                  <a:pt x="243241" y="483644"/>
                </a:cubicBezTo>
                <a:lnTo>
                  <a:pt x="235350" y="491520"/>
                </a:lnTo>
                <a:lnTo>
                  <a:pt x="205898" y="449968"/>
                </a:lnTo>
                <a:cubicBezTo>
                  <a:pt x="201637" y="444012"/>
                  <a:pt x="202976" y="435868"/>
                  <a:pt x="208942" y="431614"/>
                </a:cubicBezTo>
                <a:cubicBezTo>
                  <a:pt x="214908" y="427360"/>
                  <a:pt x="223187" y="428818"/>
                  <a:pt x="227326" y="434774"/>
                </a:cubicBezTo>
                <a:lnTo>
                  <a:pt x="314865" y="557903"/>
                </a:lnTo>
                <a:lnTo>
                  <a:pt x="545341" y="41565"/>
                </a:lnTo>
                <a:lnTo>
                  <a:pt x="39707" y="296209"/>
                </a:lnTo>
                <a:lnTo>
                  <a:pt x="175947" y="383116"/>
                </a:lnTo>
                <a:cubicBezTo>
                  <a:pt x="182156" y="387006"/>
                  <a:pt x="183983" y="395149"/>
                  <a:pt x="179965" y="401348"/>
                </a:cubicBezTo>
                <a:cubicBezTo>
                  <a:pt x="176069" y="407426"/>
                  <a:pt x="167912" y="409249"/>
                  <a:pt x="161824" y="405360"/>
                </a:cubicBezTo>
                <a:lnTo>
                  <a:pt x="6104" y="305933"/>
                </a:lnTo>
                <a:cubicBezTo>
                  <a:pt x="2086" y="303381"/>
                  <a:pt x="-227" y="298883"/>
                  <a:pt x="17" y="294143"/>
                </a:cubicBezTo>
                <a:cubicBezTo>
                  <a:pt x="260" y="289524"/>
                  <a:pt x="2939" y="285270"/>
                  <a:pt x="7200" y="283082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1B0B5DF2-1840-47FE-84BA-61078C60B0E9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11664099" y="0"/>
            <a:ext cx="527901" cy="527901"/>
          </a:xfrm>
          <a:prstGeom prst="ellipse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5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11F38E1-B975-430C-B6AF-FFC4A397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2438928-C5E0-4612-9ED2-9F746EA8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316F74-16C8-43E0-908E-FCFB8FE3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92F26BD-B189-4536-ACC4-B0C83AC7A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xmlns="" id="{ABAE6367-7967-4CAB-9896-6C331C1C3AB3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B9EE9-F3BF-4B40-83E7-C9BC68FDDB0E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xmlns="" id="{DC7E0191-3E48-4847-BC29-82F140F6940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Google Shape;71;p28">
            <a:extLst>
              <a:ext uri="{FF2B5EF4-FFF2-40B4-BE49-F238E27FC236}">
                <a16:creationId xmlns:a16="http://schemas.microsoft.com/office/drawing/2014/main" xmlns="" id="{3263AC7A-6DC0-4544-9C26-521DEC68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E3E4">
              <a:lumMod val="70000"/>
              <a:lumOff val="30000"/>
              <a:alpha val="86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72;p28">
            <a:extLst>
              <a:ext uri="{FF2B5EF4-FFF2-40B4-BE49-F238E27FC236}">
                <a16:creationId xmlns:a16="http://schemas.microsoft.com/office/drawing/2014/main" xmlns="" id="{CCF1C303-DBE2-4353-A8ED-4ADF2B4255B6}"/>
              </a:ext>
            </a:extLst>
          </p:cNvPr>
          <p:cNvSpPr/>
          <p:nvPr userDrawn="1"/>
        </p:nvSpPr>
        <p:spPr>
          <a:xfrm>
            <a:off x="295217" y="208458"/>
            <a:ext cx="11601567" cy="6441084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77;p28">
            <a:extLst>
              <a:ext uri="{FF2B5EF4-FFF2-40B4-BE49-F238E27FC236}">
                <a16:creationId xmlns:a16="http://schemas.microsoft.com/office/drawing/2014/main" xmlns="" id="{5759D865-AB3A-4B09-9D15-B5291D9B365A}"/>
              </a:ext>
            </a:extLst>
          </p:cNvPr>
          <p:cNvSpPr/>
          <p:nvPr userDrawn="1"/>
        </p:nvSpPr>
        <p:spPr>
          <a:xfrm>
            <a:off x="165760" y="1221632"/>
            <a:ext cx="609684" cy="551923"/>
          </a:xfrm>
          <a:custGeom>
            <a:avLst/>
            <a:gdLst/>
            <a:ahLst/>
            <a:cxnLst/>
            <a:rect l="l" t="t" r="r" b="b"/>
            <a:pathLst>
              <a:path w="605680" h="548298" extrusionOk="0">
                <a:moveTo>
                  <a:pt x="203544" y="393040"/>
                </a:moveTo>
                <a:cubicBezTo>
                  <a:pt x="177032" y="393040"/>
                  <a:pt x="155404" y="414462"/>
                  <a:pt x="155404" y="441108"/>
                </a:cubicBezTo>
                <a:cubicBezTo>
                  <a:pt x="155404" y="467580"/>
                  <a:pt x="177032" y="489002"/>
                  <a:pt x="203544" y="489002"/>
                </a:cubicBezTo>
                <a:cubicBezTo>
                  <a:pt x="230057" y="489002"/>
                  <a:pt x="251511" y="467580"/>
                  <a:pt x="251511" y="441108"/>
                </a:cubicBezTo>
                <a:cubicBezTo>
                  <a:pt x="251511" y="414462"/>
                  <a:pt x="230057" y="393040"/>
                  <a:pt x="203544" y="393040"/>
                </a:cubicBezTo>
                <a:close/>
                <a:moveTo>
                  <a:pt x="109182" y="297078"/>
                </a:moveTo>
                <a:cubicBezTo>
                  <a:pt x="82669" y="297078"/>
                  <a:pt x="61215" y="318500"/>
                  <a:pt x="61215" y="344972"/>
                </a:cubicBezTo>
                <a:cubicBezTo>
                  <a:pt x="61215" y="371444"/>
                  <a:pt x="82669" y="393040"/>
                  <a:pt x="109182" y="393040"/>
                </a:cubicBezTo>
                <a:cubicBezTo>
                  <a:pt x="135694" y="393040"/>
                  <a:pt x="157322" y="371444"/>
                  <a:pt x="157322" y="344972"/>
                </a:cubicBezTo>
                <a:cubicBezTo>
                  <a:pt x="157322" y="318500"/>
                  <a:pt x="135694" y="297078"/>
                  <a:pt x="109182" y="297078"/>
                </a:cubicBezTo>
                <a:close/>
                <a:moveTo>
                  <a:pt x="449089" y="177613"/>
                </a:moveTo>
                <a:cubicBezTo>
                  <a:pt x="450310" y="178832"/>
                  <a:pt x="451706" y="180051"/>
                  <a:pt x="453101" y="181270"/>
                </a:cubicBezTo>
                <a:cubicBezTo>
                  <a:pt x="468453" y="194157"/>
                  <a:pt x="492526" y="210701"/>
                  <a:pt x="519216" y="216796"/>
                </a:cubicBezTo>
                <a:lnTo>
                  <a:pt x="461824" y="294118"/>
                </a:lnTo>
                <a:cubicBezTo>
                  <a:pt x="449438" y="310836"/>
                  <a:pt x="430075" y="318673"/>
                  <a:pt x="418212" y="311881"/>
                </a:cubicBezTo>
                <a:cubicBezTo>
                  <a:pt x="406525" y="305089"/>
                  <a:pt x="403559" y="284192"/>
                  <a:pt x="411758" y="265210"/>
                </a:cubicBezTo>
                <a:close/>
                <a:moveTo>
                  <a:pt x="136915" y="173425"/>
                </a:moveTo>
                <a:cubicBezTo>
                  <a:pt x="110403" y="173425"/>
                  <a:pt x="88949" y="194847"/>
                  <a:pt x="88949" y="221319"/>
                </a:cubicBezTo>
                <a:cubicBezTo>
                  <a:pt x="88949" y="247791"/>
                  <a:pt x="110403" y="269387"/>
                  <a:pt x="136915" y="269387"/>
                </a:cubicBezTo>
                <a:cubicBezTo>
                  <a:pt x="163427" y="269387"/>
                  <a:pt x="185056" y="247791"/>
                  <a:pt x="185056" y="221319"/>
                </a:cubicBezTo>
                <a:cubicBezTo>
                  <a:pt x="185056" y="194847"/>
                  <a:pt x="163427" y="173425"/>
                  <a:pt x="136915" y="173425"/>
                </a:cubicBezTo>
                <a:close/>
                <a:moveTo>
                  <a:pt x="479079" y="107118"/>
                </a:moveTo>
                <a:cubicBezTo>
                  <a:pt x="483090" y="117910"/>
                  <a:pt x="489892" y="127832"/>
                  <a:pt x="499309" y="135840"/>
                </a:cubicBezTo>
                <a:cubicBezTo>
                  <a:pt x="520237" y="153247"/>
                  <a:pt x="548489" y="156206"/>
                  <a:pt x="571858" y="145762"/>
                </a:cubicBezTo>
                <a:lnTo>
                  <a:pt x="540467" y="188061"/>
                </a:lnTo>
                <a:cubicBezTo>
                  <a:pt x="510296" y="188409"/>
                  <a:pt x="477161" y="162298"/>
                  <a:pt x="461988" y="147328"/>
                </a:cubicBezTo>
                <a:close/>
                <a:moveTo>
                  <a:pt x="242266" y="90351"/>
                </a:moveTo>
                <a:cubicBezTo>
                  <a:pt x="215754" y="90351"/>
                  <a:pt x="194300" y="111773"/>
                  <a:pt x="194300" y="138245"/>
                </a:cubicBezTo>
                <a:cubicBezTo>
                  <a:pt x="194300" y="164717"/>
                  <a:pt x="215754" y="186313"/>
                  <a:pt x="242266" y="186313"/>
                </a:cubicBezTo>
                <a:cubicBezTo>
                  <a:pt x="268953" y="186313"/>
                  <a:pt x="290407" y="164717"/>
                  <a:pt x="290407" y="138245"/>
                </a:cubicBezTo>
                <a:cubicBezTo>
                  <a:pt x="290407" y="111773"/>
                  <a:pt x="268779" y="90351"/>
                  <a:pt x="242266" y="90351"/>
                </a:cubicBezTo>
                <a:close/>
                <a:moveTo>
                  <a:pt x="305846" y="28897"/>
                </a:moveTo>
                <a:cubicBezTo>
                  <a:pt x="374664" y="32824"/>
                  <a:pt x="427809" y="59699"/>
                  <a:pt x="465353" y="97840"/>
                </a:cubicBezTo>
                <a:lnTo>
                  <a:pt x="448783" y="136852"/>
                </a:lnTo>
                <a:lnTo>
                  <a:pt x="408317" y="231594"/>
                </a:lnTo>
                <a:cubicBezTo>
                  <a:pt x="402212" y="239083"/>
                  <a:pt x="396979" y="248139"/>
                  <a:pt x="393491" y="258589"/>
                </a:cubicBezTo>
                <a:cubicBezTo>
                  <a:pt x="382502" y="292028"/>
                  <a:pt x="392968" y="325466"/>
                  <a:pt x="416864" y="333129"/>
                </a:cubicBezTo>
                <a:cubicBezTo>
                  <a:pt x="434131" y="338876"/>
                  <a:pt x="453667" y="329472"/>
                  <a:pt x="467272" y="311185"/>
                </a:cubicBezTo>
                <a:cubicBezTo>
                  <a:pt x="473202" y="306831"/>
                  <a:pt x="478784" y="301432"/>
                  <a:pt x="483319" y="295162"/>
                </a:cubicBezTo>
                <a:lnTo>
                  <a:pt x="530587" y="231594"/>
                </a:lnTo>
                <a:cubicBezTo>
                  <a:pt x="534599" y="261550"/>
                  <a:pt x="532855" y="291331"/>
                  <a:pt x="525180" y="318500"/>
                </a:cubicBezTo>
                <a:cubicBezTo>
                  <a:pt x="497621" y="415681"/>
                  <a:pt x="418259" y="420035"/>
                  <a:pt x="379363" y="415855"/>
                </a:cubicBezTo>
                <a:cubicBezTo>
                  <a:pt x="367153" y="414636"/>
                  <a:pt x="352850" y="420906"/>
                  <a:pt x="346920" y="431529"/>
                </a:cubicBezTo>
                <a:cubicBezTo>
                  <a:pt x="293547" y="525575"/>
                  <a:pt x="219766" y="610391"/>
                  <a:pt x="79007" y="485867"/>
                </a:cubicBezTo>
                <a:cubicBezTo>
                  <a:pt x="-71346" y="352983"/>
                  <a:pt x="167" y="69974"/>
                  <a:pt x="231801" y="33052"/>
                </a:cubicBezTo>
                <a:cubicBezTo>
                  <a:pt x="258226" y="28829"/>
                  <a:pt x="282907" y="27588"/>
                  <a:pt x="305846" y="28897"/>
                </a:cubicBezTo>
                <a:close/>
                <a:moveTo>
                  <a:pt x="590540" y="0"/>
                </a:moveTo>
                <a:cubicBezTo>
                  <a:pt x="590540" y="0"/>
                  <a:pt x="613915" y="36566"/>
                  <a:pt x="602576" y="90717"/>
                </a:cubicBezTo>
                <a:cubicBezTo>
                  <a:pt x="601181" y="101687"/>
                  <a:pt x="596645" y="112483"/>
                  <a:pt x="588970" y="121711"/>
                </a:cubicBezTo>
                <a:cubicBezTo>
                  <a:pt x="567862" y="146785"/>
                  <a:pt x="530357" y="150093"/>
                  <a:pt x="505063" y="129024"/>
                </a:cubicBezTo>
                <a:cubicBezTo>
                  <a:pt x="479768" y="107781"/>
                  <a:pt x="476454" y="70345"/>
                  <a:pt x="497736" y="45098"/>
                </a:cubicBezTo>
                <a:cubicBezTo>
                  <a:pt x="498957" y="43705"/>
                  <a:pt x="500178" y="42312"/>
                  <a:pt x="501399" y="41093"/>
                </a:cubicBezTo>
                <a:lnTo>
                  <a:pt x="501225" y="40919"/>
                </a:lnTo>
                <a:cubicBezTo>
                  <a:pt x="501225" y="40919"/>
                  <a:pt x="524600" y="10796"/>
                  <a:pt x="555651" y="8880"/>
                </a:cubicBezTo>
                <a:cubicBezTo>
                  <a:pt x="586876" y="6791"/>
                  <a:pt x="590540" y="0"/>
                  <a:pt x="590540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79;p28">
            <a:extLst>
              <a:ext uri="{FF2B5EF4-FFF2-40B4-BE49-F238E27FC236}">
                <a16:creationId xmlns:a16="http://schemas.microsoft.com/office/drawing/2014/main" xmlns="" id="{FEDB73D6-A262-4812-B321-560EEC9CA1C4}"/>
              </a:ext>
            </a:extLst>
          </p:cNvPr>
          <p:cNvSpPr/>
          <p:nvPr userDrawn="1"/>
        </p:nvSpPr>
        <p:spPr>
          <a:xfrm rot="5770500" flipH="1">
            <a:off x="3949423" y="5888768"/>
            <a:ext cx="586846" cy="609685"/>
          </a:xfrm>
          <a:custGeom>
            <a:avLst/>
            <a:gdLst/>
            <a:ahLst/>
            <a:cxnLst/>
            <a:rect l="l" t="t" r="r" b="b"/>
            <a:pathLst>
              <a:path w="585586" h="608375" extrusionOk="0">
                <a:moveTo>
                  <a:pt x="252617" y="479831"/>
                </a:moveTo>
                <a:lnTo>
                  <a:pt x="261886" y="483766"/>
                </a:lnTo>
                <a:cubicBezTo>
                  <a:pt x="264445" y="486320"/>
                  <a:pt x="265725" y="489696"/>
                  <a:pt x="265725" y="493071"/>
                </a:cubicBezTo>
                <a:lnTo>
                  <a:pt x="261888" y="502371"/>
                </a:lnTo>
                <a:lnTo>
                  <a:pt x="250824" y="513294"/>
                </a:lnTo>
                <a:lnTo>
                  <a:pt x="250825" y="513295"/>
                </a:lnTo>
                <a:lnTo>
                  <a:pt x="250796" y="513324"/>
                </a:lnTo>
                <a:lnTo>
                  <a:pt x="235320" y="491550"/>
                </a:lnTo>
                <a:lnTo>
                  <a:pt x="235350" y="491520"/>
                </a:lnTo>
                <a:lnTo>
                  <a:pt x="235362" y="491537"/>
                </a:lnTo>
                <a:lnTo>
                  <a:pt x="243276" y="483637"/>
                </a:lnTo>
                <a:close/>
                <a:moveTo>
                  <a:pt x="134866" y="417276"/>
                </a:moveTo>
                <a:cubicBezTo>
                  <a:pt x="142293" y="416790"/>
                  <a:pt x="148502" y="422139"/>
                  <a:pt x="149111" y="429433"/>
                </a:cubicBezTo>
                <a:lnTo>
                  <a:pt x="160069" y="565949"/>
                </a:lnTo>
                <a:lnTo>
                  <a:pt x="235312" y="491552"/>
                </a:lnTo>
                <a:lnTo>
                  <a:pt x="250774" y="513312"/>
                </a:lnTo>
                <a:lnTo>
                  <a:pt x="158486" y="604607"/>
                </a:lnTo>
                <a:cubicBezTo>
                  <a:pt x="156051" y="607038"/>
                  <a:pt x="152642" y="608375"/>
                  <a:pt x="149233" y="608375"/>
                </a:cubicBezTo>
                <a:cubicBezTo>
                  <a:pt x="147650" y="608375"/>
                  <a:pt x="146189" y="608132"/>
                  <a:pt x="144606" y="607524"/>
                </a:cubicBezTo>
                <a:cubicBezTo>
                  <a:pt x="139858" y="605822"/>
                  <a:pt x="136449" y="601324"/>
                  <a:pt x="136084" y="596219"/>
                </a:cubicBezTo>
                <a:lnTo>
                  <a:pt x="122813" y="431499"/>
                </a:lnTo>
                <a:cubicBezTo>
                  <a:pt x="122204" y="424205"/>
                  <a:pt x="127683" y="417884"/>
                  <a:pt x="134866" y="417276"/>
                </a:cubicBezTo>
                <a:close/>
                <a:moveTo>
                  <a:pt x="352706" y="225563"/>
                </a:moveTo>
                <a:cubicBezTo>
                  <a:pt x="357820" y="222524"/>
                  <a:pt x="364273" y="223253"/>
                  <a:pt x="368535" y="227387"/>
                </a:cubicBezTo>
                <a:cubicBezTo>
                  <a:pt x="372796" y="231398"/>
                  <a:pt x="373770" y="237841"/>
                  <a:pt x="371091" y="243069"/>
                </a:cubicBezTo>
                <a:lnTo>
                  <a:pt x="272226" y="430890"/>
                </a:lnTo>
                <a:cubicBezTo>
                  <a:pt x="269791" y="435266"/>
                  <a:pt x="265165" y="437819"/>
                  <a:pt x="260538" y="437819"/>
                </a:cubicBezTo>
                <a:cubicBezTo>
                  <a:pt x="258468" y="437819"/>
                  <a:pt x="256276" y="437333"/>
                  <a:pt x="254328" y="436360"/>
                </a:cubicBezTo>
                <a:cubicBezTo>
                  <a:pt x="247875" y="432956"/>
                  <a:pt x="245440" y="425054"/>
                  <a:pt x="248849" y="418490"/>
                </a:cubicBezTo>
                <a:lnTo>
                  <a:pt x="326286" y="271515"/>
                </a:lnTo>
                <a:lnTo>
                  <a:pt x="168856" y="363420"/>
                </a:lnTo>
                <a:cubicBezTo>
                  <a:pt x="162647" y="367067"/>
                  <a:pt x="154489" y="365000"/>
                  <a:pt x="150837" y="358679"/>
                </a:cubicBezTo>
                <a:cubicBezTo>
                  <a:pt x="147184" y="352357"/>
                  <a:pt x="149254" y="344334"/>
                  <a:pt x="155585" y="340687"/>
                </a:cubicBezTo>
                <a:close/>
                <a:moveTo>
                  <a:pt x="566404" y="1455"/>
                </a:moveTo>
                <a:cubicBezTo>
                  <a:pt x="571395" y="-1098"/>
                  <a:pt x="577483" y="-247"/>
                  <a:pt x="581501" y="3642"/>
                </a:cubicBezTo>
                <a:cubicBezTo>
                  <a:pt x="585519" y="7532"/>
                  <a:pt x="586736" y="13488"/>
                  <a:pt x="584423" y="18593"/>
                </a:cubicBezTo>
                <a:lnTo>
                  <a:pt x="329475" y="589748"/>
                </a:lnTo>
                <a:cubicBezTo>
                  <a:pt x="327649" y="594124"/>
                  <a:pt x="323510" y="597041"/>
                  <a:pt x="318761" y="597527"/>
                </a:cubicBezTo>
                <a:cubicBezTo>
                  <a:pt x="318274" y="597527"/>
                  <a:pt x="317909" y="597649"/>
                  <a:pt x="317422" y="597649"/>
                </a:cubicBezTo>
                <a:cubicBezTo>
                  <a:pt x="313161" y="597649"/>
                  <a:pt x="309143" y="595583"/>
                  <a:pt x="306708" y="592058"/>
                </a:cubicBezTo>
                <a:lnTo>
                  <a:pt x="250825" y="513295"/>
                </a:lnTo>
                <a:lnTo>
                  <a:pt x="261886" y="502376"/>
                </a:lnTo>
                <a:lnTo>
                  <a:pt x="261888" y="502371"/>
                </a:lnTo>
                <a:lnTo>
                  <a:pt x="261904" y="502355"/>
                </a:lnTo>
                <a:cubicBezTo>
                  <a:pt x="267017" y="497250"/>
                  <a:pt x="267017" y="488985"/>
                  <a:pt x="261904" y="483758"/>
                </a:cubicBezTo>
                <a:cubicBezTo>
                  <a:pt x="259347" y="481145"/>
                  <a:pt x="255999" y="479838"/>
                  <a:pt x="252635" y="479823"/>
                </a:cubicBezTo>
                <a:lnTo>
                  <a:pt x="252617" y="479831"/>
                </a:lnTo>
                <a:lnTo>
                  <a:pt x="252609" y="479827"/>
                </a:lnTo>
                <a:cubicBezTo>
                  <a:pt x="249243" y="479812"/>
                  <a:pt x="245861" y="481090"/>
                  <a:pt x="243241" y="483644"/>
                </a:cubicBezTo>
                <a:lnTo>
                  <a:pt x="235350" y="491520"/>
                </a:lnTo>
                <a:lnTo>
                  <a:pt x="205898" y="449968"/>
                </a:lnTo>
                <a:cubicBezTo>
                  <a:pt x="201637" y="444012"/>
                  <a:pt x="202976" y="435868"/>
                  <a:pt x="208942" y="431614"/>
                </a:cubicBezTo>
                <a:cubicBezTo>
                  <a:pt x="214908" y="427360"/>
                  <a:pt x="223187" y="428818"/>
                  <a:pt x="227326" y="434774"/>
                </a:cubicBezTo>
                <a:lnTo>
                  <a:pt x="314865" y="557903"/>
                </a:lnTo>
                <a:lnTo>
                  <a:pt x="545341" y="41565"/>
                </a:lnTo>
                <a:lnTo>
                  <a:pt x="39707" y="296209"/>
                </a:lnTo>
                <a:lnTo>
                  <a:pt x="175947" y="383116"/>
                </a:lnTo>
                <a:cubicBezTo>
                  <a:pt x="182156" y="387006"/>
                  <a:pt x="183983" y="395149"/>
                  <a:pt x="179965" y="401348"/>
                </a:cubicBezTo>
                <a:cubicBezTo>
                  <a:pt x="176069" y="407426"/>
                  <a:pt x="167912" y="409249"/>
                  <a:pt x="161824" y="405360"/>
                </a:cubicBezTo>
                <a:lnTo>
                  <a:pt x="6104" y="305933"/>
                </a:lnTo>
                <a:cubicBezTo>
                  <a:pt x="2086" y="303381"/>
                  <a:pt x="-227" y="298883"/>
                  <a:pt x="17" y="294143"/>
                </a:cubicBezTo>
                <a:cubicBezTo>
                  <a:pt x="260" y="289524"/>
                  <a:pt x="2939" y="285270"/>
                  <a:pt x="7200" y="283082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92EDABD-95DA-4EA7-94B2-7087050C55A2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38807" y="0"/>
            <a:ext cx="527901" cy="527901"/>
          </a:xfrm>
          <a:prstGeom prst="ellipse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50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1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2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自然&#10;&#10;已生成极高可信度的说明">
            <a:extLst>
              <a:ext uri="{FF2B5EF4-FFF2-40B4-BE49-F238E27FC236}">
                <a16:creationId xmlns:a16="http://schemas.microsoft.com/office/drawing/2014/main" xmlns="" id="{C1CAE8A9-A312-4534-9A75-D1253F02B8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r="3153" b="147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6175F73-7E85-4FC5-81A8-099C0EC067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0333"/>
            <a:ext cx="12192000" cy="3527667"/>
          </a:xfrm>
          <a:prstGeom prst="rect">
            <a:avLst/>
          </a:prstGeom>
        </p:spPr>
      </p:pic>
      <p:pic>
        <p:nvPicPr>
          <p:cNvPr id="9" name="图片 8" descr="图片包含 文字&#10;&#10;已生成高可信度的说明">
            <a:extLst>
              <a:ext uri="{FF2B5EF4-FFF2-40B4-BE49-F238E27FC236}">
                <a16:creationId xmlns:a16="http://schemas.microsoft.com/office/drawing/2014/main" xmlns="" id="{F997EDDB-0D32-4776-8BFB-6A5BC26E5D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21" y="4102100"/>
            <a:ext cx="3605279" cy="27559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E7D0F80-D2E4-4193-BCCE-85E5B9A7FB3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6" y="4365867"/>
            <a:ext cx="2899731" cy="24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3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自然&#10;&#10;已生成极高可信度的说明">
            <a:extLst>
              <a:ext uri="{FF2B5EF4-FFF2-40B4-BE49-F238E27FC236}">
                <a16:creationId xmlns:a16="http://schemas.microsoft.com/office/drawing/2014/main" xmlns="" id="{64A3EB8E-D800-464E-B7F9-AC1290DA61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r="3153" b="147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968CC70-E47E-4EE8-B0FD-BA2897B3A3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8"/>
          <a:stretch/>
        </p:blipFill>
        <p:spPr>
          <a:xfrm>
            <a:off x="0" y="4432300"/>
            <a:ext cx="12192000" cy="2425700"/>
          </a:xfrm>
          <a:prstGeom prst="rect">
            <a:avLst/>
          </a:prstGeom>
        </p:spPr>
      </p:pic>
      <p:pic>
        <p:nvPicPr>
          <p:cNvPr id="9" name="图片 8" descr="图片包含 文字&#10;&#10;已生成高可信度的说明">
            <a:extLst>
              <a:ext uri="{FF2B5EF4-FFF2-40B4-BE49-F238E27FC236}">
                <a16:creationId xmlns:a16="http://schemas.microsoft.com/office/drawing/2014/main" xmlns="" id="{1AB0347D-0525-44C2-A801-E7533E7AC4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426" y="4216400"/>
            <a:ext cx="3605279" cy="27559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F5AFB9A-791B-4DE5-90BF-26AA74B4B8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36" y="4965700"/>
            <a:ext cx="2467781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2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4D0B172F-545E-DC54-B5FC-E3F2BAF5A1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908" y="8333371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0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11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xmlns="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12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xmlns="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13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7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19.png"/><Relationship Id="rId5" Type="http://schemas.openxmlformats.org/officeDocument/2006/relationships/image" Target="../media/image31.png"/><Relationship Id="rId15" Type="http://schemas.openxmlformats.org/officeDocument/2006/relationships/image" Target="../media/image38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44DDB1F-7CFC-4443-B7D2-14BEB08B0D10}"/>
              </a:ext>
            </a:extLst>
          </p:cNvPr>
          <p:cNvGrpSpPr/>
          <p:nvPr/>
        </p:nvGrpSpPr>
        <p:grpSpPr>
          <a:xfrm>
            <a:off x="3181350" y="1586680"/>
            <a:ext cx="4924425" cy="541923"/>
            <a:chOff x="4743062" y="1748763"/>
            <a:chExt cx="2705876" cy="541923"/>
          </a:xfrm>
        </p:grpSpPr>
        <p:sp>
          <p:nvSpPr>
            <p:cNvPr id="9" name="Up Ribbon 8">
              <a:extLst>
                <a:ext uri="{FF2B5EF4-FFF2-40B4-BE49-F238E27FC236}">
                  <a16:creationId xmlns:a16="http://schemas.microsoft.com/office/drawing/2014/main" xmlns="" id="{04CFE889-E637-B041-BE28-A63759C1761C}"/>
                </a:ext>
              </a:extLst>
            </p:cNvPr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369D01F-712A-F44A-A35F-4CDC3830FBF2}"/>
                </a:ext>
              </a:extLst>
            </p:cNvPr>
            <p:cNvSpPr/>
            <p:nvPr/>
          </p:nvSpPr>
          <p:spPr>
            <a:xfrm>
              <a:off x="5350184" y="1748763"/>
              <a:ext cx="147069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35 – 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x-non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44401D-5F52-DD03-8661-0D75255B2E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3793" y="2515128"/>
            <a:ext cx="7602371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4935147-4D1D-922D-57B6-167FD2E09D4B}"/>
              </a:ext>
            </a:extLst>
          </p:cNvPr>
          <p:cNvGrpSpPr/>
          <p:nvPr/>
        </p:nvGrpSpPr>
        <p:grpSpPr>
          <a:xfrm>
            <a:off x="733144" y="334087"/>
            <a:ext cx="10399062" cy="1938992"/>
            <a:chOff x="1183342" y="1232108"/>
            <a:chExt cx="10399062" cy="193899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BFC0EC2-3366-78B9-123D-B07C5BA78F43}"/>
                </a:ext>
              </a:extLst>
            </p:cNvPr>
            <p:cNvSpPr txBox="1"/>
            <p:nvPr/>
          </p:nvSpPr>
          <p:spPr>
            <a:xfrm>
              <a:off x="2000164" y="1232108"/>
              <a:ext cx="95822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 6 kg đường chia đều vào 12 túi.</a:t>
              </a:r>
            </a:p>
            <a:p>
              <a:pPr algn="just"/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Hỏi:</a:t>
              </a:r>
            </a:p>
            <a:p>
              <a:pPr algn="just"/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8 túi đường như vậy có bao nhiêu ki-lô-gam đường?</a:t>
              </a:r>
            </a:p>
            <a:p>
              <a:pPr algn="just"/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Nếu 1 kg đường loại đó giá 17 000 đồng thì mua 10 túi đường như vậy hết bao nhiêu tiền?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81578B36-4A14-A466-4CDE-AD42AFAC0B93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7B5D0A-EF9C-264E-DF02-74A204F5DDC7}"/>
              </a:ext>
            </a:extLst>
          </p:cNvPr>
          <p:cNvSpPr txBox="1"/>
          <p:nvPr/>
        </p:nvSpPr>
        <p:spPr>
          <a:xfrm>
            <a:off x="1734207" y="2133600"/>
            <a:ext cx="9144000" cy="4873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-gam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6: 12 = 0,5 (kg)</a:t>
            </a:r>
          </a:p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200"/>
              <a:tabLst>
                <a:tab pos="240030" algn="l"/>
              </a:tabLst>
            </a:pP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ki-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lô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-gam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8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túi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0,5 x 8 = 4 (kg)</a:t>
            </a:r>
          </a:p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200"/>
              <a:tabLst>
                <a:tab pos="245745" algn="l"/>
              </a:tabLst>
            </a:pP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SỐ ki-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lô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-gam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10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túi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0,5 x 10 = 5 (kg)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 10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17 000 x 5 = 85 000 (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24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a) 4 kg; b) 85 000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l"/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4618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8A3DD0DB-A1D1-466E-AEA6-469459429663}"/>
              </a:ext>
            </a:extLst>
          </p:cNvPr>
          <p:cNvSpPr txBox="1">
            <a:spLocks/>
          </p:cNvSpPr>
          <p:nvPr/>
        </p:nvSpPr>
        <p:spPr>
          <a:xfrm>
            <a:off x="5559549" y="1584857"/>
            <a:ext cx="1534759" cy="716508"/>
          </a:xfrm>
          <a:prstGeom prst="roundRect">
            <a:avLst/>
          </a:prstGeom>
          <a:noFill/>
          <a:ln w="28575">
            <a:solidFill>
              <a:srgbClr val="00ABBA"/>
            </a:solidFill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TOÁN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ogue-ExtraBold" panose="020B0500000000000000" pitchFamily="34" charset="0"/>
              <a:ea typeface="맑은 고딕" panose="020B0503020000020004" pitchFamily="34" charset="-127"/>
              <a:cs typeface="Vogue-ExtraBold" panose="020B0500000000000000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451CC26-49F4-2EAE-FC9E-7D1CF7719D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08814" y="2161405"/>
            <a:ext cx="8833870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150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92FF920-1466-C379-C077-195CF61F50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295" y="1246143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342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EE4BC998-BEFF-383B-B127-404DD3BCDAA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966353F-B05F-FAAB-47DD-4D5A33C965C4}"/>
              </a:ext>
            </a:extLst>
          </p:cNvPr>
          <p:cNvGrpSpPr/>
          <p:nvPr/>
        </p:nvGrpSpPr>
        <p:grpSpPr>
          <a:xfrm>
            <a:off x="712403" y="468374"/>
            <a:ext cx="8015088" cy="769441"/>
            <a:chOff x="1259542" y="1464304"/>
            <a:chExt cx="8015088" cy="76944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716F546-C7E6-406E-799F-62EFD1B4AB2D}"/>
                </a:ext>
              </a:extLst>
            </p:cNvPr>
            <p:cNvSpPr txBox="1"/>
            <p:nvPr/>
          </p:nvSpPr>
          <p:spPr>
            <a:xfrm>
              <a:off x="2000164" y="1464304"/>
              <a:ext cx="72744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63F79EB4-9592-BCCB-E903-A75C3CA98082}"/>
                </a:ext>
              </a:extLst>
            </p:cNvPr>
            <p:cNvSpPr/>
            <p:nvPr/>
          </p:nvSpPr>
          <p:spPr>
            <a:xfrm>
              <a:off x="1259542" y="1493392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FFD9486A-7BA4-F592-BCB2-669B995FE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122624"/>
              </p:ext>
            </p:extLst>
          </p:nvPr>
        </p:nvGraphicFramePr>
        <p:xfrm>
          <a:off x="896883" y="1781211"/>
          <a:ext cx="10601434" cy="43358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370738">
                  <a:extLst>
                    <a:ext uri="{9D8B030D-6E8A-4147-A177-3AD203B41FA5}">
                      <a16:colId xmlns:a16="http://schemas.microsoft.com/office/drawing/2014/main" xmlns="" val="4109144753"/>
                    </a:ext>
                  </a:extLst>
                </a:gridCol>
                <a:gridCol w="3230696">
                  <a:extLst>
                    <a:ext uri="{9D8B030D-6E8A-4147-A177-3AD203B41FA5}">
                      <a16:colId xmlns:a16="http://schemas.microsoft.com/office/drawing/2014/main" xmlns="" val="495682192"/>
                    </a:ext>
                  </a:extLst>
                </a:gridCol>
              </a:tblGrid>
              <a:tr h="86716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gồm</a:t>
                      </a:r>
                      <a:endParaRPr lang="en-US" sz="4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</a:t>
                      </a:r>
                      <a:endParaRPr lang="en-US" sz="44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735390"/>
                  </a:ext>
                </a:extLst>
              </a:tr>
              <a:tr h="8671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959740"/>
                  </a:ext>
                </a:extLst>
              </a:tr>
              <a:tr h="8671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3730452"/>
                  </a:ext>
                </a:extLst>
              </a:tr>
              <a:tr h="8671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0808292"/>
                  </a:ext>
                </a:extLst>
              </a:tr>
              <a:tr h="8671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26138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7A203D-72AA-2DD4-EDEC-2CA7BA8C0D03}"/>
              </a:ext>
            </a:extLst>
          </p:cNvPr>
          <p:cNvSpPr txBox="1"/>
          <p:nvPr/>
        </p:nvSpPr>
        <p:spPr>
          <a:xfrm>
            <a:off x="1030013" y="2648606"/>
            <a:ext cx="706295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trăm hai mươi ba đơn vị, bốn phần mười, năm phần trăm, bảy phần nghìn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3853E5E-8571-4AD6-A6C7-BC29F311523D}"/>
              </a:ext>
            </a:extLst>
          </p:cNvPr>
          <p:cNvSpPr txBox="1"/>
          <p:nvPr/>
        </p:nvSpPr>
        <p:spPr>
          <a:xfrm>
            <a:off x="1008993" y="3678620"/>
            <a:ext cx="70629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Sáu mươi bảy đơn vị, năm mươi hai phần trăm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9F21BFC-F547-41CC-6509-B69CC96ECE53}"/>
              </a:ext>
            </a:extLst>
          </p:cNvPr>
          <p:cNvSpPr txBox="1"/>
          <p:nvPr/>
        </p:nvSpPr>
        <p:spPr>
          <a:xfrm>
            <a:off x="987973" y="4382814"/>
            <a:ext cx="706295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Tám trăm linh ba đơn vị, bốn trăm năm mươi lăm phần nghìn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D93446F-885B-BFBC-1926-70945B46D32A}"/>
              </a:ext>
            </a:extLst>
          </p:cNvPr>
          <p:cNvSpPr txBox="1"/>
          <p:nvPr/>
        </p:nvSpPr>
        <p:spPr>
          <a:xfrm>
            <a:off x="998483" y="5454869"/>
            <a:ext cx="70629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Mười chín đơn vị, năm phần trăm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1CBB75A-5B7A-2662-6910-311BCAA9881F}"/>
              </a:ext>
            </a:extLst>
          </p:cNvPr>
          <p:cNvSpPr/>
          <p:nvPr/>
        </p:nvSpPr>
        <p:spPr>
          <a:xfrm>
            <a:off x="8870731" y="2732690"/>
            <a:ext cx="2207172" cy="65164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123,457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21E202A7-B6F3-1900-4386-40CABF830F04}"/>
              </a:ext>
            </a:extLst>
          </p:cNvPr>
          <p:cNvSpPr/>
          <p:nvPr/>
        </p:nvSpPr>
        <p:spPr>
          <a:xfrm>
            <a:off x="8912772" y="3605048"/>
            <a:ext cx="2207172" cy="65164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67,52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32FECFCA-6E47-ABE2-6860-5F01FC67819B}"/>
              </a:ext>
            </a:extLst>
          </p:cNvPr>
          <p:cNvSpPr/>
          <p:nvPr/>
        </p:nvSpPr>
        <p:spPr>
          <a:xfrm>
            <a:off x="8797158" y="4477407"/>
            <a:ext cx="2207172" cy="65164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803,455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5E962B3E-5C79-6169-9BE8-F7F045F9D246}"/>
              </a:ext>
            </a:extLst>
          </p:cNvPr>
          <p:cNvSpPr/>
          <p:nvPr/>
        </p:nvSpPr>
        <p:spPr>
          <a:xfrm>
            <a:off x="8797158" y="5318235"/>
            <a:ext cx="2207172" cy="65164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19,05</a:t>
            </a:r>
          </a:p>
        </p:txBody>
      </p:sp>
    </p:spTree>
    <p:extLst>
      <p:ext uri="{BB962C8B-B14F-4D97-AF65-F5344CB8AC3E}">
        <p14:creationId xmlns:p14="http://schemas.microsoft.com/office/powerpoint/2010/main" val="41973625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4556893-CE53-2D8D-50AC-02D2486463AC}"/>
              </a:ext>
            </a:extLst>
          </p:cNvPr>
          <p:cNvGrpSpPr/>
          <p:nvPr/>
        </p:nvGrpSpPr>
        <p:grpSpPr>
          <a:xfrm>
            <a:off x="663813" y="457998"/>
            <a:ext cx="10449562" cy="712694"/>
            <a:chOff x="1183342" y="1264464"/>
            <a:chExt cx="10449562" cy="71269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2BC453C-2593-C6F5-4A29-5EB19D5FB592}"/>
                </a:ext>
              </a:extLst>
            </p:cNvPr>
            <p:cNvSpPr txBox="1"/>
            <p:nvPr/>
          </p:nvSpPr>
          <p:spPr>
            <a:xfrm>
              <a:off x="1896035" y="1271808"/>
              <a:ext cx="9736869" cy="646331"/>
            </a:xfrm>
            <a:custGeom>
              <a:avLst/>
              <a:gdLst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5387608 w 5387608"/>
                <a:gd name="connsiteY2" fmla="*/ 1951496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4952179 w 5387608"/>
                <a:gd name="connsiteY2" fmla="*/ 1864410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7608" h="1951496">
                  <a:moveTo>
                    <a:pt x="0" y="0"/>
                  </a:moveTo>
                  <a:lnTo>
                    <a:pt x="5387608" y="0"/>
                  </a:lnTo>
                  <a:lnTo>
                    <a:pt x="4952179" y="1864410"/>
                  </a:lnTo>
                  <a:lnTo>
                    <a:pt x="0" y="1951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thập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lang="en-US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360D8315-3967-01B4-C1D5-3B47929624D3}"/>
                </a:ext>
              </a:extLst>
            </p:cNvPr>
            <p:cNvSpPr/>
            <p:nvPr/>
          </p:nvSpPr>
          <p:spPr>
            <a:xfrm>
              <a:off x="1183342" y="1264464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FA454B-3CC5-4BB2-2F0E-B7530F57D5A6}"/>
              </a:ext>
            </a:extLst>
          </p:cNvPr>
          <p:cNvSpPr/>
          <p:nvPr/>
        </p:nvSpPr>
        <p:spPr>
          <a:xfrm>
            <a:off x="861848" y="1576552"/>
            <a:ext cx="1797269" cy="6726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35,471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38789915-341B-6C1F-7A7C-915FDFCEB868}"/>
              </a:ext>
            </a:extLst>
          </p:cNvPr>
          <p:cNvSpPr/>
          <p:nvPr/>
        </p:nvSpPr>
        <p:spPr>
          <a:xfrm>
            <a:off x="851338" y="2827283"/>
            <a:ext cx="1954924" cy="6726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24,607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A6D6825-9699-EBFC-3909-A35EF71F07EE}"/>
              </a:ext>
            </a:extLst>
          </p:cNvPr>
          <p:cNvSpPr/>
          <p:nvPr/>
        </p:nvSpPr>
        <p:spPr>
          <a:xfrm>
            <a:off x="819807" y="4035973"/>
            <a:ext cx="1954924" cy="6726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0,026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F6CB3A5-DC0F-5757-72D5-44127C407BC7}"/>
              </a:ext>
            </a:extLst>
          </p:cNvPr>
          <p:cNvSpPr/>
          <p:nvPr/>
        </p:nvSpPr>
        <p:spPr>
          <a:xfrm>
            <a:off x="798786" y="5202622"/>
            <a:ext cx="1954924" cy="6726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5,004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2A5C7DE-BCA9-A59E-3C8F-7797C61C791F}"/>
              </a:ext>
            </a:extLst>
          </p:cNvPr>
          <p:cNvSpPr txBox="1"/>
          <p:nvPr/>
        </p:nvSpPr>
        <p:spPr>
          <a:xfrm>
            <a:off x="2827282" y="1629103"/>
            <a:ext cx="740979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Ba mươi lăm phẩy bốn trăm bảy mốt.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21F5A67-E75F-1E86-85EA-806EBB39F959}"/>
              </a:ext>
            </a:extLst>
          </p:cNvPr>
          <p:cNvSpPr txBox="1"/>
          <p:nvPr/>
        </p:nvSpPr>
        <p:spPr>
          <a:xfrm>
            <a:off x="2879834" y="2879834"/>
            <a:ext cx="740979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mươi tư phẩy sáu 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ăm linh bảy.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AA46F17-C0DF-73A0-90FA-5E6EE0151D50}"/>
              </a:ext>
            </a:extLst>
          </p:cNvPr>
          <p:cNvSpPr txBox="1"/>
          <p:nvPr/>
        </p:nvSpPr>
        <p:spPr>
          <a:xfrm>
            <a:off x="2879834" y="4099034"/>
            <a:ext cx="740979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không hai sáu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5417C71-D9F3-60BF-E2D9-AFD910093846}"/>
              </a:ext>
            </a:extLst>
          </p:cNvPr>
          <p:cNvSpPr txBox="1"/>
          <p:nvPr/>
        </p:nvSpPr>
        <p:spPr>
          <a:xfrm>
            <a:off x="2890345" y="5265682"/>
            <a:ext cx="740979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phẩy không không bốn.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3392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4935147-4D1D-922D-57B6-167FD2E09D4B}"/>
              </a:ext>
            </a:extLst>
          </p:cNvPr>
          <p:cNvGrpSpPr/>
          <p:nvPr/>
        </p:nvGrpSpPr>
        <p:grpSpPr>
          <a:xfrm>
            <a:off x="827738" y="513587"/>
            <a:ext cx="10399062" cy="728082"/>
            <a:chOff x="1183342" y="1369567"/>
            <a:chExt cx="10399062" cy="7280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BFC0EC2-3366-78B9-123D-B07C5BA78F43}"/>
                </a:ext>
              </a:extLst>
            </p:cNvPr>
            <p:cNvSpPr txBox="1"/>
            <p:nvPr/>
          </p:nvSpPr>
          <p:spPr>
            <a:xfrm>
              <a:off x="2000164" y="1389763"/>
              <a:ext cx="9582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&gt;; &lt;; =?</a:t>
              </a:r>
              <a:endParaRPr lang="en-US" sz="4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81578B36-4A14-A466-4CDE-AD42AFAC0B93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F42EFD-8713-6E20-CBBE-87D0AD3D1032}"/>
              </a:ext>
            </a:extLst>
          </p:cNvPr>
          <p:cNvSpPr txBox="1"/>
          <p:nvPr/>
        </p:nvSpPr>
        <p:spPr>
          <a:xfrm>
            <a:off x="3605049" y="1629104"/>
            <a:ext cx="5570483" cy="2921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5,099         5,1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6,321        6,3209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102,30        102,3000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8F5E3D-D1AA-B2B8-4D72-6DFB2CBE9526}"/>
              </a:ext>
            </a:extLst>
          </p:cNvPr>
          <p:cNvSpPr/>
          <p:nvPr/>
        </p:nvSpPr>
        <p:spPr>
          <a:xfrm>
            <a:off x="5087007" y="1839310"/>
            <a:ext cx="861848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42A226A-B12C-C5ED-1EF2-FAD1D33349B7}"/>
              </a:ext>
            </a:extLst>
          </p:cNvPr>
          <p:cNvSpPr/>
          <p:nvPr/>
        </p:nvSpPr>
        <p:spPr>
          <a:xfrm>
            <a:off x="5002925" y="2816772"/>
            <a:ext cx="861848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8912F2A-3B13-D5F0-E596-B923B39FE12F}"/>
              </a:ext>
            </a:extLst>
          </p:cNvPr>
          <p:cNvSpPr/>
          <p:nvPr/>
        </p:nvSpPr>
        <p:spPr>
          <a:xfrm>
            <a:off x="5328746" y="3825765"/>
            <a:ext cx="861848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B0906A6-842D-9B3D-F8DA-79984679E48E}"/>
              </a:ext>
            </a:extLst>
          </p:cNvPr>
          <p:cNvSpPr/>
          <p:nvPr/>
        </p:nvSpPr>
        <p:spPr>
          <a:xfrm>
            <a:off x="5092263" y="1844565"/>
            <a:ext cx="861848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C82D076-4A14-5E85-6BDC-FCF5502C64A6}"/>
              </a:ext>
            </a:extLst>
          </p:cNvPr>
          <p:cNvSpPr/>
          <p:nvPr/>
        </p:nvSpPr>
        <p:spPr>
          <a:xfrm>
            <a:off x="4976649" y="2801006"/>
            <a:ext cx="861848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D5E1C26-BE05-8C97-4836-A3130EE43DE4}"/>
              </a:ext>
            </a:extLst>
          </p:cNvPr>
          <p:cNvSpPr/>
          <p:nvPr/>
        </p:nvSpPr>
        <p:spPr>
          <a:xfrm>
            <a:off x="5312980" y="3831020"/>
            <a:ext cx="861848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402054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A1D18DA-4FB9-FBFC-B49B-A9F8F49F8F0C}"/>
              </a:ext>
            </a:extLst>
          </p:cNvPr>
          <p:cNvSpPr txBox="1"/>
          <p:nvPr/>
        </p:nvSpPr>
        <p:spPr>
          <a:xfrm>
            <a:off x="672662" y="599090"/>
            <a:ext cx="1090973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5,1; 6,321; 5,099; 6,3209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51AABE0-E426-B1C3-CE0D-38FC0EC3C26F}"/>
              </a:ext>
            </a:extLst>
          </p:cNvPr>
          <p:cNvSpPr/>
          <p:nvPr/>
        </p:nvSpPr>
        <p:spPr>
          <a:xfrm>
            <a:off x="762000" y="2307020"/>
            <a:ext cx="2033751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5,099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754BE72-6303-D6ED-3BAF-F596AE343639}"/>
              </a:ext>
            </a:extLst>
          </p:cNvPr>
          <p:cNvSpPr/>
          <p:nvPr/>
        </p:nvSpPr>
        <p:spPr>
          <a:xfrm>
            <a:off x="3305503" y="2307020"/>
            <a:ext cx="2033751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8F8309E-D87B-47C0-B3BE-BAE6C567DFA7}"/>
              </a:ext>
            </a:extLst>
          </p:cNvPr>
          <p:cNvSpPr/>
          <p:nvPr/>
        </p:nvSpPr>
        <p:spPr>
          <a:xfrm>
            <a:off x="6048703" y="2317530"/>
            <a:ext cx="2033751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6,3209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A98E25-14B4-1F64-8972-D69C0C31882C}"/>
              </a:ext>
            </a:extLst>
          </p:cNvPr>
          <p:cNvSpPr/>
          <p:nvPr/>
        </p:nvSpPr>
        <p:spPr>
          <a:xfrm>
            <a:off x="8907517" y="2285999"/>
            <a:ext cx="2033751" cy="693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6,321</a:t>
            </a:r>
          </a:p>
        </p:txBody>
      </p:sp>
    </p:spTree>
    <p:extLst>
      <p:ext uri="{BB962C8B-B14F-4D97-AF65-F5344CB8AC3E}">
        <p14:creationId xmlns:p14="http://schemas.microsoft.com/office/powerpoint/2010/main" val="6737292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1" animBg="1"/>
      <p:bldP spid="5" grpId="1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0540898-C228-82AE-B342-873DD6B0C029}"/>
              </a:ext>
            </a:extLst>
          </p:cNvPr>
          <p:cNvGrpSpPr/>
          <p:nvPr/>
        </p:nvGrpSpPr>
        <p:grpSpPr>
          <a:xfrm>
            <a:off x="891900" y="505765"/>
            <a:ext cx="10849468" cy="728082"/>
            <a:chOff x="1183342" y="1369567"/>
            <a:chExt cx="10849468" cy="7280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CDFB4D7-11F5-0731-B693-45239FE619DF}"/>
                </a:ext>
              </a:extLst>
            </p:cNvPr>
            <p:cNvSpPr txBox="1"/>
            <p:nvPr/>
          </p:nvSpPr>
          <p:spPr>
            <a:xfrm>
              <a:off x="2000163" y="1389763"/>
              <a:ext cx="10032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lang="en-US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607C54BD-83E9-2356-6410-4F85875A4226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EC21264-69F0-08BB-80FF-9D6E2503D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47" y="1499527"/>
            <a:ext cx="11125693" cy="8263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8A9696E-22B9-9925-C621-4A0ABB024900}"/>
              </a:ext>
            </a:extLst>
          </p:cNvPr>
          <p:cNvSpPr txBox="1"/>
          <p:nvPr/>
        </p:nvSpPr>
        <p:spPr>
          <a:xfrm>
            <a:off x="1013548" y="2460121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34,28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19,45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0BC9575-03EC-9606-DF03-EC86B15A5D97}"/>
              </a:ext>
            </a:extLst>
          </p:cNvPr>
          <p:cNvSpPr txBox="1"/>
          <p:nvPr/>
        </p:nvSpPr>
        <p:spPr>
          <a:xfrm>
            <a:off x="654094" y="2766673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0A6C26AF-ED7E-1ADE-1EFB-27F924DABC2B}"/>
              </a:ext>
            </a:extLst>
          </p:cNvPr>
          <p:cNvCxnSpPr>
            <a:cxnSpLocks/>
          </p:cNvCxnSpPr>
          <p:nvPr/>
        </p:nvCxnSpPr>
        <p:spPr>
          <a:xfrm>
            <a:off x="1013548" y="3984121"/>
            <a:ext cx="17822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F4786D3-61AB-0821-D7BD-24BDBA90E758}"/>
              </a:ext>
            </a:extLst>
          </p:cNvPr>
          <p:cNvSpPr txBox="1"/>
          <p:nvPr/>
        </p:nvSpPr>
        <p:spPr>
          <a:xfrm>
            <a:off x="3762003" y="2444355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68,72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39,24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2D9F4EA-1FBD-627E-FAF7-B9BEF3D20B84}"/>
              </a:ext>
            </a:extLst>
          </p:cNvPr>
          <p:cNvSpPr txBox="1"/>
          <p:nvPr/>
        </p:nvSpPr>
        <p:spPr>
          <a:xfrm>
            <a:off x="3402549" y="2750907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AA7F0DE9-7EC8-1E11-1AE0-E8EBAF2C9CA6}"/>
              </a:ext>
            </a:extLst>
          </p:cNvPr>
          <p:cNvCxnSpPr>
            <a:cxnSpLocks/>
          </p:cNvCxnSpPr>
          <p:nvPr/>
        </p:nvCxnSpPr>
        <p:spPr>
          <a:xfrm>
            <a:off x="3762003" y="3968355"/>
            <a:ext cx="17822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68DAB49-2638-085C-574C-8C94663B6630}"/>
              </a:ext>
            </a:extLst>
          </p:cNvPr>
          <p:cNvSpPr txBox="1"/>
          <p:nvPr/>
        </p:nvSpPr>
        <p:spPr>
          <a:xfrm>
            <a:off x="6615562" y="2449611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17,32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14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B462FF6-8701-D755-EFBA-9D98954A5BFC}"/>
              </a:ext>
            </a:extLst>
          </p:cNvPr>
          <p:cNvSpPr txBox="1"/>
          <p:nvPr/>
        </p:nvSpPr>
        <p:spPr>
          <a:xfrm>
            <a:off x="6256108" y="2756163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280FD34-6F66-D776-1405-E952F9F192FD}"/>
              </a:ext>
            </a:extLst>
          </p:cNvPr>
          <p:cNvCxnSpPr>
            <a:cxnSpLocks/>
          </p:cNvCxnSpPr>
          <p:nvPr/>
        </p:nvCxnSpPr>
        <p:spPr>
          <a:xfrm>
            <a:off x="6615562" y="3973611"/>
            <a:ext cx="17822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8B0A29C-578A-7AFA-A635-2337569DC7B5}"/>
              </a:ext>
            </a:extLst>
          </p:cNvPr>
          <p:cNvSpPr txBox="1"/>
          <p:nvPr/>
        </p:nvSpPr>
        <p:spPr>
          <a:xfrm>
            <a:off x="8839200" y="2435597"/>
            <a:ext cx="2799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75,52  16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28558A88-03DF-BB91-E281-E0BC18DD386E}"/>
              </a:ext>
            </a:extLst>
          </p:cNvPr>
          <p:cNvCxnSpPr/>
          <p:nvPr/>
        </p:nvCxnSpPr>
        <p:spPr>
          <a:xfrm>
            <a:off x="10348835" y="2516877"/>
            <a:ext cx="0" cy="156464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8A311F9-D3D6-ED50-A8F2-33CAD14643D3}"/>
              </a:ext>
            </a:extLst>
          </p:cNvPr>
          <p:cNvCxnSpPr>
            <a:cxnSpLocks/>
          </p:cNvCxnSpPr>
          <p:nvPr/>
        </p:nvCxnSpPr>
        <p:spPr>
          <a:xfrm>
            <a:off x="10328515" y="3045197"/>
            <a:ext cx="97536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38FE3A3-7E30-1DFF-0B39-BB7A0B08B1A6}"/>
              </a:ext>
            </a:extLst>
          </p:cNvPr>
          <p:cNvSpPr txBox="1"/>
          <p:nvPr/>
        </p:nvSpPr>
        <p:spPr>
          <a:xfrm>
            <a:off x="8839200" y="2974077"/>
            <a:ext cx="2860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11 5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FC31A7D-4386-A373-1F4C-868580110FA9}"/>
              </a:ext>
            </a:extLst>
          </p:cNvPr>
          <p:cNvSpPr txBox="1"/>
          <p:nvPr/>
        </p:nvSpPr>
        <p:spPr>
          <a:xfrm>
            <a:off x="9647795" y="3492237"/>
            <a:ext cx="2296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54D7C59-25BF-2E77-F401-32DD3505476F}"/>
              </a:ext>
            </a:extLst>
          </p:cNvPr>
          <p:cNvSpPr txBox="1"/>
          <p:nvPr/>
        </p:nvSpPr>
        <p:spPr>
          <a:xfrm>
            <a:off x="9891635" y="3979917"/>
            <a:ext cx="206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28D4ECC-FD33-DCDD-E23F-FCF28AFEB5EB}"/>
              </a:ext>
            </a:extLst>
          </p:cNvPr>
          <p:cNvSpPr txBox="1"/>
          <p:nvPr/>
        </p:nvSpPr>
        <p:spPr>
          <a:xfrm>
            <a:off x="10430115" y="3004557"/>
            <a:ext cx="206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4,72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88A1399-3F32-AE27-D0A8-98DA783CC7B8}"/>
              </a:ext>
            </a:extLst>
          </p:cNvPr>
          <p:cNvSpPr txBox="1"/>
          <p:nvPr/>
        </p:nvSpPr>
        <p:spPr>
          <a:xfrm>
            <a:off x="971507" y="3973611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53,73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4D9F202-43FB-861A-8FBE-121A892C164B}"/>
              </a:ext>
            </a:extLst>
          </p:cNvPr>
          <p:cNvSpPr txBox="1"/>
          <p:nvPr/>
        </p:nvSpPr>
        <p:spPr>
          <a:xfrm>
            <a:off x="3788280" y="4026163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29,48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D005AF8-D8EC-2055-FF61-8A46F35C7168}"/>
              </a:ext>
            </a:extLst>
          </p:cNvPr>
          <p:cNvSpPr txBox="1"/>
          <p:nvPr/>
        </p:nvSpPr>
        <p:spPr>
          <a:xfrm>
            <a:off x="6668115" y="4015653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6 928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DBF917D-1E3C-6388-2095-708D152C80D9}"/>
              </a:ext>
            </a:extLst>
          </p:cNvPr>
          <p:cNvSpPr txBox="1"/>
          <p:nvPr/>
        </p:nvSpPr>
        <p:spPr>
          <a:xfrm>
            <a:off x="6310763" y="4688315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173 2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ADE401E1-1FED-7529-B861-0A1FAF805C6E}"/>
              </a:ext>
            </a:extLst>
          </p:cNvPr>
          <p:cNvCxnSpPr>
            <a:cxnSpLocks/>
          </p:cNvCxnSpPr>
          <p:nvPr/>
        </p:nvCxnSpPr>
        <p:spPr>
          <a:xfrm>
            <a:off x="6358058" y="5513377"/>
            <a:ext cx="19556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B89A1B3-B2DF-15F1-3B88-8239E5BE43D6}"/>
              </a:ext>
            </a:extLst>
          </p:cNvPr>
          <p:cNvSpPr txBox="1"/>
          <p:nvPr/>
        </p:nvSpPr>
        <p:spPr>
          <a:xfrm>
            <a:off x="6268721" y="5560674"/>
            <a:ext cx="2423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242,48</a:t>
            </a:r>
          </a:p>
        </p:txBody>
      </p:sp>
    </p:spTree>
    <p:extLst>
      <p:ext uri="{BB962C8B-B14F-4D97-AF65-F5344CB8AC3E}">
        <p14:creationId xmlns:p14="http://schemas.microsoft.com/office/powerpoint/2010/main" val="2872878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6" grpId="0"/>
      <p:bldP spid="17" grpId="0"/>
      <p:bldP spid="19" grpId="0"/>
      <p:bldP spid="20" grpId="0"/>
      <p:bldP spid="22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4935147-4D1D-922D-57B6-167FD2E09D4B}"/>
              </a:ext>
            </a:extLst>
          </p:cNvPr>
          <p:cNvGrpSpPr/>
          <p:nvPr/>
        </p:nvGrpSpPr>
        <p:grpSpPr>
          <a:xfrm>
            <a:off x="827738" y="513587"/>
            <a:ext cx="10399062" cy="728082"/>
            <a:chOff x="1183342" y="1369567"/>
            <a:chExt cx="10399062" cy="7280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BFC0EC2-3366-78B9-123D-B07C5BA78F43}"/>
                </a:ext>
              </a:extLst>
            </p:cNvPr>
            <p:cNvSpPr txBox="1"/>
            <p:nvPr/>
          </p:nvSpPr>
          <p:spPr>
            <a:xfrm>
              <a:off x="2000164" y="1389763"/>
              <a:ext cx="9582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81578B36-4A14-A466-4CDE-AD42AFAC0B93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664C2A1-2D4B-03F1-9166-1CBAC6AA2378}"/>
              </a:ext>
            </a:extLst>
          </p:cNvPr>
          <p:cNvSpPr txBox="1"/>
          <p:nvPr/>
        </p:nvSpPr>
        <p:spPr>
          <a:xfrm>
            <a:off x="704193" y="1524000"/>
            <a:ext cx="1095177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hình tam giác vuông ABC và hình tròn tâm O với kích thước như hình vẽ bên.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FFC5099-1613-3E26-F432-064D4C374202}"/>
              </a:ext>
            </a:extLst>
          </p:cNvPr>
          <p:cNvSpPr txBox="1"/>
          <p:nvPr/>
        </p:nvSpPr>
        <p:spPr>
          <a:xfrm>
            <a:off x="767255" y="2617076"/>
            <a:ext cx="1095177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Diện tích hình tam giác vuông ABC là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3200" b="0" i="0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29589CF-2047-B7D6-3784-136131DF485B}"/>
              </a:ext>
            </a:extLst>
          </p:cNvPr>
          <p:cNvSpPr txBox="1"/>
          <p:nvPr/>
        </p:nvSpPr>
        <p:spPr>
          <a:xfrm>
            <a:off x="714704" y="3552497"/>
            <a:ext cx="1095177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Diện tích hình tròn tâm O là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3200" b="0" i="0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58E423A-31A2-DB7E-DB29-268A896B2C1F}"/>
              </a:ext>
            </a:extLst>
          </p:cNvPr>
          <p:cNvSpPr txBox="1"/>
          <p:nvPr/>
        </p:nvSpPr>
        <p:spPr>
          <a:xfrm>
            <a:off x="735724" y="4540469"/>
            <a:ext cx="1095177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Chu vi hình tròn tâm O là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cm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3B8611D-C27D-9FC8-8DF6-B8D5236221B9}"/>
              </a:ext>
            </a:extLst>
          </p:cNvPr>
          <p:cNvSpPr/>
          <p:nvPr/>
        </p:nvSpPr>
        <p:spPr>
          <a:xfrm>
            <a:off x="7614744" y="2538248"/>
            <a:ext cx="835573" cy="635877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38BCAB0-661F-FD07-0D4F-FD5470D11033}"/>
              </a:ext>
            </a:extLst>
          </p:cNvPr>
          <p:cNvSpPr/>
          <p:nvPr/>
        </p:nvSpPr>
        <p:spPr>
          <a:xfrm>
            <a:off x="5980385" y="3426372"/>
            <a:ext cx="998484" cy="635877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4FD2FE3-C376-DF26-17B2-F5781F5A96B5}"/>
              </a:ext>
            </a:extLst>
          </p:cNvPr>
          <p:cNvSpPr/>
          <p:nvPr/>
        </p:nvSpPr>
        <p:spPr>
          <a:xfrm>
            <a:off x="5544206" y="4419601"/>
            <a:ext cx="835573" cy="635877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864C4EA-AB10-3E31-9651-D0757E469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437" y="3375792"/>
            <a:ext cx="2838450" cy="26289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50E099E-E950-BDB2-59EA-784F75D7F2D5}"/>
              </a:ext>
            </a:extLst>
          </p:cNvPr>
          <p:cNvSpPr/>
          <p:nvPr/>
        </p:nvSpPr>
        <p:spPr>
          <a:xfrm>
            <a:off x="7619999" y="2532993"/>
            <a:ext cx="835573" cy="635877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E1865F8-6A1D-53DA-3E5D-7DABA27991A4}"/>
              </a:ext>
            </a:extLst>
          </p:cNvPr>
          <p:cNvSpPr/>
          <p:nvPr/>
        </p:nvSpPr>
        <p:spPr>
          <a:xfrm>
            <a:off x="5990896" y="3447392"/>
            <a:ext cx="966952" cy="635877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78,5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F1218AA-8075-B0F3-A7BF-E0BECFC08856}"/>
              </a:ext>
            </a:extLst>
          </p:cNvPr>
          <p:cNvSpPr/>
          <p:nvPr/>
        </p:nvSpPr>
        <p:spPr>
          <a:xfrm>
            <a:off x="5496909" y="4424854"/>
            <a:ext cx="998483" cy="635877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31,4</a:t>
            </a:r>
          </a:p>
        </p:txBody>
      </p:sp>
    </p:spTree>
    <p:extLst>
      <p:ext uri="{BB962C8B-B14F-4D97-AF65-F5344CB8AC3E}">
        <p14:creationId xmlns:p14="http://schemas.microsoft.com/office/powerpoint/2010/main" val="4674232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3" name="Picture 2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xmlns="" id="{62BC9B05-EC45-C333-F337-0651BBE66E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00" y="1615714"/>
            <a:ext cx="6296063" cy="506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700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382</Words>
  <Application>Microsoft Office PowerPoint</Application>
  <PresentationFormat>Widescreen</PresentationFormat>
  <Paragraphs>93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맑은 고딕</vt:lpstr>
      <vt:lpstr>#9Slide02 Noi dung dai</vt:lpstr>
      <vt:lpstr>#9Slide02 Tieu de dai</vt:lpstr>
      <vt:lpstr>Arial</vt:lpstr>
      <vt:lpstr>Calibri</vt:lpstr>
      <vt:lpstr>Cambria</vt:lpstr>
      <vt:lpstr>Times New Roman</vt:lpstr>
      <vt:lpstr>Vogue-ExtraBold</vt:lpstr>
      <vt:lpstr>等线</vt:lpstr>
      <vt:lpstr>第一PPT，www.1ppt.com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56</cp:revision>
  <dcterms:created xsi:type="dcterms:W3CDTF">2023-10-17T08:21:13Z</dcterms:created>
  <dcterms:modified xsi:type="dcterms:W3CDTF">2026-01-06T07:53:00Z</dcterms:modified>
</cp:coreProperties>
</file>