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324" r:id="rId5"/>
    <p:sldId id="271" r:id="rId6"/>
    <p:sldId id="337" r:id="rId7"/>
    <p:sldId id="338" r:id="rId8"/>
    <p:sldId id="339" r:id="rId9"/>
    <p:sldId id="341" r:id="rId10"/>
    <p:sldId id="340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079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xmlns="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xmlns="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xmlns="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xmlns="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xmlns="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xmlns="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xmlns="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xmlns="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xmlns="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xmlns="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xmlns="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xmlns="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xmlns="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xmlns="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xmlns="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xmlns="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xmlns="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xmlns="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xmlns="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xmlns="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xmlns="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xmlns="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xmlns="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xmlns="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xmlns="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213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Windows User</cp:lastModifiedBy>
  <cp:revision>79</cp:revision>
  <dcterms:created xsi:type="dcterms:W3CDTF">2023-08-13T10:22:32Z</dcterms:created>
  <dcterms:modified xsi:type="dcterms:W3CDTF">2026-01-06T07:47:15Z</dcterms:modified>
  <cp:category>9Slide.vn</cp:category>
</cp:coreProperties>
</file>