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92" r:id="rId5"/>
    <p:sldId id="272" r:id="rId6"/>
    <p:sldId id="288" r:id="rId7"/>
    <p:sldId id="259" r:id="rId8"/>
    <p:sldId id="286" r:id="rId9"/>
    <p:sldId id="281" r:id="rId10"/>
    <p:sldId id="287" r:id="rId11"/>
    <p:sldId id="261" r:id="rId12"/>
    <p:sldId id="273" r:id="rId13"/>
    <p:sldId id="274" r:id="rId14"/>
    <p:sldId id="289" r:id="rId15"/>
    <p:sldId id="290" r:id="rId16"/>
    <p:sldId id="291" r:id="rId17"/>
    <p:sldId id="267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58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xmlns="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xmlns="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xmlns="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xmlns="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xmlns="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xmlns="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xmlns="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x-none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xmlns="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x-none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331</Words>
  <Application>Microsoft Office PowerPoint</Application>
  <PresentationFormat>Custom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#9Slide03 Neutra</vt:lpstr>
      <vt:lpstr>Arial</vt:lpstr>
      <vt:lpstr>Calibri</vt:lpstr>
      <vt:lpstr>Cambria</vt:lpstr>
      <vt:lpstr>Nunito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34</cp:revision>
  <dcterms:created xsi:type="dcterms:W3CDTF">2006-08-16T00:00:00Z</dcterms:created>
  <dcterms:modified xsi:type="dcterms:W3CDTF">2026-01-27T03:51:33Z</dcterms:modified>
  <dc:identifier>DAGXpVHRm8M</dc:identifier>
</cp:coreProperties>
</file>