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83" r:id="rId2"/>
    <p:sldMasterId id="2147483726" r:id="rId3"/>
    <p:sldMasterId id="2147483738" r:id="rId4"/>
    <p:sldMasterId id="2147483764" r:id="rId5"/>
  </p:sldMasterIdLst>
  <p:notesMasterIdLst>
    <p:notesMasterId r:id="rId17"/>
  </p:notesMasterIdLst>
  <p:sldIdLst>
    <p:sldId id="301" r:id="rId6"/>
    <p:sldId id="308" r:id="rId7"/>
    <p:sldId id="282" r:id="rId8"/>
    <p:sldId id="486" r:id="rId9"/>
    <p:sldId id="356" r:id="rId10"/>
    <p:sldId id="522" r:id="rId11"/>
    <p:sldId id="509" r:id="rId12"/>
    <p:sldId id="508" r:id="rId13"/>
    <p:sldId id="320" r:id="rId14"/>
    <p:sldId id="513" r:id="rId15"/>
    <p:sldId id="299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52A"/>
    <a:srgbClr val="EE046E"/>
    <a:srgbClr val="EEB104"/>
    <a:srgbClr val="E6E5E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24" autoAdjust="0"/>
  </p:normalViewPr>
  <p:slideViewPr>
    <p:cSldViewPr snapToGrid="0">
      <p:cViewPr varScale="1">
        <p:scale>
          <a:sx n="92" d="100"/>
          <a:sy n="92" d="100"/>
        </p:scale>
        <p:origin x="9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6456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42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45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3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706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19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220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949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5421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109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5245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7462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546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3480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3949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5797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4347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00086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8801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8553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522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37515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424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6526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280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9785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62546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178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8552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9973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7">
            <a:extLst>
              <a:ext uri="{FF2B5EF4-FFF2-40B4-BE49-F238E27FC236}">
                <a16:creationId xmlns:a16="http://schemas.microsoft.com/office/drawing/2014/main" xmlns="" id="{D61C713A-DAA7-4D40-9D8E-D8A8AC5A7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9" name="Google Shape;9;p2"/>
          <p:cNvGrpSpPr/>
          <p:nvPr/>
        </p:nvGrpSpPr>
        <p:grpSpPr>
          <a:xfrm flipH="1"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068553" y="1417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7372009" y="46703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2"/>
          <p:cNvSpPr/>
          <p:nvPr/>
        </p:nvSpPr>
        <p:spPr>
          <a:xfrm>
            <a:off x="80086" y="179094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713225" y="1414225"/>
            <a:ext cx="4497000" cy="19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713225" y="3374975"/>
            <a:ext cx="4344600" cy="35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300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;p2">
            <a:extLst>
              <a:ext uri="{FF2B5EF4-FFF2-40B4-BE49-F238E27FC236}">
                <a16:creationId xmlns:a16="http://schemas.microsoft.com/office/drawing/2014/main" xmlns="" id="{40F623E8-6F67-4C36-8FAE-31F98918D109}"/>
              </a:ext>
            </a:extLst>
          </p:cNvPr>
          <p:cNvGrpSpPr/>
          <p:nvPr userDrawn="1"/>
        </p:nvGrpSpPr>
        <p:grpSpPr>
          <a:xfrm>
            <a:off x="-15825" y="0"/>
            <a:ext cx="9051984" cy="5143500"/>
            <a:chOff x="232275" y="221325"/>
            <a:chExt cx="8620125" cy="4563850"/>
          </a:xfrm>
        </p:grpSpPr>
        <p:sp>
          <p:nvSpPr>
            <p:cNvPr id="92" name="Google Shape;10;p2">
              <a:extLst>
                <a:ext uri="{FF2B5EF4-FFF2-40B4-BE49-F238E27FC236}">
                  <a16:creationId xmlns:a16="http://schemas.microsoft.com/office/drawing/2014/main" xmlns="" id="{DD75A97B-F5BF-4492-9E61-AA5B37747846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1;p2">
              <a:extLst>
                <a:ext uri="{FF2B5EF4-FFF2-40B4-BE49-F238E27FC236}">
                  <a16:creationId xmlns:a16="http://schemas.microsoft.com/office/drawing/2014/main" xmlns="" id="{A9E3C1AC-A373-4A95-BAF7-5CC541019AA8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;p2">
              <a:extLst>
                <a:ext uri="{FF2B5EF4-FFF2-40B4-BE49-F238E27FC236}">
                  <a16:creationId xmlns:a16="http://schemas.microsoft.com/office/drawing/2014/main" xmlns="" id="{383C7159-C38F-45E1-A3AD-6A824B1974FB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3;p2">
              <a:extLst>
                <a:ext uri="{FF2B5EF4-FFF2-40B4-BE49-F238E27FC236}">
                  <a16:creationId xmlns:a16="http://schemas.microsoft.com/office/drawing/2014/main" xmlns="" id="{2F199122-742A-4FBF-9539-FAAE5C749467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;p2">
              <a:extLst>
                <a:ext uri="{FF2B5EF4-FFF2-40B4-BE49-F238E27FC236}">
                  <a16:creationId xmlns:a16="http://schemas.microsoft.com/office/drawing/2014/main" xmlns="" id="{44C95C16-006D-48B6-B5E4-0D792F1AC1F7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;p2">
              <a:extLst>
                <a:ext uri="{FF2B5EF4-FFF2-40B4-BE49-F238E27FC236}">
                  <a16:creationId xmlns:a16="http://schemas.microsoft.com/office/drawing/2014/main" xmlns="" id="{9E06981D-24AF-4270-A2CA-2FBFAEE4387E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;p2">
              <a:extLst>
                <a:ext uri="{FF2B5EF4-FFF2-40B4-BE49-F238E27FC236}">
                  <a16:creationId xmlns:a16="http://schemas.microsoft.com/office/drawing/2014/main" xmlns="" id="{CB863018-40A7-4B13-A526-BD0301438C8F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oogle Shape;17;p2">
              <a:extLst>
                <a:ext uri="{FF2B5EF4-FFF2-40B4-BE49-F238E27FC236}">
                  <a16:creationId xmlns:a16="http://schemas.microsoft.com/office/drawing/2014/main" xmlns="" id="{A551D741-2704-4995-A460-2AFB98A55B29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5" name="Google Shape;18;p2">
                <a:extLst>
                  <a:ext uri="{FF2B5EF4-FFF2-40B4-BE49-F238E27FC236}">
                    <a16:creationId xmlns:a16="http://schemas.microsoft.com/office/drawing/2014/main" xmlns="" id="{C87BF434-965D-4DF4-939A-B29FF871403B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9;p2">
                <a:extLst>
                  <a:ext uri="{FF2B5EF4-FFF2-40B4-BE49-F238E27FC236}">
                    <a16:creationId xmlns:a16="http://schemas.microsoft.com/office/drawing/2014/main" xmlns="" id="{33469E98-1D0E-4DC6-9FB6-DFD5B486A9DE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20;p2">
                <a:extLst>
                  <a:ext uri="{FF2B5EF4-FFF2-40B4-BE49-F238E27FC236}">
                    <a16:creationId xmlns:a16="http://schemas.microsoft.com/office/drawing/2014/main" xmlns="" id="{06F3818D-E1A9-4A81-A5FD-EAC98E4C54B6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21;p2">
                <a:extLst>
                  <a:ext uri="{FF2B5EF4-FFF2-40B4-BE49-F238E27FC236}">
                    <a16:creationId xmlns:a16="http://schemas.microsoft.com/office/drawing/2014/main" xmlns="" id="{D9EB86F7-73D3-4935-8DFB-0A64C98BCD59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oogle Shape;22;p2">
              <a:extLst>
                <a:ext uri="{FF2B5EF4-FFF2-40B4-BE49-F238E27FC236}">
                  <a16:creationId xmlns:a16="http://schemas.microsoft.com/office/drawing/2014/main" xmlns="" id="{0320BA34-F076-4412-A315-97DD172215E6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1" name="Google Shape;23;p2">
                <a:extLst>
                  <a:ext uri="{FF2B5EF4-FFF2-40B4-BE49-F238E27FC236}">
                    <a16:creationId xmlns:a16="http://schemas.microsoft.com/office/drawing/2014/main" xmlns="" id="{08CCAB7F-A9CA-41E7-B3A0-1CB0F1DEAF02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24;p2">
                <a:extLst>
                  <a:ext uri="{FF2B5EF4-FFF2-40B4-BE49-F238E27FC236}">
                    <a16:creationId xmlns:a16="http://schemas.microsoft.com/office/drawing/2014/main" xmlns="" id="{3D0F6520-F093-433F-908A-A4DD63BCC00A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25;p2">
                <a:extLst>
                  <a:ext uri="{FF2B5EF4-FFF2-40B4-BE49-F238E27FC236}">
                    <a16:creationId xmlns:a16="http://schemas.microsoft.com/office/drawing/2014/main" xmlns="" id="{2D87EF1E-8957-44F2-BF8E-3056B43D89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26;p2">
                <a:extLst>
                  <a:ext uri="{FF2B5EF4-FFF2-40B4-BE49-F238E27FC236}">
                    <a16:creationId xmlns:a16="http://schemas.microsoft.com/office/drawing/2014/main" xmlns="" id="{27CA8DE5-154D-4957-8CAC-8AE5DA70A8CD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oogle Shape;27;p2">
              <a:extLst>
                <a:ext uri="{FF2B5EF4-FFF2-40B4-BE49-F238E27FC236}">
                  <a16:creationId xmlns:a16="http://schemas.microsoft.com/office/drawing/2014/main" xmlns="" id="{9BAC5B86-D243-4083-94B8-E4B0BB5B804D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07" name="Google Shape;28;p2">
                <a:extLst>
                  <a:ext uri="{FF2B5EF4-FFF2-40B4-BE49-F238E27FC236}">
                    <a16:creationId xmlns:a16="http://schemas.microsoft.com/office/drawing/2014/main" xmlns="" id="{547C9CE8-8768-45D8-B2B5-6E463C289C69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29;p2">
                <a:extLst>
                  <a:ext uri="{FF2B5EF4-FFF2-40B4-BE49-F238E27FC236}">
                    <a16:creationId xmlns:a16="http://schemas.microsoft.com/office/drawing/2014/main" xmlns="" id="{2800B4B5-0796-4FFF-908A-496D90820109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30;p2">
                <a:extLst>
                  <a:ext uri="{FF2B5EF4-FFF2-40B4-BE49-F238E27FC236}">
                    <a16:creationId xmlns:a16="http://schemas.microsoft.com/office/drawing/2014/main" xmlns="" id="{F9701DA3-6C11-453D-9D7F-3577B2BC4FC8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31;p2">
                <a:extLst>
                  <a:ext uri="{FF2B5EF4-FFF2-40B4-BE49-F238E27FC236}">
                    <a16:creationId xmlns:a16="http://schemas.microsoft.com/office/drawing/2014/main" xmlns="" id="{F98BEBDB-4169-4400-84B2-44FCDCFE9B53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2" name="Google Shape;32;p2">
              <a:extLst>
                <a:ext uri="{FF2B5EF4-FFF2-40B4-BE49-F238E27FC236}">
                  <a16:creationId xmlns:a16="http://schemas.microsoft.com/office/drawing/2014/main" xmlns="" id="{B6B02870-1DA8-498B-A71C-3D8AD4F04BB4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03" name="Google Shape;33;p2">
                <a:extLst>
                  <a:ext uri="{FF2B5EF4-FFF2-40B4-BE49-F238E27FC236}">
                    <a16:creationId xmlns:a16="http://schemas.microsoft.com/office/drawing/2014/main" xmlns="" id="{171F3B84-BAC7-4001-BA53-EA3BA9136C64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34;p2">
                <a:extLst>
                  <a:ext uri="{FF2B5EF4-FFF2-40B4-BE49-F238E27FC236}">
                    <a16:creationId xmlns:a16="http://schemas.microsoft.com/office/drawing/2014/main" xmlns="" id="{DC5847AB-5AE2-4BEB-B784-F3C8F1DC78D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35;p2">
                <a:extLst>
                  <a:ext uri="{FF2B5EF4-FFF2-40B4-BE49-F238E27FC236}">
                    <a16:creationId xmlns:a16="http://schemas.microsoft.com/office/drawing/2014/main" xmlns="" id="{C81BC1A1-2998-4E43-9021-0A3F3DF227F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36;p2">
                <a:extLst>
                  <a:ext uri="{FF2B5EF4-FFF2-40B4-BE49-F238E27FC236}">
                    <a16:creationId xmlns:a16="http://schemas.microsoft.com/office/drawing/2014/main" xmlns="" id="{753BBC20-2D0D-40B7-ABC3-2F8A0670C0FA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19" name="图片 7">
            <a:extLst>
              <a:ext uri="{FF2B5EF4-FFF2-40B4-BE49-F238E27FC236}">
                <a16:creationId xmlns:a16="http://schemas.microsoft.com/office/drawing/2014/main" xmlns="" id="{843F5270-3648-4AD5-BC68-5B0F440A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167" name="Google Shape;167;p3"/>
          <p:cNvSpPr/>
          <p:nvPr/>
        </p:nvSpPr>
        <p:spPr>
          <a:xfrm rot="-1051434">
            <a:off x="814984" y="13154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7820012" y="4635718"/>
            <a:ext cx="200261" cy="30842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4574350" y="2198125"/>
            <a:ext cx="38589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4574350" y="1107875"/>
            <a:ext cx="135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4574350" y="3039925"/>
            <a:ext cx="3690900" cy="5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20184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9;p2">
            <a:extLst>
              <a:ext uri="{FF2B5EF4-FFF2-40B4-BE49-F238E27FC236}">
                <a16:creationId xmlns:a16="http://schemas.microsoft.com/office/drawing/2014/main" xmlns="" id="{3A4B44DF-95CE-47FD-8045-BE04F19C7E7F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31" name="Google Shape;10;p2">
              <a:extLst>
                <a:ext uri="{FF2B5EF4-FFF2-40B4-BE49-F238E27FC236}">
                  <a16:creationId xmlns:a16="http://schemas.microsoft.com/office/drawing/2014/main" xmlns="" id="{D005B526-6087-4F6B-9CF9-631BD69F0A7F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1;p2">
              <a:extLst>
                <a:ext uri="{FF2B5EF4-FFF2-40B4-BE49-F238E27FC236}">
                  <a16:creationId xmlns:a16="http://schemas.microsoft.com/office/drawing/2014/main" xmlns="" id="{3265CADE-E3B6-45DD-B29D-A6B16D45E3A2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;p2">
              <a:extLst>
                <a:ext uri="{FF2B5EF4-FFF2-40B4-BE49-F238E27FC236}">
                  <a16:creationId xmlns:a16="http://schemas.microsoft.com/office/drawing/2014/main" xmlns="" id="{C34CE525-6389-4A5F-A544-7D536DF0D34D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3;p2">
              <a:extLst>
                <a:ext uri="{FF2B5EF4-FFF2-40B4-BE49-F238E27FC236}">
                  <a16:creationId xmlns:a16="http://schemas.microsoft.com/office/drawing/2014/main" xmlns="" id="{36A5199A-69E2-462C-90A8-C9781A121D0C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4;p2">
              <a:extLst>
                <a:ext uri="{FF2B5EF4-FFF2-40B4-BE49-F238E27FC236}">
                  <a16:creationId xmlns:a16="http://schemas.microsoft.com/office/drawing/2014/main" xmlns="" id="{D1C11E03-AB60-4510-8AEF-73E5621EBD3C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;p2">
              <a:extLst>
                <a:ext uri="{FF2B5EF4-FFF2-40B4-BE49-F238E27FC236}">
                  <a16:creationId xmlns:a16="http://schemas.microsoft.com/office/drawing/2014/main" xmlns="" id="{60DFB2CA-86EC-4737-92B3-B2FE425D91A8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;p2">
              <a:extLst>
                <a:ext uri="{FF2B5EF4-FFF2-40B4-BE49-F238E27FC236}">
                  <a16:creationId xmlns:a16="http://schemas.microsoft.com/office/drawing/2014/main" xmlns="" id="{691E309A-135E-45D6-B9FB-5C85427D277C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oogle Shape;17;p2">
              <a:extLst>
                <a:ext uri="{FF2B5EF4-FFF2-40B4-BE49-F238E27FC236}">
                  <a16:creationId xmlns:a16="http://schemas.microsoft.com/office/drawing/2014/main" xmlns="" id="{86BC0CC4-F078-4B1A-A705-B503ED3724B8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54" name="Google Shape;18;p2">
                <a:extLst>
                  <a:ext uri="{FF2B5EF4-FFF2-40B4-BE49-F238E27FC236}">
                    <a16:creationId xmlns:a16="http://schemas.microsoft.com/office/drawing/2014/main" xmlns="" id="{DC2BF799-B618-44F5-AE8B-E602CD478594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;p2">
                <a:extLst>
                  <a:ext uri="{FF2B5EF4-FFF2-40B4-BE49-F238E27FC236}">
                    <a16:creationId xmlns:a16="http://schemas.microsoft.com/office/drawing/2014/main" xmlns="" id="{32FFF19F-21AE-4BDB-BE32-3CA0A3A66413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0;p2">
                <a:extLst>
                  <a:ext uri="{FF2B5EF4-FFF2-40B4-BE49-F238E27FC236}">
                    <a16:creationId xmlns:a16="http://schemas.microsoft.com/office/drawing/2014/main" xmlns="" id="{C8EB5591-E250-40C5-9C8C-4199C9B45457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21;p2">
                <a:extLst>
                  <a:ext uri="{FF2B5EF4-FFF2-40B4-BE49-F238E27FC236}">
                    <a16:creationId xmlns:a16="http://schemas.microsoft.com/office/drawing/2014/main" xmlns="" id="{CB30C444-CEF3-412B-9C2A-CA6FBDA7885D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oogle Shape;22;p2">
              <a:extLst>
                <a:ext uri="{FF2B5EF4-FFF2-40B4-BE49-F238E27FC236}">
                  <a16:creationId xmlns:a16="http://schemas.microsoft.com/office/drawing/2014/main" xmlns="" id="{4696237E-79BD-4E61-8A0D-C1FEE53BE4EA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0" name="Google Shape;23;p2">
                <a:extLst>
                  <a:ext uri="{FF2B5EF4-FFF2-40B4-BE49-F238E27FC236}">
                    <a16:creationId xmlns:a16="http://schemas.microsoft.com/office/drawing/2014/main" xmlns="" id="{03764E68-D688-44E7-82FB-DF0A47C8E7BD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24;p2">
                <a:extLst>
                  <a:ext uri="{FF2B5EF4-FFF2-40B4-BE49-F238E27FC236}">
                    <a16:creationId xmlns:a16="http://schemas.microsoft.com/office/drawing/2014/main" xmlns="" id="{26B8708A-27EC-4356-86A9-765B4C409E46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25;p2">
                <a:extLst>
                  <a:ext uri="{FF2B5EF4-FFF2-40B4-BE49-F238E27FC236}">
                    <a16:creationId xmlns:a16="http://schemas.microsoft.com/office/drawing/2014/main" xmlns="" id="{7C70B72E-6160-490C-B79A-A9A085DFCE4A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26;p2">
                <a:extLst>
                  <a:ext uri="{FF2B5EF4-FFF2-40B4-BE49-F238E27FC236}">
                    <a16:creationId xmlns:a16="http://schemas.microsoft.com/office/drawing/2014/main" xmlns="" id="{7E97D4FD-A95D-4804-832A-37F03AFD25E1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oogle Shape;27;p2">
              <a:extLst>
                <a:ext uri="{FF2B5EF4-FFF2-40B4-BE49-F238E27FC236}">
                  <a16:creationId xmlns:a16="http://schemas.microsoft.com/office/drawing/2014/main" xmlns="" id="{80AC9C54-5A01-4CE9-8431-141241F118DF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6" name="Google Shape;28;p2">
                <a:extLst>
                  <a:ext uri="{FF2B5EF4-FFF2-40B4-BE49-F238E27FC236}">
                    <a16:creationId xmlns:a16="http://schemas.microsoft.com/office/drawing/2014/main" xmlns="" id="{13D462DA-B78D-4624-A622-BD7A983B363A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29;p2">
                <a:extLst>
                  <a:ext uri="{FF2B5EF4-FFF2-40B4-BE49-F238E27FC236}">
                    <a16:creationId xmlns:a16="http://schemas.microsoft.com/office/drawing/2014/main" xmlns="" id="{777DEB21-5233-49A8-9B2C-56C77F298C8D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30;p2">
                <a:extLst>
                  <a:ext uri="{FF2B5EF4-FFF2-40B4-BE49-F238E27FC236}">
                    <a16:creationId xmlns:a16="http://schemas.microsoft.com/office/drawing/2014/main" xmlns="" id="{E9395E28-869F-4F44-B3EC-951134027A7F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31;p2">
                <a:extLst>
                  <a:ext uri="{FF2B5EF4-FFF2-40B4-BE49-F238E27FC236}">
                    <a16:creationId xmlns:a16="http://schemas.microsoft.com/office/drawing/2014/main" xmlns="" id="{3F1FE7F9-0AC1-49FD-B8B2-1C3EC7C13B0B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oogle Shape;32;p2">
              <a:extLst>
                <a:ext uri="{FF2B5EF4-FFF2-40B4-BE49-F238E27FC236}">
                  <a16:creationId xmlns:a16="http://schemas.microsoft.com/office/drawing/2014/main" xmlns="" id="{EA4D3DC1-87D5-440F-8950-A589F61AF62A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2" name="Google Shape;33;p2">
                <a:extLst>
                  <a:ext uri="{FF2B5EF4-FFF2-40B4-BE49-F238E27FC236}">
                    <a16:creationId xmlns:a16="http://schemas.microsoft.com/office/drawing/2014/main" xmlns="" id="{6F9F9647-03F0-4629-BC64-07FCEA2D0F5C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34;p2">
                <a:extLst>
                  <a:ext uri="{FF2B5EF4-FFF2-40B4-BE49-F238E27FC236}">
                    <a16:creationId xmlns:a16="http://schemas.microsoft.com/office/drawing/2014/main" xmlns="" id="{6FA54337-D144-46CA-872D-1B06977F23CE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35;p2">
                <a:extLst>
                  <a:ext uri="{FF2B5EF4-FFF2-40B4-BE49-F238E27FC236}">
                    <a16:creationId xmlns:a16="http://schemas.microsoft.com/office/drawing/2014/main" xmlns="" id="{AC827EA9-BF14-4880-939B-B152B5333022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36;p2">
                <a:extLst>
                  <a:ext uri="{FF2B5EF4-FFF2-40B4-BE49-F238E27FC236}">
                    <a16:creationId xmlns:a16="http://schemas.microsoft.com/office/drawing/2014/main" xmlns="" id="{9ABDDC13-20D4-4EE8-B3B5-B8F9DB1150B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58" name="图片 7">
            <a:extLst>
              <a:ext uri="{FF2B5EF4-FFF2-40B4-BE49-F238E27FC236}">
                <a16:creationId xmlns:a16="http://schemas.microsoft.com/office/drawing/2014/main" xmlns="" id="{DFF60C63-2854-41C5-8A68-25F2D0D0F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40" name="Google Shape;240;p4"/>
          <p:cNvSpPr/>
          <p:nvPr/>
        </p:nvSpPr>
        <p:spPr>
          <a:xfrm>
            <a:off x="8713859" y="3449939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1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369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9;p2">
            <a:extLst>
              <a:ext uri="{FF2B5EF4-FFF2-40B4-BE49-F238E27FC236}">
                <a16:creationId xmlns:a16="http://schemas.microsoft.com/office/drawing/2014/main" xmlns="" id="{61967500-BAFD-470F-9E5E-308AA7E8A21A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40" name="Google Shape;10;p2">
              <a:extLst>
                <a:ext uri="{FF2B5EF4-FFF2-40B4-BE49-F238E27FC236}">
                  <a16:creationId xmlns:a16="http://schemas.microsoft.com/office/drawing/2014/main" xmlns="" id="{7CA47006-D552-4F19-9F62-8947B4DBFBAC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1;p2">
              <a:extLst>
                <a:ext uri="{FF2B5EF4-FFF2-40B4-BE49-F238E27FC236}">
                  <a16:creationId xmlns:a16="http://schemas.microsoft.com/office/drawing/2014/main" xmlns="" id="{A0501EAE-4B09-4AAC-A13B-5B2CDED5027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;p2">
              <a:extLst>
                <a:ext uri="{FF2B5EF4-FFF2-40B4-BE49-F238E27FC236}">
                  <a16:creationId xmlns:a16="http://schemas.microsoft.com/office/drawing/2014/main" xmlns="" id="{F8E5BA3D-B083-4A20-A75E-7992133E6F9C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3;p2">
              <a:extLst>
                <a:ext uri="{FF2B5EF4-FFF2-40B4-BE49-F238E27FC236}">
                  <a16:creationId xmlns:a16="http://schemas.microsoft.com/office/drawing/2014/main" xmlns="" id="{DB3F2818-120D-404F-AAEE-7C70020D003F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;p2">
              <a:extLst>
                <a:ext uri="{FF2B5EF4-FFF2-40B4-BE49-F238E27FC236}">
                  <a16:creationId xmlns:a16="http://schemas.microsoft.com/office/drawing/2014/main" xmlns="" id="{29BB9F3E-8B28-4051-AC08-B32BA7962A21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;p2">
              <a:extLst>
                <a:ext uri="{FF2B5EF4-FFF2-40B4-BE49-F238E27FC236}">
                  <a16:creationId xmlns:a16="http://schemas.microsoft.com/office/drawing/2014/main" xmlns="" id="{77F7D254-1658-4DAF-9C11-56AD1223AFD5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;p2">
              <a:extLst>
                <a:ext uri="{FF2B5EF4-FFF2-40B4-BE49-F238E27FC236}">
                  <a16:creationId xmlns:a16="http://schemas.microsoft.com/office/drawing/2014/main" xmlns="" id="{5EF7C22B-3457-449C-8C5B-249A0AB1471D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Google Shape;17;p2">
              <a:extLst>
                <a:ext uri="{FF2B5EF4-FFF2-40B4-BE49-F238E27FC236}">
                  <a16:creationId xmlns:a16="http://schemas.microsoft.com/office/drawing/2014/main" xmlns="" id="{C3CD5E28-9725-4460-8D99-F82B2C1D325E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3" name="Google Shape;18;p2">
                <a:extLst>
                  <a:ext uri="{FF2B5EF4-FFF2-40B4-BE49-F238E27FC236}">
                    <a16:creationId xmlns:a16="http://schemas.microsoft.com/office/drawing/2014/main" xmlns="" id="{D4663C7E-66EE-4337-BA1B-9BE2F368C647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19;p2">
                <a:extLst>
                  <a:ext uri="{FF2B5EF4-FFF2-40B4-BE49-F238E27FC236}">
                    <a16:creationId xmlns:a16="http://schemas.microsoft.com/office/drawing/2014/main" xmlns="" id="{05D141EE-84C0-4D33-A233-4305DD410C81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20;p2">
                <a:extLst>
                  <a:ext uri="{FF2B5EF4-FFF2-40B4-BE49-F238E27FC236}">
                    <a16:creationId xmlns:a16="http://schemas.microsoft.com/office/drawing/2014/main" xmlns="" id="{405FC71E-DCAE-4FD6-9177-E9377438D8D9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21;p2">
                <a:extLst>
                  <a:ext uri="{FF2B5EF4-FFF2-40B4-BE49-F238E27FC236}">
                    <a16:creationId xmlns:a16="http://schemas.microsoft.com/office/drawing/2014/main" xmlns="" id="{F604F6E1-36B6-45FB-BA7B-332DBCB621FB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oogle Shape;22;p2">
              <a:extLst>
                <a:ext uri="{FF2B5EF4-FFF2-40B4-BE49-F238E27FC236}">
                  <a16:creationId xmlns:a16="http://schemas.microsoft.com/office/drawing/2014/main" xmlns="" id="{9E0E8AB8-9AAA-41CA-BA91-AABC305861D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9" name="Google Shape;23;p2">
                <a:extLst>
                  <a:ext uri="{FF2B5EF4-FFF2-40B4-BE49-F238E27FC236}">
                    <a16:creationId xmlns:a16="http://schemas.microsoft.com/office/drawing/2014/main" xmlns="" id="{186B658A-33AE-4ECE-91C5-840A4B60B0C9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24;p2">
                <a:extLst>
                  <a:ext uri="{FF2B5EF4-FFF2-40B4-BE49-F238E27FC236}">
                    <a16:creationId xmlns:a16="http://schemas.microsoft.com/office/drawing/2014/main" xmlns="" id="{5850936D-C933-452B-9011-FB91777945B2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25;p2">
                <a:extLst>
                  <a:ext uri="{FF2B5EF4-FFF2-40B4-BE49-F238E27FC236}">
                    <a16:creationId xmlns:a16="http://schemas.microsoft.com/office/drawing/2014/main" xmlns="" id="{74CCC94D-2DD3-4CCE-84F4-6C9BF6F467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26;p2">
                <a:extLst>
                  <a:ext uri="{FF2B5EF4-FFF2-40B4-BE49-F238E27FC236}">
                    <a16:creationId xmlns:a16="http://schemas.microsoft.com/office/drawing/2014/main" xmlns="" id="{3BB16181-2FFB-44B5-A469-3EB4710F02E5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" name="Google Shape;27;p2">
              <a:extLst>
                <a:ext uri="{FF2B5EF4-FFF2-40B4-BE49-F238E27FC236}">
                  <a16:creationId xmlns:a16="http://schemas.microsoft.com/office/drawing/2014/main" xmlns="" id="{398ADB83-9AD2-47D4-B53F-38316813DDFB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55" name="Google Shape;28;p2">
                <a:extLst>
                  <a:ext uri="{FF2B5EF4-FFF2-40B4-BE49-F238E27FC236}">
                    <a16:creationId xmlns:a16="http://schemas.microsoft.com/office/drawing/2014/main" xmlns="" id="{F1313F60-7D83-47A6-8F83-13719D1BF873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9;p2">
                <a:extLst>
                  <a:ext uri="{FF2B5EF4-FFF2-40B4-BE49-F238E27FC236}">
                    <a16:creationId xmlns:a16="http://schemas.microsoft.com/office/drawing/2014/main" xmlns="" id="{CE80231C-FEF6-4972-A152-226EFD6949E5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30;p2">
                <a:extLst>
                  <a:ext uri="{FF2B5EF4-FFF2-40B4-BE49-F238E27FC236}">
                    <a16:creationId xmlns:a16="http://schemas.microsoft.com/office/drawing/2014/main" xmlns="" id="{0A08EEFF-2C32-48D8-96DE-CBEB33911EA1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31;p2">
                <a:extLst>
                  <a:ext uri="{FF2B5EF4-FFF2-40B4-BE49-F238E27FC236}">
                    <a16:creationId xmlns:a16="http://schemas.microsoft.com/office/drawing/2014/main" xmlns="" id="{C3EB4FE3-E467-4822-8296-BFD1C41D469A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0" name="Google Shape;32;p2">
              <a:extLst>
                <a:ext uri="{FF2B5EF4-FFF2-40B4-BE49-F238E27FC236}">
                  <a16:creationId xmlns:a16="http://schemas.microsoft.com/office/drawing/2014/main" xmlns="" id="{605FD76C-C6D6-49F1-83DB-28468B9F9E33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51" name="Google Shape;33;p2">
                <a:extLst>
                  <a:ext uri="{FF2B5EF4-FFF2-40B4-BE49-F238E27FC236}">
                    <a16:creationId xmlns:a16="http://schemas.microsoft.com/office/drawing/2014/main" xmlns="" id="{0BCA77C5-7196-401F-8E7B-8E3132CBC2AD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34;p2">
                <a:extLst>
                  <a:ext uri="{FF2B5EF4-FFF2-40B4-BE49-F238E27FC236}">
                    <a16:creationId xmlns:a16="http://schemas.microsoft.com/office/drawing/2014/main" xmlns="" id="{66420E8C-F932-4F6A-B83C-FA355A70B23A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35;p2">
                <a:extLst>
                  <a:ext uri="{FF2B5EF4-FFF2-40B4-BE49-F238E27FC236}">
                    <a16:creationId xmlns:a16="http://schemas.microsoft.com/office/drawing/2014/main" xmlns="" id="{0A95CEC8-4048-405F-9401-9F345DE90174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36;p2">
                <a:extLst>
                  <a:ext uri="{FF2B5EF4-FFF2-40B4-BE49-F238E27FC236}">
                    <a16:creationId xmlns:a16="http://schemas.microsoft.com/office/drawing/2014/main" xmlns="" id="{692CA698-3E24-4D8F-8F58-458883FF6659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3" name="Google Shape;32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"/>
          <p:cNvSpPr/>
          <p:nvPr/>
        </p:nvSpPr>
        <p:spPr>
          <a:xfrm rot="6451434" flipH="1">
            <a:off x="348355" y="162756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6"/>
          <p:cNvSpPr/>
          <p:nvPr/>
        </p:nvSpPr>
        <p:spPr>
          <a:xfrm rot="4348566">
            <a:off x="6711672" y="47376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6"/>
          <p:cNvSpPr/>
          <p:nvPr/>
        </p:nvSpPr>
        <p:spPr>
          <a:xfrm rot="6451434" flipH="1">
            <a:off x="1017672" y="1489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xmlns="" id="{56C9FBC9-7024-4C27-B55B-FC2FBC7C0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 txBox="1">
            <a:spLocks noGrp="1"/>
          </p:cNvSpPr>
          <p:nvPr>
            <p:ph type="title"/>
          </p:nvPr>
        </p:nvSpPr>
        <p:spPr>
          <a:xfrm>
            <a:off x="5096575" y="3875225"/>
            <a:ext cx="3334200" cy="7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rot="-1685542" flipH="1">
            <a:off x="89509" y="3293631"/>
            <a:ext cx="884473" cy="658969"/>
            <a:chOff x="8054181" y="220421"/>
            <a:chExt cx="884462" cy="658961"/>
          </a:xfrm>
        </p:grpSpPr>
        <p:sp>
          <p:nvSpPr>
            <p:cNvPr id="562" name="Google Shape;562;p10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4" name="Google Shape;564;p10"/>
          <p:cNvSpPr/>
          <p:nvPr/>
        </p:nvSpPr>
        <p:spPr>
          <a:xfrm rot="-1685475">
            <a:off x="379334" y="4416903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65" name="Google Shape;565;p10"/>
          <p:cNvGrpSpPr/>
          <p:nvPr/>
        </p:nvGrpSpPr>
        <p:grpSpPr>
          <a:xfrm rot="4896636">
            <a:off x="990453" y="4300754"/>
            <a:ext cx="638154" cy="597345"/>
            <a:chOff x="1337242" y="-1974437"/>
            <a:chExt cx="638153" cy="597345"/>
          </a:xfrm>
        </p:grpSpPr>
        <p:sp>
          <p:nvSpPr>
            <p:cNvPr id="566" name="Google Shape;566;p10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" name="Google Shape;9;p2">
            <a:extLst>
              <a:ext uri="{FF2B5EF4-FFF2-40B4-BE49-F238E27FC236}">
                <a16:creationId xmlns:a16="http://schemas.microsoft.com/office/drawing/2014/main" xmlns="" id="{59F947D3-ECE8-4BC5-BF0A-228715D939F1}"/>
              </a:ext>
            </a:extLst>
          </p:cNvPr>
          <p:cNvGrpSpPr/>
          <p:nvPr userDrawn="1"/>
        </p:nvGrpSpPr>
        <p:grpSpPr>
          <a:xfrm>
            <a:off x="-532" y="1"/>
            <a:ext cx="9144532" cy="5143499"/>
            <a:chOff x="232275" y="221325"/>
            <a:chExt cx="8620125" cy="4563850"/>
          </a:xfrm>
        </p:grpSpPr>
        <p:sp>
          <p:nvSpPr>
            <p:cNvPr id="20" name="Google Shape;10;p2">
              <a:extLst>
                <a:ext uri="{FF2B5EF4-FFF2-40B4-BE49-F238E27FC236}">
                  <a16:creationId xmlns:a16="http://schemas.microsoft.com/office/drawing/2014/main" xmlns="" id="{34DB7DDA-CA7A-486E-85F2-97EE4AD14844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1;p2">
              <a:extLst>
                <a:ext uri="{FF2B5EF4-FFF2-40B4-BE49-F238E27FC236}">
                  <a16:creationId xmlns:a16="http://schemas.microsoft.com/office/drawing/2014/main" xmlns="" id="{A91E8404-44E3-4331-89FD-E87CCB91D7F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;p2">
              <a:extLst>
                <a:ext uri="{FF2B5EF4-FFF2-40B4-BE49-F238E27FC236}">
                  <a16:creationId xmlns:a16="http://schemas.microsoft.com/office/drawing/2014/main" xmlns="" id="{C12C9B0B-9101-441E-A7D8-3231C77CA373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3;p2">
              <a:extLst>
                <a:ext uri="{FF2B5EF4-FFF2-40B4-BE49-F238E27FC236}">
                  <a16:creationId xmlns:a16="http://schemas.microsoft.com/office/drawing/2014/main" xmlns="" id="{49EDD666-4E61-4718-9449-E81EDF4D0E70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4;p2">
              <a:extLst>
                <a:ext uri="{FF2B5EF4-FFF2-40B4-BE49-F238E27FC236}">
                  <a16:creationId xmlns:a16="http://schemas.microsoft.com/office/drawing/2014/main" xmlns="" id="{6D4AD738-32E1-44F8-B2A4-0D81B8EDA61B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xmlns="" id="{2F8B3142-5116-4B16-82F4-265A5B5EB192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xmlns="" id="{2202C6D6-D87A-4703-A627-8979EEAF2EEB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oogle Shape;17;p2">
              <a:extLst>
                <a:ext uri="{FF2B5EF4-FFF2-40B4-BE49-F238E27FC236}">
                  <a16:creationId xmlns:a16="http://schemas.microsoft.com/office/drawing/2014/main" xmlns="" id="{B381AA33-FECB-4159-9C80-D0EA84B7F273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3" name="Google Shape;18;p2">
                <a:extLst>
                  <a:ext uri="{FF2B5EF4-FFF2-40B4-BE49-F238E27FC236}">
                    <a16:creationId xmlns:a16="http://schemas.microsoft.com/office/drawing/2014/main" xmlns="" id="{01302FAA-043A-4097-A0E4-5A9164D8FD59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9;p2">
                <a:extLst>
                  <a:ext uri="{FF2B5EF4-FFF2-40B4-BE49-F238E27FC236}">
                    <a16:creationId xmlns:a16="http://schemas.microsoft.com/office/drawing/2014/main" xmlns="" id="{35BAE61E-D399-4091-B77D-864DF4EDC060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20;p2">
                <a:extLst>
                  <a:ext uri="{FF2B5EF4-FFF2-40B4-BE49-F238E27FC236}">
                    <a16:creationId xmlns:a16="http://schemas.microsoft.com/office/drawing/2014/main" xmlns="" id="{CA8115AE-0A42-40B5-9591-0C9025113D65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21;p2">
                <a:extLst>
                  <a:ext uri="{FF2B5EF4-FFF2-40B4-BE49-F238E27FC236}">
                    <a16:creationId xmlns:a16="http://schemas.microsoft.com/office/drawing/2014/main" xmlns="" id="{9E561C77-206F-4863-A0B4-CB0AAA762AC7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oogle Shape;22;p2">
              <a:extLst>
                <a:ext uri="{FF2B5EF4-FFF2-40B4-BE49-F238E27FC236}">
                  <a16:creationId xmlns:a16="http://schemas.microsoft.com/office/drawing/2014/main" xmlns="" id="{1F7C84AE-0BCC-4FF7-B07B-8C72D07DA20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39" name="Google Shape;23;p2">
                <a:extLst>
                  <a:ext uri="{FF2B5EF4-FFF2-40B4-BE49-F238E27FC236}">
                    <a16:creationId xmlns:a16="http://schemas.microsoft.com/office/drawing/2014/main" xmlns="" id="{48279F5A-FCCD-4E1C-85FF-57EF1EBED5FE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24;p2">
                <a:extLst>
                  <a:ext uri="{FF2B5EF4-FFF2-40B4-BE49-F238E27FC236}">
                    <a16:creationId xmlns:a16="http://schemas.microsoft.com/office/drawing/2014/main" xmlns="" id="{5675730F-AB00-425B-A90F-68E95ED66D91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25;p2">
                <a:extLst>
                  <a:ext uri="{FF2B5EF4-FFF2-40B4-BE49-F238E27FC236}">
                    <a16:creationId xmlns:a16="http://schemas.microsoft.com/office/drawing/2014/main" xmlns="" id="{2894E8B5-3764-4EA7-803A-4B770D134832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26;p2">
                <a:extLst>
                  <a:ext uri="{FF2B5EF4-FFF2-40B4-BE49-F238E27FC236}">
                    <a16:creationId xmlns:a16="http://schemas.microsoft.com/office/drawing/2014/main" xmlns="" id="{C6313B7E-E3B6-41DC-8C45-9731A45054EC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oogle Shape;27;p2">
              <a:extLst>
                <a:ext uri="{FF2B5EF4-FFF2-40B4-BE49-F238E27FC236}">
                  <a16:creationId xmlns:a16="http://schemas.microsoft.com/office/drawing/2014/main" xmlns="" id="{C1347317-A9BF-4733-870F-6D263216A104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35" name="Google Shape;28;p2">
                <a:extLst>
                  <a:ext uri="{FF2B5EF4-FFF2-40B4-BE49-F238E27FC236}">
                    <a16:creationId xmlns:a16="http://schemas.microsoft.com/office/drawing/2014/main" xmlns="" id="{66AAF030-16E1-458B-8D16-1E986925F248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29;p2">
                <a:extLst>
                  <a:ext uri="{FF2B5EF4-FFF2-40B4-BE49-F238E27FC236}">
                    <a16:creationId xmlns:a16="http://schemas.microsoft.com/office/drawing/2014/main" xmlns="" id="{EF4688C2-E73C-4E71-A7E0-6137B0B53C00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30;p2">
                <a:extLst>
                  <a:ext uri="{FF2B5EF4-FFF2-40B4-BE49-F238E27FC236}">
                    <a16:creationId xmlns:a16="http://schemas.microsoft.com/office/drawing/2014/main" xmlns="" id="{9FFD139A-C4FA-4CC0-B43A-5BC4E75189D4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31;p2">
                <a:extLst>
                  <a:ext uri="{FF2B5EF4-FFF2-40B4-BE49-F238E27FC236}">
                    <a16:creationId xmlns:a16="http://schemas.microsoft.com/office/drawing/2014/main" xmlns="" id="{3F5C7AF8-D6BC-4D41-A125-AAB4BD938D0C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oogle Shape;32;p2">
              <a:extLst>
                <a:ext uri="{FF2B5EF4-FFF2-40B4-BE49-F238E27FC236}">
                  <a16:creationId xmlns:a16="http://schemas.microsoft.com/office/drawing/2014/main" xmlns="" id="{C928483D-5E2F-45B3-A5AF-4A34C45DA46D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1" name="Google Shape;33;p2">
                <a:extLst>
                  <a:ext uri="{FF2B5EF4-FFF2-40B4-BE49-F238E27FC236}">
                    <a16:creationId xmlns:a16="http://schemas.microsoft.com/office/drawing/2014/main" xmlns="" id="{2A89C17F-D731-4090-AADF-F27B005EC3D2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34;p2">
                <a:extLst>
                  <a:ext uri="{FF2B5EF4-FFF2-40B4-BE49-F238E27FC236}">
                    <a16:creationId xmlns:a16="http://schemas.microsoft.com/office/drawing/2014/main" xmlns="" id="{8FDF0A85-4D37-4A27-997C-5E5F52D74DA1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35;p2">
                <a:extLst>
                  <a:ext uri="{FF2B5EF4-FFF2-40B4-BE49-F238E27FC236}">
                    <a16:creationId xmlns:a16="http://schemas.microsoft.com/office/drawing/2014/main" xmlns="" id="{CCE8C057-E737-47B7-93C0-28B32BD352A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36;p2">
                <a:extLst>
                  <a:ext uri="{FF2B5EF4-FFF2-40B4-BE49-F238E27FC236}">
                    <a16:creationId xmlns:a16="http://schemas.microsoft.com/office/drawing/2014/main" xmlns="" id="{BFBC48F0-F836-45DE-8E92-32FF0DDA0EF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7" name="图片 7">
            <a:extLst>
              <a:ext uri="{FF2B5EF4-FFF2-40B4-BE49-F238E27FC236}">
                <a16:creationId xmlns:a16="http://schemas.microsoft.com/office/drawing/2014/main" xmlns="" id="{FBB11A5E-2A56-49C6-B2CC-F6B947B28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0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9"/>
          <p:cNvGrpSpPr/>
          <p:nvPr/>
        </p:nvGrpSpPr>
        <p:grpSpPr>
          <a:xfrm>
            <a:off x="8298939" y="976366"/>
            <a:ext cx="771716" cy="1116355"/>
            <a:chOff x="497350" y="-655197"/>
            <a:chExt cx="771716" cy="1116355"/>
          </a:xfrm>
        </p:grpSpPr>
        <p:sp>
          <p:nvSpPr>
            <p:cNvPr id="520" name="Google Shape;520;p9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8" name="Google Shape;528;p9"/>
          <p:cNvGrpSpPr/>
          <p:nvPr/>
        </p:nvGrpSpPr>
        <p:grpSpPr>
          <a:xfrm rot="-6931791">
            <a:off x="7684586" y="139520"/>
            <a:ext cx="638181" cy="597371"/>
            <a:chOff x="1337242" y="-1974437"/>
            <a:chExt cx="638153" cy="597345"/>
          </a:xfrm>
        </p:grpSpPr>
        <p:sp>
          <p:nvSpPr>
            <p:cNvPr id="529" name="Google Shape;529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 flipH="1">
            <a:off x="232132" y="108722"/>
            <a:ext cx="884462" cy="658961"/>
            <a:chOff x="8054181" y="220421"/>
            <a:chExt cx="884462" cy="658961"/>
          </a:xfrm>
        </p:grpSpPr>
        <p:sp>
          <p:nvSpPr>
            <p:cNvPr id="541" name="Google Shape;541;p9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8698078" y="2628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9"/>
          <p:cNvSpPr/>
          <p:nvPr/>
        </p:nvSpPr>
        <p:spPr>
          <a:xfrm>
            <a:off x="232136" y="980282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9"/>
          <p:cNvGrpSpPr/>
          <p:nvPr/>
        </p:nvGrpSpPr>
        <p:grpSpPr>
          <a:xfrm rot="6581981">
            <a:off x="155400" y="1672171"/>
            <a:ext cx="638172" cy="597362"/>
            <a:chOff x="1337242" y="-1974437"/>
            <a:chExt cx="638153" cy="597345"/>
          </a:xfrm>
        </p:grpSpPr>
        <p:sp>
          <p:nvSpPr>
            <p:cNvPr id="546" name="Google Shape;546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7" name="Google Shape;557;p9"/>
          <p:cNvSpPr txBox="1">
            <a:spLocks noGrp="1"/>
          </p:cNvSpPr>
          <p:nvPr>
            <p:ph type="title"/>
          </p:nvPr>
        </p:nvSpPr>
        <p:spPr>
          <a:xfrm>
            <a:off x="2379994" y="1319234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8" name="Google Shape;558;p9"/>
          <p:cNvSpPr txBox="1">
            <a:spLocks noGrp="1"/>
          </p:cNvSpPr>
          <p:nvPr>
            <p:ph type="subTitle" idx="1"/>
          </p:nvPr>
        </p:nvSpPr>
        <p:spPr>
          <a:xfrm>
            <a:off x="2212150" y="2014377"/>
            <a:ext cx="4737900" cy="16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图片 7">
            <a:extLst>
              <a:ext uri="{FF2B5EF4-FFF2-40B4-BE49-F238E27FC236}">
                <a16:creationId xmlns:a16="http://schemas.microsoft.com/office/drawing/2014/main" xmlns="" id="{B032099F-C9F8-4FE8-9531-1B2A186FE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2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"/>
          <p:cNvGrpSpPr/>
          <p:nvPr/>
        </p:nvGrpSpPr>
        <p:grpSpPr>
          <a:xfrm rot="437052">
            <a:off x="8470686" y="2173373"/>
            <a:ext cx="629512" cy="661959"/>
            <a:chOff x="782176" y="-1158311"/>
            <a:chExt cx="629467" cy="661912"/>
          </a:xfrm>
        </p:grpSpPr>
        <p:sp>
          <p:nvSpPr>
            <p:cNvPr id="579" name="Google Shape;57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87" name="Google Shape;587;p11"/>
          <p:cNvGrpSpPr/>
          <p:nvPr/>
        </p:nvGrpSpPr>
        <p:grpSpPr>
          <a:xfrm>
            <a:off x="8511761" y="743087"/>
            <a:ext cx="547356" cy="706096"/>
            <a:chOff x="8495548" y="1440711"/>
            <a:chExt cx="547356" cy="706096"/>
          </a:xfrm>
        </p:grpSpPr>
        <p:sp>
          <p:nvSpPr>
            <p:cNvPr id="588" name="Google Shape;588;p11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1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1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1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1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11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11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1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1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1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1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9" name="Google Shape;599;p11"/>
          <p:cNvGrpSpPr/>
          <p:nvPr/>
        </p:nvGrpSpPr>
        <p:grpSpPr>
          <a:xfrm rot="5528602">
            <a:off x="204343" y="3762618"/>
            <a:ext cx="884462" cy="658961"/>
            <a:chOff x="8054181" y="220421"/>
            <a:chExt cx="884462" cy="658961"/>
          </a:xfrm>
        </p:grpSpPr>
        <p:sp>
          <p:nvSpPr>
            <p:cNvPr id="600" name="Google Shape;600;p1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02" name="Google Shape;602;p11"/>
          <p:cNvSpPr/>
          <p:nvPr/>
        </p:nvSpPr>
        <p:spPr>
          <a:xfrm rot="-1051434">
            <a:off x="171109" y="19272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03" name="Google Shape;603;p11"/>
          <p:cNvGrpSpPr/>
          <p:nvPr/>
        </p:nvGrpSpPr>
        <p:grpSpPr>
          <a:xfrm rot="1379774">
            <a:off x="8388287" y="4271481"/>
            <a:ext cx="510691" cy="738336"/>
            <a:chOff x="8499282" y="3580082"/>
            <a:chExt cx="510652" cy="738280"/>
          </a:xfrm>
        </p:grpSpPr>
        <p:sp>
          <p:nvSpPr>
            <p:cNvPr id="604" name="Google Shape;604;p11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2" name="Google Shape;612;p11"/>
          <p:cNvGrpSpPr/>
          <p:nvPr/>
        </p:nvGrpSpPr>
        <p:grpSpPr>
          <a:xfrm>
            <a:off x="-2" y="-1"/>
            <a:ext cx="9143943" cy="5008709"/>
            <a:chOff x="-2" y="-2"/>
            <a:chExt cx="9143943" cy="5008709"/>
          </a:xfrm>
        </p:grpSpPr>
        <p:sp>
          <p:nvSpPr>
            <p:cNvPr id="613" name="Google Shape;613;p1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6" name="Google Shape;686;p11"/>
          <p:cNvSpPr/>
          <p:nvPr/>
        </p:nvSpPr>
        <p:spPr>
          <a:xfrm rot="-1051434">
            <a:off x="1034159" y="456935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11"/>
          <p:cNvSpPr/>
          <p:nvPr/>
        </p:nvSpPr>
        <p:spPr>
          <a:xfrm rot="1051434" flipH="1">
            <a:off x="7368284" y="44452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88" name="Google Shape;688;p11"/>
          <p:cNvGrpSpPr/>
          <p:nvPr/>
        </p:nvGrpSpPr>
        <p:grpSpPr>
          <a:xfrm rot="-437052" flipH="1">
            <a:off x="168762" y="503174"/>
            <a:ext cx="629512" cy="661959"/>
            <a:chOff x="782176" y="-1158311"/>
            <a:chExt cx="629467" cy="661912"/>
          </a:xfrm>
        </p:grpSpPr>
        <p:sp>
          <p:nvSpPr>
            <p:cNvPr id="689" name="Google Shape;68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97" name="Google Shape;697;p11"/>
          <p:cNvSpPr txBox="1">
            <a:spLocks noGrp="1"/>
          </p:cNvSpPr>
          <p:nvPr>
            <p:ph type="title" hasCustomPrompt="1"/>
          </p:nvPr>
        </p:nvSpPr>
        <p:spPr>
          <a:xfrm>
            <a:off x="713125" y="1449175"/>
            <a:ext cx="7717800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98" name="Google Shape;698;p11"/>
          <p:cNvSpPr txBox="1">
            <a:spLocks noGrp="1"/>
          </p:cNvSpPr>
          <p:nvPr>
            <p:ph type="subTitle" idx="1"/>
          </p:nvPr>
        </p:nvSpPr>
        <p:spPr>
          <a:xfrm>
            <a:off x="1403650" y="2640650"/>
            <a:ext cx="6336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3" name="图片 7">
            <a:extLst>
              <a:ext uri="{FF2B5EF4-FFF2-40B4-BE49-F238E27FC236}">
                <a16:creationId xmlns:a16="http://schemas.microsoft.com/office/drawing/2014/main" xmlns="" id="{3330B0CD-F72E-4DC3-9D17-0649061A4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84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3"/>
          <p:cNvGrpSpPr/>
          <p:nvPr/>
        </p:nvGrpSpPr>
        <p:grpSpPr>
          <a:xfrm rot="8949721">
            <a:off x="8381228" y="320489"/>
            <a:ext cx="547343" cy="706080"/>
            <a:chOff x="8495548" y="1440711"/>
            <a:chExt cx="547356" cy="706096"/>
          </a:xfrm>
        </p:grpSpPr>
        <p:sp>
          <p:nvSpPr>
            <p:cNvPr id="702" name="Google Shape;702;p1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1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3" name="Google Shape;713;p13"/>
          <p:cNvGrpSpPr/>
          <p:nvPr/>
        </p:nvGrpSpPr>
        <p:grpSpPr>
          <a:xfrm rot="-295551">
            <a:off x="8273693" y="1375601"/>
            <a:ext cx="762411" cy="1102263"/>
            <a:chOff x="8499282" y="3580082"/>
            <a:chExt cx="510652" cy="738280"/>
          </a:xfrm>
        </p:grpSpPr>
        <p:sp>
          <p:nvSpPr>
            <p:cNvPr id="714" name="Google Shape;714;p1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-2071351" flipH="1">
            <a:off x="-7778" y="2083887"/>
            <a:ext cx="889227" cy="935060"/>
            <a:chOff x="782176" y="-1158311"/>
            <a:chExt cx="629467" cy="661912"/>
          </a:xfrm>
        </p:grpSpPr>
        <p:sp>
          <p:nvSpPr>
            <p:cNvPr id="723" name="Google Shape;723;p1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8216813" y="4085124"/>
            <a:ext cx="688788" cy="880200"/>
            <a:chOff x="586338" y="-2278763"/>
            <a:chExt cx="688788" cy="880200"/>
          </a:xfrm>
        </p:grpSpPr>
        <p:sp>
          <p:nvSpPr>
            <p:cNvPr id="732" name="Google Shape;732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4" name="Google Shape;734;p13"/>
          <p:cNvSpPr/>
          <p:nvPr/>
        </p:nvSpPr>
        <p:spPr>
          <a:xfrm>
            <a:off x="7547686" y="158070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5" name="Google Shape;735;p13"/>
          <p:cNvGrpSpPr/>
          <p:nvPr/>
        </p:nvGrpSpPr>
        <p:grpSpPr>
          <a:xfrm rot="-1521948">
            <a:off x="510067" y="4099255"/>
            <a:ext cx="291056" cy="1000335"/>
            <a:chOff x="3815292" y="-2054574"/>
            <a:chExt cx="291053" cy="1000325"/>
          </a:xfrm>
        </p:grpSpPr>
        <p:sp>
          <p:nvSpPr>
            <p:cNvPr id="736" name="Google Shape;736;p1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-10092010">
            <a:off x="296583" y="291260"/>
            <a:ext cx="688810" cy="880229"/>
            <a:chOff x="586338" y="-2278763"/>
            <a:chExt cx="688788" cy="880200"/>
          </a:xfrm>
        </p:grpSpPr>
        <p:sp>
          <p:nvSpPr>
            <p:cNvPr id="740" name="Google Shape;740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2" name="Google Shape;742;p13"/>
          <p:cNvSpPr/>
          <p:nvPr/>
        </p:nvSpPr>
        <p:spPr>
          <a:xfrm rot="-1142516">
            <a:off x="213861" y="3663269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8450016" y="2912875"/>
            <a:ext cx="472090" cy="1022583"/>
            <a:chOff x="8450016" y="2912874"/>
            <a:chExt cx="472090" cy="1022583"/>
          </a:xfrm>
        </p:grpSpPr>
        <p:sp>
          <p:nvSpPr>
            <p:cNvPr id="744" name="Google Shape;744;p13"/>
            <p:cNvSpPr/>
            <p:nvPr/>
          </p:nvSpPr>
          <p:spPr>
            <a:xfrm rot="1416540">
              <a:off x="8577655" y="3237893"/>
              <a:ext cx="216812" cy="682721"/>
            </a:xfrm>
            <a:custGeom>
              <a:avLst/>
              <a:gdLst/>
              <a:ahLst/>
              <a:cxnLst/>
              <a:rect l="l" t="t" r="r" b="b"/>
              <a:pathLst>
                <a:path w="1323" h="4166" fill="none" extrusionOk="0">
                  <a:moveTo>
                    <a:pt x="1" y="0"/>
                  </a:moveTo>
                  <a:cubicBezTo>
                    <a:pt x="942" y="1159"/>
                    <a:pt x="1323" y="2717"/>
                    <a:pt x="1033" y="4166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3"/>
            <p:cNvSpPr/>
            <p:nvPr/>
          </p:nvSpPr>
          <p:spPr>
            <a:xfrm rot="1416540">
              <a:off x="8635597" y="2923821"/>
              <a:ext cx="68502" cy="66207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22" y="0"/>
                  </a:moveTo>
                  <a:cubicBezTo>
                    <a:pt x="175" y="0"/>
                    <a:pt x="132" y="16"/>
                    <a:pt x="109" y="38"/>
                  </a:cubicBezTo>
                  <a:cubicBezTo>
                    <a:pt x="37" y="111"/>
                    <a:pt x="1" y="201"/>
                    <a:pt x="37" y="292"/>
                  </a:cubicBezTo>
                  <a:cubicBezTo>
                    <a:pt x="67" y="374"/>
                    <a:pt x="116" y="404"/>
                    <a:pt x="169" y="404"/>
                  </a:cubicBezTo>
                  <a:cubicBezTo>
                    <a:pt x="244" y="404"/>
                    <a:pt x="328" y="345"/>
                    <a:pt x="381" y="292"/>
                  </a:cubicBezTo>
                  <a:cubicBezTo>
                    <a:pt x="399" y="274"/>
                    <a:pt x="417" y="274"/>
                    <a:pt x="417" y="255"/>
                  </a:cubicBezTo>
                  <a:cubicBezTo>
                    <a:pt x="417" y="201"/>
                    <a:pt x="417" y="183"/>
                    <a:pt x="399" y="165"/>
                  </a:cubicBezTo>
                  <a:cubicBezTo>
                    <a:pt x="399" y="111"/>
                    <a:pt x="381" y="92"/>
                    <a:pt x="345" y="74"/>
                  </a:cubicBezTo>
                  <a:cubicBezTo>
                    <a:pt x="345" y="38"/>
                    <a:pt x="327" y="38"/>
                    <a:pt x="309" y="20"/>
                  </a:cubicBezTo>
                  <a:cubicBezTo>
                    <a:pt x="281" y="6"/>
                    <a:pt x="25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3"/>
            <p:cNvSpPr/>
            <p:nvPr/>
          </p:nvSpPr>
          <p:spPr>
            <a:xfrm rot="1416540">
              <a:off x="8586587" y="2980053"/>
              <a:ext cx="216812" cy="254013"/>
            </a:xfrm>
            <a:custGeom>
              <a:avLst/>
              <a:gdLst/>
              <a:ahLst/>
              <a:cxnLst/>
              <a:rect l="l" t="t" r="r" b="b"/>
              <a:pathLst>
                <a:path w="1323" h="1550" extrusionOk="0">
                  <a:moveTo>
                    <a:pt x="417" y="0"/>
                  </a:moveTo>
                  <a:cubicBezTo>
                    <a:pt x="274" y="0"/>
                    <a:pt x="139" y="53"/>
                    <a:pt x="72" y="195"/>
                  </a:cubicBezTo>
                  <a:cubicBezTo>
                    <a:pt x="0" y="467"/>
                    <a:pt x="72" y="902"/>
                    <a:pt x="181" y="1137"/>
                  </a:cubicBezTo>
                  <a:cubicBezTo>
                    <a:pt x="272" y="1336"/>
                    <a:pt x="453" y="1481"/>
                    <a:pt x="688" y="1535"/>
                  </a:cubicBezTo>
                  <a:cubicBezTo>
                    <a:pt x="726" y="1545"/>
                    <a:pt x="765" y="1549"/>
                    <a:pt x="803" y="1549"/>
                  </a:cubicBezTo>
                  <a:cubicBezTo>
                    <a:pt x="988" y="1549"/>
                    <a:pt x="1175" y="1447"/>
                    <a:pt x="1250" y="1282"/>
                  </a:cubicBezTo>
                  <a:cubicBezTo>
                    <a:pt x="1322" y="1173"/>
                    <a:pt x="1322" y="1046"/>
                    <a:pt x="1304" y="902"/>
                  </a:cubicBezTo>
                  <a:cubicBezTo>
                    <a:pt x="1250" y="576"/>
                    <a:pt x="1050" y="286"/>
                    <a:pt x="779" y="105"/>
                  </a:cubicBezTo>
                  <a:cubicBezTo>
                    <a:pt x="684" y="44"/>
                    <a:pt x="548" y="0"/>
                    <a:pt x="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7" name="Google Shape;747;p13"/>
          <p:cNvSpPr txBox="1">
            <a:spLocks noGrp="1"/>
          </p:cNvSpPr>
          <p:nvPr>
            <p:ph type="title"/>
          </p:nvPr>
        </p:nvSpPr>
        <p:spPr>
          <a:xfrm>
            <a:off x="2785800" y="16347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"/>
          </p:nvPr>
        </p:nvSpPr>
        <p:spPr>
          <a:xfrm>
            <a:off x="5145788" y="16561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title" idx="3" hasCustomPrompt="1"/>
          </p:nvPr>
        </p:nvSpPr>
        <p:spPr>
          <a:xfrm>
            <a:off x="1453291" y="16747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1" name="Google Shape;751;p13"/>
          <p:cNvSpPr txBox="1">
            <a:spLocks noGrp="1"/>
          </p:cNvSpPr>
          <p:nvPr>
            <p:ph type="title" idx="4"/>
          </p:nvPr>
        </p:nvSpPr>
        <p:spPr>
          <a:xfrm>
            <a:off x="2785800" y="24698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5"/>
          </p:nvPr>
        </p:nvSpPr>
        <p:spPr>
          <a:xfrm>
            <a:off x="5145788" y="24912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title" idx="6" hasCustomPrompt="1"/>
          </p:nvPr>
        </p:nvSpPr>
        <p:spPr>
          <a:xfrm>
            <a:off x="1453291" y="25098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4" name="Google Shape;754;p13"/>
          <p:cNvSpPr txBox="1">
            <a:spLocks noGrp="1"/>
          </p:cNvSpPr>
          <p:nvPr>
            <p:ph type="title" idx="7"/>
          </p:nvPr>
        </p:nvSpPr>
        <p:spPr>
          <a:xfrm>
            <a:off x="2785800" y="33049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8"/>
          </p:nvPr>
        </p:nvSpPr>
        <p:spPr>
          <a:xfrm>
            <a:off x="5145788" y="3326375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title" idx="9" hasCustomPrompt="1"/>
          </p:nvPr>
        </p:nvSpPr>
        <p:spPr>
          <a:xfrm>
            <a:off x="1453291" y="33449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58" name="图片 7">
            <a:extLst>
              <a:ext uri="{FF2B5EF4-FFF2-40B4-BE49-F238E27FC236}">
                <a16:creationId xmlns:a16="http://schemas.microsoft.com/office/drawing/2014/main" xmlns="" id="{F5B4572F-3DDD-446B-A70A-C83B909B9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5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21"/>
          <p:cNvGrpSpPr/>
          <p:nvPr/>
        </p:nvGrpSpPr>
        <p:grpSpPr>
          <a:xfrm flipH="1">
            <a:off x="-2" y="-1"/>
            <a:ext cx="9143943" cy="5008709"/>
            <a:chOff x="-2" y="-2"/>
            <a:chExt cx="9143943" cy="5008709"/>
          </a:xfrm>
        </p:grpSpPr>
        <p:sp>
          <p:nvSpPr>
            <p:cNvPr id="1263" name="Google Shape;1263;p2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36" name="Google Shape;1336;p21"/>
          <p:cNvGrpSpPr/>
          <p:nvPr/>
        </p:nvGrpSpPr>
        <p:grpSpPr>
          <a:xfrm rot="10800000">
            <a:off x="85725" y="3043968"/>
            <a:ext cx="771716" cy="1116355"/>
            <a:chOff x="497350" y="-655197"/>
            <a:chExt cx="771716" cy="1116355"/>
          </a:xfrm>
        </p:grpSpPr>
        <p:sp>
          <p:nvSpPr>
            <p:cNvPr id="1337" name="Google Shape;1337;p21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5" name="Google Shape;1345;p21"/>
          <p:cNvGrpSpPr/>
          <p:nvPr/>
        </p:nvGrpSpPr>
        <p:grpSpPr>
          <a:xfrm rot="3868209">
            <a:off x="833612" y="4399798"/>
            <a:ext cx="638181" cy="597371"/>
            <a:chOff x="1337242" y="-1974437"/>
            <a:chExt cx="638153" cy="597345"/>
          </a:xfrm>
        </p:grpSpPr>
        <p:sp>
          <p:nvSpPr>
            <p:cNvPr id="1346" name="Google Shape;1346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57" name="Google Shape;1357;p21"/>
          <p:cNvGrpSpPr/>
          <p:nvPr/>
        </p:nvGrpSpPr>
        <p:grpSpPr>
          <a:xfrm rot="10800000" flipH="1">
            <a:off x="8039787" y="4369005"/>
            <a:ext cx="884462" cy="658961"/>
            <a:chOff x="8054181" y="220421"/>
            <a:chExt cx="884462" cy="658961"/>
          </a:xfrm>
        </p:grpSpPr>
        <p:sp>
          <p:nvSpPr>
            <p:cNvPr id="1358" name="Google Shape;1358;p2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0" name="Google Shape;1360;p21"/>
          <p:cNvSpPr/>
          <p:nvPr/>
        </p:nvSpPr>
        <p:spPr>
          <a:xfrm rot="10800000">
            <a:off x="191012" y="4597198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1" name="Google Shape;1361;p21"/>
          <p:cNvSpPr/>
          <p:nvPr/>
        </p:nvSpPr>
        <p:spPr>
          <a:xfrm rot="10800000">
            <a:off x="8619428" y="395663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62" name="Google Shape;1362;p21"/>
          <p:cNvGrpSpPr/>
          <p:nvPr/>
        </p:nvGrpSpPr>
        <p:grpSpPr>
          <a:xfrm rot="-4218019">
            <a:off x="8362807" y="2867155"/>
            <a:ext cx="638172" cy="597362"/>
            <a:chOff x="1337242" y="-1974437"/>
            <a:chExt cx="638153" cy="597345"/>
          </a:xfrm>
        </p:grpSpPr>
        <p:sp>
          <p:nvSpPr>
            <p:cNvPr id="1363" name="Google Shape;1363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4" name="Google Shape;1374;p21"/>
          <p:cNvSpPr txBox="1">
            <a:spLocks noGrp="1"/>
          </p:cNvSpPr>
          <p:nvPr>
            <p:ph type="title"/>
          </p:nvPr>
        </p:nvSpPr>
        <p:spPr>
          <a:xfrm>
            <a:off x="2370900" y="1343026"/>
            <a:ext cx="4402200" cy="12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21"/>
          <p:cNvSpPr txBox="1">
            <a:spLocks noGrp="1"/>
          </p:cNvSpPr>
          <p:nvPr>
            <p:ph type="subTitle" idx="1"/>
          </p:nvPr>
        </p:nvSpPr>
        <p:spPr>
          <a:xfrm>
            <a:off x="2049000" y="2702750"/>
            <a:ext cx="50460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图片 7">
            <a:extLst>
              <a:ext uri="{FF2B5EF4-FFF2-40B4-BE49-F238E27FC236}">
                <a16:creationId xmlns:a16="http://schemas.microsoft.com/office/drawing/2014/main" xmlns="" id="{EB5B8C6D-676B-421E-8B08-FEFF7C611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59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 rot="1424731" flipH="1">
            <a:off x="301329" y="280036"/>
            <a:ext cx="629506" cy="661953"/>
            <a:chOff x="782176" y="-1158311"/>
            <a:chExt cx="629467" cy="661912"/>
          </a:xfrm>
        </p:grpSpPr>
        <p:sp>
          <p:nvSpPr>
            <p:cNvPr id="1494" name="Google Shape;1494;p24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2" name="Google Shape;1502;p24"/>
          <p:cNvGrpSpPr/>
          <p:nvPr/>
        </p:nvGrpSpPr>
        <p:grpSpPr>
          <a:xfrm rot="-295668">
            <a:off x="8388892" y="4221783"/>
            <a:ext cx="510651" cy="738277"/>
            <a:chOff x="8499282" y="3580082"/>
            <a:chExt cx="510652" cy="738280"/>
          </a:xfrm>
        </p:grpSpPr>
        <p:sp>
          <p:nvSpPr>
            <p:cNvPr id="1503" name="Google Shape;1503;p24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1" name="Google Shape;1511;p24"/>
          <p:cNvGrpSpPr/>
          <p:nvPr/>
        </p:nvGrpSpPr>
        <p:grpSpPr>
          <a:xfrm>
            <a:off x="8485923" y="2293862"/>
            <a:ext cx="547356" cy="706096"/>
            <a:chOff x="8495548" y="1440711"/>
            <a:chExt cx="547356" cy="706096"/>
          </a:xfrm>
        </p:grpSpPr>
        <p:sp>
          <p:nvSpPr>
            <p:cNvPr id="1512" name="Google Shape;1512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3" name="Google Shape;1523;p24"/>
          <p:cNvGrpSpPr/>
          <p:nvPr/>
        </p:nvGrpSpPr>
        <p:grpSpPr>
          <a:xfrm rot="-6308795" flipH="1">
            <a:off x="97633" y="4269928"/>
            <a:ext cx="884498" cy="658988"/>
            <a:chOff x="8054181" y="220421"/>
            <a:chExt cx="884462" cy="658961"/>
          </a:xfrm>
        </p:grpSpPr>
        <p:sp>
          <p:nvSpPr>
            <p:cNvPr id="1524" name="Google Shape;1524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26" name="Google Shape;1526;p24"/>
          <p:cNvSpPr/>
          <p:nvPr/>
        </p:nvSpPr>
        <p:spPr>
          <a:xfrm rot="1051434" flipH="1">
            <a:off x="8488047" y="1317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27" name="Google Shape;1527;p24"/>
          <p:cNvGrpSpPr/>
          <p:nvPr/>
        </p:nvGrpSpPr>
        <p:grpSpPr>
          <a:xfrm rot="-229119">
            <a:off x="8073156" y="210022"/>
            <a:ext cx="884480" cy="658975"/>
            <a:chOff x="8054181" y="220421"/>
            <a:chExt cx="884462" cy="658961"/>
          </a:xfrm>
        </p:grpSpPr>
        <p:sp>
          <p:nvSpPr>
            <p:cNvPr id="1528" name="Google Shape;1528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30" name="Google Shape;1530;p24"/>
          <p:cNvSpPr/>
          <p:nvPr/>
        </p:nvSpPr>
        <p:spPr>
          <a:xfrm rot="-1051434">
            <a:off x="8791234" y="34463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1" name="Google Shape;1531;p24"/>
          <p:cNvSpPr/>
          <p:nvPr/>
        </p:nvSpPr>
        <p:spPr>
          <a:xfrm rot="1051434" flipH="1">
            <a:off x="356022" y="186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32" name="Google Shape;1532;p24"/>
          <p:cNvGrpSpPr/>
          <p:nvPr/>
        </p:nvGrpSpPr>
        <p:grpSpPr>
          <a:xfrm>
            <a:off x="106273" y="3106724"/>
            <a:ext cx="547356" cy="706096"/>
            <a:chOff x="8495548" y="1440711"/>
            <a:chExt cx="547356" cy="706096"/>
          </a:xfrm>
        </p:grpSpPr>
        <p:sp>
          <p:nvSpPr>
            <p:cNvPr id="1533" name="Google Shape;1533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Google Shape;1543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44" name="Google Shape;1544;p24"/>
          <p:cNvSpPr/>
          <p:nvPr/>
        </p:nvSpPr>
        <p:spPr>
          <a:xfrm rot="-1051434">
            <a:off x="236497" y="1206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5" name="Google Shape;1545;p24"/>
          <p:cNvSpPr txBox="1">
            <a:spLocks noGrp="1"/>
          </p:cNvSpPr>
          <p:nvPr>
            <p:ph type="title"/>
          </p:nvPr>
        </p:nvSpPr>
        <p:spPr>
          <a:xfrm>
            <a:off x="7055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6" name="Google Shape;1546;p24"/>
          <p:cNvSpPr txBox="1">
            <a:spLocks noGrp="1"/>
          </p:cNvSpPr>
          <p:nvPr>
            <p:ph type="subTitle" idx="1"/>
          </p:nvPr>
        </p:nvSpPr>
        <p:spPr>
          <a:xfrm>
            <a:off x="7055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"/>
          <p:cNvSpPr txBox="1">
            <a:spLocks noGrp="1"/>
          </p:cNvSpPr>
          <p:nvPr>
            <p:ph type="title" idx="2"/>
          </p:nvPr>
        </p:nvSpPr>
        <p:spPr>
          <a:xfrm>
            <a:off x="33231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8" name="Google Shape;1548;p24"/>
          <p:cNvSpPr txBox="1">
            <a:spLocks noGrp="1"/>
          </p:cNvSpPr>
          <p:nvPr>
            <p:ph type="subTitle" idx="3"/>
          </p:nvPr>
        </p:nvSpPr>
        <p:spPr>
          <a:xfrm>
            <a:off x="33231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"/>
          <p:cNvSpPr txBox="1">
            <a:spLocks noGrp="1"/>
          </p:cNvSpPr>
          <p:nvPr>
            <p:ph type="title" idx="4"/>
          </p:nvPr>
        </p:nvSpPr>
        <p:spPr>
          <a:xfrm>
            <a:off x="5940774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0" name="Google Shape;1550;p24"/>
          <p:cNvSpPr txBox="1">
            <a:spLocks noGrp="1"/>
          </p:cNvSpPr>
          <p:nvPr>
            <p:ph type="subTitle" idx="5"/>
          </p:nvPr>
        </p:nvSpPr>
        <p:spPr>
          <a:xfrm>
            <a:off x="5940774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1" name="图片 7">
            <a:extLst>
              <a:ext uri="{FF2B5EF4-FFF2-40B4-BE49-F238E27FC236}">
                <a16:creationId xmlns:a16="http://schemas.microsoft.com/office/drawing/2014/main" xmlns="" id="{8380C881-1A79-4EC4-8DE4-A705E9D1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0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3"/>
          <p:cNvSpPr/>
          <p:nvPr/>
        </p:nvSpPr>
        <p:spPr>
          <a:xfrm>
            <a:off x="25611" y="467124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86" name="Google Shape;2086;p33"/>
          <p:cNvGrpSpPr/>
          <p:nvPr/>
        </p:nvGrpSpPr>
        <p:grpSpPr>
          <a:xfrm rot="3251021" flipH="1">
            <a:off x="-376875" y="-156337"/>
            <a:ext cx="804485" cy="109634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 rot="2132812">
            <a:off x="161220" y="191619"/>
            <a:ext cx="547356" cy="706096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xmlns="" id="{0FF326F3-716C-4C01-A405-E9C4DA70A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03472"/>
            <a:ext cx="9143943" cy="469479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6" name="图片 7">
            <a:extLst>
              <a:ext uri="{FF2B5EF4-FFF2-40B4-BE49-F238E27FC236}">
                <a16:creationId xmlns:a16="http://schemas.microsoft.com/office/drawing/2014/main" xmlns="" id="{7732860E-CB04-4213-BDD1-7DAB3117C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35"/>
          <p:cNvGrpSpPr/>
          <p:nvPr/>
        </p:nvGrpSpPr>
        <p:grpSpPr>
          <a:xfrm rot="437052">
            <a:off x="8470686" y="905524"/>
            <a:ext cx="629512" cy="661959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8430786" y="1865661"/>
            <a:ext cx="547356" cy="706096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32893" y="1185718"/>
            <a:ext cx="884462" cy="658961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325734" y="402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8" name="Google Shape;2188;p35"/>
          <p:cNvGrpSpPr/>
          <p:nvPr/>
        </p:nvGrpSpPr>
        <p:grpSpPr>
          <a:xfrm rot="7672559">
            <a:off x="8388442" y="4271751"/>
            <a:ext cx="510690" cy="738335"/>
            <a:chOff x="8499282" y="3580082"/>
            <a:chExt cx="510652" cy="738280"/>
          </a:xfrm>
        </p:grpSpPr>
        <p:sp>
          <p:nvSpPr>
            <p:cNvPr id="2189" name="Google Shape;2189;p3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7" name="Google Shape;2197;p35"/>
          <p:cNvSpPr/>
          <p:nvPr/>
        </p:nvSpPr>
        <p:spPr>
          <a:xfrm rot="-1051434">
            <a:off x="8136109" y="2080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8" name="Google Shape;2198;p35"/>
          <p:cNvSpPr/>
          <p:nvPr/>
        </p:nvSpPr>
        <p:spPr>
          <a:xfrm rot="1051434" flipH="1">
            <a:off x="7687834" y="467729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900595" y="208528"/>
            <a:ext cx="629498" cy="661944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8" name="Google Shape;2208;p35"/>
          <p:cNvGrpSpPr/>
          <p:nvPr/>
        </p:nvGrpSpPr>
        <p:grpSpPr>
          <a:xfrm rot="-1521948">
            <a:off x="396667" y="2779880"/>
            <a:ext cx="291056" cy="1000335"/>
            <a:chOff x="3815292" y="-2054574"/>
            <a:chExt cx="291053" cy="1000325"/>
          </a:xfrm>
        </p:grpSpPr>
        <p:sp>
          <p:nvSpPr>
            <p:cNvPr id="2209" name="Google Shape;2209;p35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442059" y="46224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3" name="Google Shape;2213;p35"/>
          <p:cNvGrpSpPr/>
          <p:nvPr/>
        </p:nvGrpSpPr>
        <p:grpSpPr>
          <a:xfrm rot="5528602">
            <a:off x="8262231" y="3056918"/>
            <a:ext cx="884462" cy="658961"/>
            <a:chOff x="8054181" y="220421"/>
            <a:chExt cx="884462" cy="658961"/>
          </a:xfrm>
        </p:grpSpPr>
        <p:sp>
          <p:nvSpPr>
            <p:cNvPr id="2214" name="Google Shape;2214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5" name="图片 7">
            <a:extLst>
              <a:ext uri="{FF2B5EF4-FFF2-40B4-BE49-F238E27FC236}">
                <a16:creationId xmlns:a16="http://schemas.microsoft.com/office/drawing/2014/main" xmlns="" id="{A1CE2BAE-B415-4D86-B036-35134A06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6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C3E66538-0E93-458A-9DB0-C160660A7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227AE5B-F0BC-5458-E7F2-B2114DB428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BAD6498-F9BA-ABB9-C2AD-C44BF7EF638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09E8F54-7965-426D-9B43-5BBC61A6C8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27" y="-57420"/>
            <a:ext cx="1265452" cy="12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1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ntinent with different colors of flags&#10;&#10;Description automatically generated">
            <a:extLst>
              <a:ext uri="{FF2B5EF4-FFF2-40B4-BE49-F238E27FC236}">
                <a16:creationId xmlns:a16="http://schemas.microsoft.com/office/drawing/2014/main" xmlns="" id="{5346F5CB-D530-4B94-5AA9-D8A8BF9E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7725"/>
            <a:ext cx="9144000" cy="5991225"/>
          </a:xfrm>
          <a:prstGeom prst="rect">
            <a:avLst/>
          </a:prstGeom>
        </p:spPr>
      </p:pic>
      <p:grpSp>
        <p:nvGrpSpPr>
          <p:cNvPr id="4" name="Google Shape;960;p37">
            <a:extLst>
              <a:ext uri="{FF2B5EF4-FFF2-40B4-BE49-F238E27FC236}">
                <a16:creationId xmlns:a16="http://schemas.microsoft.com/office/drawing/2014/main" xmlns="" id="{F036EC04-8834-123B-85BB-BABC0623BABA}"/>
              </a:ext>
            </a:extLst>
          </p:cNvPr>
          <p:cNvGrpSpPr/>
          <p:nvPr/>
        </p:nvGrpSpPr>
        <p:grpSpPr>
          <a:xfrm rot="-197789">
            <a:off x="22842" y="362886"/>
            <a:ext cx="6695224" cy="4591916"/>
            <a:chOff x="1136457" y="603850"/>
            <a:chExt cx="6695528" cy="4592124"/>
          </a:xfrm>
        </p:grpSpPr>
        <p:sp>
          <p:nvSpPr>
            <p:cNvPr id="5" name="Google Shape;961;p37">
              <a:extLst>
                <a:ext uri="{FF2B5EF4-FFF2-40B4-BE49-F238E27FC236}">
                  <a16:creationId xmlns:a16="http://schemas.microsoft.com/office/drawing/2014/main" xmlns="" id="{97BB81C3-76C2-F95C-F80F-C6781E5CF619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2;p37">
              <a:extLst>
                <a:ext uri="{FF2B5EF4-FFF2-40B4-BE49-F238E27FC236}">
                  <a16:creationId xmlns:a16="http://schemas.microsoft.com/office/drawing/2014/main" xmlns="" id="{1B968D90-BC76-E16E-6438-CEF06A3F0C1B}"/>
                </a:ext>
              </a:extLst>
            </p:cNvPr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D593FE-EA7F-106C-C2FF-7D5BA3307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925" y="689473"/>
            <a:ext cx="4127350" cy="117663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478E922-FBC8-97F2-F322-4894F3AEF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528" y="3571336"/>
            <a:ext cx="1338536" cy="1338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FFD72B-60BA-CA70-2B53-39356760A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738" y="3073659"/>
            <a:ext cx="1548518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413B29-35CB-5067-50EF-7339F573BBF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13966" y="1785667"/>
            <a:ext cx="6239182" cy="13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xmlns="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B8939D-4FBC-692D-B108-623F0D364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39" y="1181280"/>
            <a:ext cx="4370268" cy="2786492"/>
          </a:xfrm>
          <a:prstGeom prst="rect">
            <a:avLst/>
          </a:prstGeom>
        </p:spPr>
      </p:pic>
      <p:pic>
        <p:nvPicPr>
          <p:cNvPr id="2050" name="Picture 2" descr="Thiên nhiên châu Nam Cực – Wikipedia tiếng Việt">
            <a:extLst>
              <a:ext uri="{FF2B5EF4-FFF2-40B4-BE49-F238E27FC236}">
                <a16:creationId xmlns:a16="http://schemas.microsoft.com/office/drawing/2014/main" xmlns="" id="{16D464CF-0085-6061-FD7A-AC18B4C3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020">
            <a:off x="4908812" y="448574"/>
            <a:ext cx="3454017" cy="227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HÂU NAM CỰC: tin tức Mới nhất Những sự thật bất ngờ về Nam Cực - Đọc tin  tuc tại Kenh14.vn - Kenh14.vn">
            <a:extLst>
              <a:ext uri="{FF2B5EF4-FFF2-40B4-BE49-F238E27FC236}">
                <a16:creationId xmlns:a16="http://schemas.microsoft.com/office/drawing/2014/main" xmlns="" id="{E39478EF-180D-F020-F4C7-CDEA3F80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491">
            <a:off x="5156379" y="2641314"/>
            <a:ext cx="3351805" cy="208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56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EF4B593-ED01-C203-63B8-66DAA7D8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87BBD8-84BF-CA20-62E9-EC8D1A3B3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9" y="1919390"/>
            <a:ext cx="371278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B62E74-8D85-BC9B-F073-E04297CC8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284" y="2053900"/>
            <a:ext cx="551735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175178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vị trí của lục địa Ô xtrây- li-a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tên các quần đảo,</a:t>
            </a:r>
            <a:r>
              <a:rPr lang="en-US" sz="4000" b="1" dirty="0">
                <a:solidFill>
                  <a:srgbClr val="FB252A"/>
                </a:solidFill>
              </a:rPr>
              <a:t> </a:t>
            </a:r>
            <a:r>
              <a:rPr lang="vi-VN" sz="4000" b="1" dirty="0">
                <a:solidFill>
                  <a:srgbClr val="FB252A"/>
                </a:solidFill>
              </a:rPr>
              <a:t>các đảo của </a:t>
            </a:r>
            <a:r>
              <a:rPr lang="en-US" sz="4000" b="1" dirty="0">
                <a:solidFill>
                  <a:srgbClr val="FB252A"/>
                </a:solidFill>
              </a:rPr>
              <a:t>C</a:t>
            </a:r>
            <a:r>
              <a:rPr lang="vi-VN" sz="4000" b="1" dirty="0">
                <a:solidFill>
                  <a:srgbClr val="FB252A"/>
                </a:solidFill>
              </a:rPr>
              <a:t>hâu </a:t>
            </a:r>
            <a:r>
              <a:rPr lang="en-US" sz="4000" b="1" dirty="0">
                <a:solidFill>
                  <a:srgbClr val="FB252A"/>
                </a:solidFill>
              </a:rPr>
              <a:t>Đ</a:t>
            </a:r>
            <a:r>
              <a:rPr lang="vi-VN" sz="4000" b="1" dirty="0">
                <a:solidFill>
                  <a:srgbClr val="FB252A"/>
                </a:solidFill>
              </a:rPr>
              <a:t>ại dương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xmlns="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xmlns="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spcBef>
                <a:spcPct val="0"/>
              </a:spcBef>
              <a:buClrTx/>
              <a:defRPr/>
            </a:pPr>
            <a:endParaRPr lang="en-US" altLang="vi-VN" sz="33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895F36-C1FE-CBC2-7E48-7160189F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9" y="401873"/>
            <a:ext cx="6469811" cy="42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426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xmlns="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2686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 địa Ô xtrây- li-a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ở nam bán cầu, có đường chí tuyến nam đi qua giữa lãnh thổ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xmlns="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6D5C65-4F21-C23C-8E3E-6212865771AE}"/>
              </a:ext>
            </a:extLst>
          </p:cNvPr>
          <p:cNvSpPr txBox="1"/>
          <p:nvPr/>
        </p:nvSpPr>
        <p:spPr>
          <a:xfrm>
            <a:off x="474453" y="207034"/>
            <a:ext cx="843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thông tin, quan sát hình ảnh trong SGK, quan sát lược đồ tự nhiên châu đại dương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3161BB6-28EC-78FF-8F69-9D85B0DEE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951149"/>
              </p:ext>
            </p:extLst>
          </p:nvPr>
        </p:nvGraphicFramePr>
        <p:xfrm>
          <a:off x="422694" y="1367884"/>
          <a:ext cx="8220975" cy="2991773"/>
        </p:xfrm>
        <a:graphic>
          <a:graphicData uri="http://schemas.openxmlformats.org/drawingml/2006/table">
            <a:tbl>
              <a:tblPr firstRow="1" bandRow="1">
                <a:tableStyleId>{F90B10AB-AC79-4069-9E38-DDDAED7A272D}</a:tableStyleId>
              </a:tblPr>
              <a:tblGrid>
                <a:gridCol w="1644195">
                  <a:extLst>
                    <a:ext uri="{9D8B030D-6E8A-4147-A177-3AD203B41FA5}">
                      <a16:colId xmlns:a16="http://schemas.microsoft.com/office/drawing/2014/main" xmlns="" val="838837555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xmlns="" val="3514725837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xmlns="" val="2088466246"/>
                    </a:ext>
                  </a:extLst>
                </a:gridCol>
                <a:gridCol w="1140412">
                  <a:extLst>
                    <a:ext uri="{9D8B030D-6E8A-4147-A177-3AD203B41FA5}">
                      <a16:colId xmlns:a16="http://schemas.microsoft.com/office/drawing/2014/main" xmlns="" val="3033937211"/>
                    </a:ext>
                  </a:extLst>
                </a:gridCol>
                <a:gridCol w="2147978">
                  <a:extLst>
                    <a:ext uri="{9D8B030D-6E8A-4147-A177-3AD203B41FA5}">
                      <a16:colId xmlns:a16="http://schemas.microsoft.com/office/drawing/2014/main" xmlns="" val="97013004"/>
                    </a:ext>
                  </a:extLst>
                </a:gridCol>
              </a:tblGrid>
              <a:tr h="65459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lục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111531"/>
                  </a:ext>
                </a:extLst>
              </a:tr>
              <a:tr h="22907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91367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C5D875-2156-2E4C-BBF5-02E8ACA3F423}"/>
              </a:ext>
            </a:extLst>
          </p:cNvPr>
          <p:cNvSpPr txBox="1"/>
          <p:nvPr/>
        </p:nvSpPr>
        <p:spPr>
          <a:xfrm>
            <a:off x="2053085" y="2070339"/>
            <a:ext cx="15700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xtrây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-li-a bao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BBCE78-DE7F-26B7-C2A4-F7278976F56F}"/>
              </a:ext>
            </a:extLst>
          </p:cNvPr>
          <p:cNvSpPr txBox="1"/>
          <p:nvPr/>
        </p:nvSpPr>
        <p:spPr>
          <a:xfrm>
            <a:off x="3623092" y="2061713"/>
            <a:ext cx="1570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endParaRPr lang="en-US" sz="1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3409A5-1708-31CF-623E-1384A490F6FB}"/>
              </a:ext>
            </a:extLst>
          </p:cNvPr>
          <p:cNvSpPr txBox="1"/>
          <p:nvPr/>
        </p:nvSpPr>
        <p:spPr>
          <a:xfrm>
            <a:off x="5339751" y="2027208"/>
            <a:ext cx="111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2B294E-450A-6890-692E-40F4FEF22F0F}"/>
              </a:ext>
            </a:extLst>
          </p:cNvPr>
          <p:cNvSpPr txBox="1"/>
          <p:nvPr/>
        </p:nvSpPr>
        <p:spPr>
          <a:xfrm>
            <a:off x="6607835" y="2044461"/>
            <a:ext cx="19495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van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rậm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xmlns="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vi-VN" sz="3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DC7F2F-CA0A-419D-BA0D-F38FCFFC2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89" y="1205701"/>
            <a:ext cx="8235171" cy="26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14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739954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SGK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con người không sinh sống ở châu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am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ực 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xmlns="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3B20A0-0ECE-46B5-E606-F1F72331A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676" y="1922433"/>
            <a:ext cx="54442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864</TotalTime>
  <Words>233</Words>
  <Application>Microsoft Office PowerPoint</Application>
  <PresentationFormat>On-screen Show (16:9)</PresentationFormat>
  <Paragraphs>25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Amatic SC</vt:lpstr>
      <vt:lpstr>Arial</vt:lpstr>
      <vt:lpstr>Bebas Neue</vt:lpstr>
      <vt:lpstr>Calibri</vt:lpstr>
      <vt:lpstr>Calibri Light</vt:lpstr>
      <vt:lpstr>Cambria</vt:lpstr>
      <vt:lpstr>Darker Grotesque SemiBold</vt:lpstr>
      <vt:lpstr>Montserrat Medium</vt:lpstr>
      <vt:lpstr>Nunito</vt:lpstr>
      <vt:lpstr>Times New Roman</vt:lpstr>
      <vt:lpstr>World War II D-Day Invasion by Slidesgo</vt:lpstr>
      <vt:lpstr>Children's Day by Slidesgo</vt:lpstr>
      <vt:lpstr>2_Office Theme</vt:lpstr>
      <vt:lpstr>3_Office Theme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subject>9Slide.vn</dc:subject>
  <dc:creator>huong</dc:creator>
  <dc:description>9Slide.vn</dc:description>
  <cp:lastModifiedBy>Windows User</cp:lastModifiedBy>
  <cp:revision>131</cp:revision>
  <dcterms:modified xsi:type="dcterms:W3CDTF">2026-04-01T01:53:54Z</dcterms:modified>
  <cp:category>9Slide.vn</cp:category>
</cp:coreProperties>
</file>