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6" r:id="rId4"/>
    <p:sldId id="269" r:id="rId5"/>
    <p:sldId id="270" r:id="rId6"/>
  </p:sldIdLst>
  <p:sldSz cx="18288000" cy="10287000"/>
  <p:notesSz cx="6858000" cy="9144000"/>
  <p:embeddedFontLst>
    <p:embeddedFont>
      <p:font typeface="Times New Roman Bold" panose="02020803070505020304" pitchFamily="18" charset="0"/>
      <p:bold r:id="rId8"/>
    </p:embeddedFont>
    <p:embeddedFont>
      <p:font typeface="UTM Avo" panose="02040603050506020204" pitchFamily="18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7" autoAdjust="0"/>
  </p:normalViewPr>
  <p:slideViewPr>
    <p:cSldViewPr showGuides="1"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5901-BAB7-4864-89BB-E118D8ACE22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F401-EA3B-4FB4-9A72-820BF359B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2"/>
          <p:cNvSpPr txBox="1"/>
          <p:nvPr userDrawn="1"/>
        </p:nvSpPr>
        <p:spPr>
          <a:xfrm>
            <a:off x="4863905" y="13202313"/>
            <a:ext cx="100355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2C9430"/>
                </a:solidFill>
                <a:latin typeface="Arimo Bold"/>
                <a:ea typeface="Arimo Bold"/>
                <a:cs typeface="Arimo Bold"/>
                <a:sym typeface="Arimo Bold"/>
              </a:rPr>
              <a:t>MĂNG NON – TÀI LIỆU TIỂU HỌC</a:t>
            </a:r>
          </a:p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Mời truy cập: </a:t>
            </a:r>
            <a:r>
              <a:rPr lang="en-US" sz="3000" u="sng">
                <a:solidFill>
                  <a:srgbClr val="FF0066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  <a:hlinkClick r:id="rId13" tooltip="https://www.facebook.com/groups/629898828017053"/>
              </a:rPr>
              <a:t>MĂNG NON- TÀI LIỆU TIỂU HỌC | Facebook</a:t>
            </a:r>
            <a:endParaRPr lang="en-US" sz="3000" u="sng">
              <a:solidFill>
                <a:srgbClr val="FF0066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0D4370"/>
                </a:solidFill>
                <a:latin typeface="Arimo Bold"/>
                <a:ea typeface="Arimo Bold"/>
                <a:cs typeface="Arimo Bold"/>
                <a:sym typeface="Arimo Bold"/>
              </a:rPr>
              <a:t>SĐT ZALO : </a:t>
            </a:r>
            <a:r>
              <a:rPr lang="en-US" sz="3000" b="1" u="sng">
                <a:solidFill>
                  <a:srgbClr val="0D4370"/>
                </a:solidFill>
                <a:latin typeface="Arimo Bold"/>
                <a:ea typeface="Arimo Bold"/>
                <a:cs typeface="Arimo Bold"/>
                <a:sym typeface="Arimo Bold"/>
              </a:rPr>
              <a:t>0382348780 (Cảm) </a:t>
            </a:r>
            <a:r>
              <a:rPr lang="en-US" sz="3000" b="1">
                <a:solidFill>
                  <a:srgbClr val="0D4370"/>
                </a:solidFill>
                <a:latin typeface="Arimo Bold"/>
                <a:ea typeface="Arimo Bold"/>
                <a:cs typeface="Arimo Bold"/>
                <a:sym typeface="Arimo Bold"/>
              </a:rPr>
              <a:t> – </a:t>
            </a:r>
            <a:r>
              <a:rPr lang="en-US" sz="3000" b="1" u="sng">
                <a:solidFill>
                  <a:srgbClr val="0D4370"/>
                </a:solidFill>
                <a:latin typeface="Arimo Bold"/>
                <a:ea typeface="Arimo Bold"/>
                <a:cs typeface="Arimo Bold"/>
                <a:sym typeface="Arimo Bold"/>
              </a:rPr>
              <a:t>0905919065  (Linh)</a:t>
            </a:r>
          </a:p>
        </p:txBody>
      </p:sp>
      <p:sp>
        <p:nvSpPr>
          <p:cNvPr id="8" name="Freeform 4"/>
          <p:cNvSpPr/>
          <p:nvPr userDrawn="1"/>
        </p:nvSpPr>
        <p:spPr>
          <a:xfrm>
            <a:off x="-3640014" y="-266700"/>
            <a:ext cx="2487663" cy="2552700"/>
          </a:xfrm>
          <a:custGeom>
            <a:avLst/>
            <a:gdLst/>
            <a:ahLst/>
            <a:cxnLst/>
            <a:rect l="l" t="t" r="r" b="b"/>
            <a:pathLst>
              <a:path w="2487663" h="2552700">
                <a:moveTo>
                  <a:pt x="0" y="0"/>
                </a:moveTo>
                <a:lnTo>
                  <a:pt x="2487663" y="0"/>
                </a:lnTo>
                <a:lnTo>
                  <a:pt x="2487663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5"/>
          <p:cNvSpPr/>
          <p:nvPr userDrawn="1"/>
        </p:nvSpPr>
        <p:spPr>
          <a:xfrm>
            <a:off x="2284803" y="12306300"/>
            <a:ext cx="2487663" cy="2552700"/>
          </a:xfrm>
          <a:custGeom>
            <a:avLst/>
            <a:gdLst/>
            <a:ahLst/>
            <a:cxnLst/>
            <a:rect l="l" t="t" r="r" b="b"/>
            <a:pathLst>
              <a:path w="2487663" h="2552700">
                <a:moveTo>
                  <a:pt x="0" y="0"/>
                </a:moveTo>
                <a:lnTo>
                  <a:pt x="2487663" y="0"/>
                </a:lnTo>
                <a:lnTo>
                  <a:pt x="2487663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TextBox 6"/>
          <p:cNvSpPr txBox="1"/>
          <p:nvPr userDrawn="1"/>
        </p:nvSpPr>
        <p:spPr>
          <a:xfrm>
            <a:off x="-7413954" y="2312671"/>
            <a:ext cx="100355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595959"/>
                </a:solidFill>
                <a:latin typeface="Arimo Bold"/>
                <a:ea typeface="Arimo Bold"/>
                <a:cs typeface="Arimo Bold"/>
                <a:sym typeface="Arimo Bold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11"/>
            <a:ext cx="18288000" cy="1019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EC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79777" y="790387"/>
            <a:ext cx="17498705" cy="9124907"/>
          </a:xfrm>
          <a:prstGeom prst="roundRect">
            <a:avLst>
              <a:gd name="adj" fmla="val 4591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/>
          <p:cNvSpPr/>
          <p:nvPr/>
        </p:nvSpPr>
        <p:spPr>
          <a:xfrm>
            <a:off x="749991" y="4200622"/>
            <a:ext cx="10451409" cy="494945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146760" y="4561854"/>
            <a:ext cx="9657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sát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bảng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hãy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̉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xác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định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trí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địa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lí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bản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</a:t>
            </a:r>
          </a:p>
          <a:p>
            <a:pPr marL="285750" indent="-285750" algn="just">
              <a:buFontTx/>
              <a:buChar char="-"/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sánh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tích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giới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Freeform 3"/>
          <p:cNvSpPr/>
          <p:nvPr/>
        </p:nvSpPr>
        <p:spPr>
          <a:xfrm>
            <a:off x="12055783" y="4737648"/>
            <a:ext cx="5130422" cy="5589874"/>
          </a:xfrm>
          <a:custGeom>
            <a:avLst/>
            <a:gdLst/>
            <a:ahLst/>
            <a:cxnLst/>
            <a:rect l="l" t="t" r="r" b="b"/>
            <a:pathLst>
              <a:path w="4798516" h="5429721">
                <a:moveTo>
                  <a:pt x="0" y="0"/>
                </a:moveTo>
                <a:lnTo>
                  <a:pt x="4798516" y="0"/>
                </a:lnTo>
                <a:lnTo>
                  <a:pt x="4798516" y="5429721"/>
                </a:lnTo>
                <a:lnTo>
                  <a:pt x="0" y="5429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17" y="65822"/>
            <a:ext cx="15765622" cy="2292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91" y="2191823"/>
            <a:ext cx="9248434" cy="221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7805" y="2397385"/>
            <a:ext cx="4706520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EC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/>
          <p:cNvSpPr/>
          <p:nvPr/>
        </p:nvSpPr>
        <p:spPr>
          <a:xfrm>
            <a:off x="749991" y="952499"/>
            <a:ext cx="16852209" cy="8906059"/>
          </a:xfrm>
          <a:prstGeom prst="roundRect">
            <a:avLst>
              <a:gd name="adj" fmla="val 561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760" y="2552536"/>
            <a:ext cx="9111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giới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sáu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lục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2883082" y="3713519"/>
            <a:ext cx="5894089" cy="1439700"/>
            <a:chOff x="0" y="0"/>
            <a:chExt cx="1349669" cy="266570"/>
          </a:xfrm>
        </p:grpSpPr>
        <p:sp>
          <p:nvSpPr>
            <p:cNvPr id="8" name="Freeform 16"/>
            <p:cNvSpPr/>
            <p:nvPr/>
          </p:nvSpPr>
          <p:spPr>
            <a:xfrm>
              <a:off x="0" y="0"/>
              <a:ext cx="1349669" cy="266570"/>
            </a:xfrm>
            <a:custGeom>
              <a:avLst/>
              <a:gdLst/>
              <a:ahLst/>
              <a:cxnLst/>
              <a:rect l="l" t="t" r="r" b="b"/>
              <a:pathLst>
                <a:path w="1349669" h="266570">
                  <a:moveTo>
                    <a:pt x="43812" y="0"/>
                  </a:moveTo>
                  <a:lnTo>
                    <a:pt x="1305857" y="0"/>
                  </a:lnTo>
                  <a:cubicBezTo>
                    <a:pt x="1317477" y="0"/>
                    <a:pt x="1328621" y="4616"/>
                    <a:pt x="1336837" y="12832"/>
                  </a:cubicBezTo>
                  <a:cubicBezTo>
                    <a:pt x="1345053" y="21049"/>
                    <a:pt x="1349669" y="32192"/>
                    <a:pt x="1349669" y="43812"/>
                  </a:cubicBezTo>
                  <a:lnTo>
                    <a:pt x="1349669" y="222758"/>
                  </a:lnTo>
                  <a:cubicBezTo>
                    <a:pt x="1349669" y="234377"/>
                    <a:pt x="1345053" y="245521"/>
                    <a:pt x="1336837" y="253737"/>
                  </a:cubicBezTo>
                  <a:cubicBezTo>
                    <a:pt x="1328621" y="261954"/>
                    <a:pt x="1317477" y="266570"/>
                    <a:pt x="1305857" y="266570"/>
                  </a:cubicBezTo>
                  <a:lnTo>
                    <a:pt x="43812" y="266570"/>
                  </a:lnTo>
                  <a:cubicBezTo>
                    <a:pt x="19615" y="266570"/>
                    <a:pt x="0" y="246954"/>
                    <a:pt x="0" y="222758"/>
                  </a:cubicBezTo>
                  <a:lnTo>
                    <a:pt x="0" y="43812"/>
                  </a:lnTo>
                  <a:cubicBezTo>
                    <a:pt x="0" y="32192"/>
                    <a:pt x="4616" y="21049"/>
                    <a:pt x="12832" y="12832"/>
                  </a:cubicBezTo>
                  <a:cubicBezTo>
                    <a:pt x="21049" y="4616"/>
                    <a:pt x="32192" y="0"/>
                    <a:pt x="43812" y="0"/>
                  </a:cubicBezTo>
                  <a:close/>
                </a:path>
              </a:pathLst>
            </a:custGeom>
            <a:solidFill>
              <a:srgbClr val="7CB666"/>
            </a:solidFill>
          </p:spPr>
        </p:sp>
        <p:sp>
          <p:nvSpPr>
            <p:cNvPr id="9" name="TextBox 17"/>
            <p:cNvSpPr txBox="1"/>
            <p:nvPr/>
          </p:nvSpPr>
          <p:spPr>
            <a:xfrm>
              <a:off x="0" y="-38100"/>
              <a:ext cx="1349669" cy="304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2871359" y="5484549"/>
            <a:ext cx="5894089" cy="1439700"/>
            <a:chOff x="0" y="0"/>
            <a:chExt cx="1349669" cy="266570"/>
          </a:xfrm>
        </p:grpSpPr>
        <p:sp>
          <p:nvSpPr>
            <p:cNvPr id="11" name="Freeform 19"/>
            <p:cNvSpPr/>
            <p:nvPr/>
          </p:nvSpPr>
          <p:spPr>
            <a:xfrm>
              <a:off x="0" y="0"/>
              <a:ext cx="1349669" cy="266570"/>
            </a:xfrm>
            <a:custGeom>
              <a:avLst/>
              <a:gdLst/>
              <a:ahLst/>
              <a:cxnLst/>
              <a:rect l="l" t="t" r="r" b="b"/>
              <a:pathLst>
                <a:path w="1349669" h="266570">
                  <a:moveTo>
                    <a:pt x="43812" y="0"/>
                  </a:moveTo>
                  <a:lnTo>
                    <a:pt x="1305857" y="0"/>
                  </a:lnTo>
                  <a:cubicBezTo>
                    <a:pt x="1317477" y="0"/>
                    <a:pt x="1328621" y="4616"/>
                    <a:pt x="1336837" y="12832"/>
                  </a:cubicBezTo>
                  <a:cubicBezTo>
                    <a:pt x="1345053" y="21049"/>
                    <a:pt x="1349669" y="32192"/>
                    <a:pt x="1349669" y="43812"/>
                  </a:cubicBezTo>
                  <a:lnTo>
                    <a:pt x="1349669" y="222758"/>
                  </a:lnTo>
                  <a:cubicBezTo>
                    <a:pt x="1349669" y="234377"/>
                    <a:pt x="1345053" y="245521"/>
                    <a:pt x="1336837" y="253737"/>
                  </a:cubicBezTo>
                  <a:cubicBezTo>
                    <a:pt x="1328621" y="261954"/>
                    <a:pt x="1317477" y="266570"/>
                    <a:pt x="1305857" y="266570"/>
                  </a:cubicBezTo>
                  <a:lnTo>
                    <a:pt x="43812" y="266570"/>
                  </a:lnTo>
                  <a:cubicBezTo>
                    <a:pt x="19615" y="266570"/>
                    <a:pt x="0" y="246954"/>
                    <a:pt x="0" y="222758"/>
                  </a:cubicBezTo>
                  <a:lnTo>
                    <a:pt x="0" y="43812"/>
                  </a:lnTo>
                  <a:cubicBezTo>
                    <a:pt x="0" y="32192"/>
                    <a:pt x="4616" y="21049"/>
                    <a:pt x="12832" y="12832"/>
                  </a:cubicBezTo>
                  <a:cubicBezTo>
                    <a:pt x="21049" y="4616"/>
                    <a:pt x="32192" y="0"/>
                    <a:pt x="438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</p:sp>
        <p:sp>
          <p:nvSpPr>
            <p:cNvPr id="12" name="TextBox 20"/>
            <p:cNvSpPr txBox="1"/>
            <p:nvPr/>
          </p:nvSpPr>
          <p:spPr>
            <a:xfrm>
              <a:off x="0" y="-38100"/>
              <a:ext cx="1349669" cy="304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2819929" y="7246444"/>
            <a:ext cx="5894089" cy="1439700"/>
            <a:chOff x="0" y="0"/>
            <a:chExt cx="1349669" cy="266570"/>
          </a:xfrm>
        </p:grpSpPr>
        <p:sp>
          <p:nvSpPr>
            <p:cNvPr id="14" name="Freeform 22"/>
            <p:cNvSpPr/>
            <p:nvPr/>
          </p:nvSpPr>
          <p:spPr>
            <a:xfrm>
              <a:off x="0" y="0"/>
              <a:ext cx="1349669" cy="266570"/>
            </a:xfrm>
            <a:custGeom>
              <a:avLst/>
              <a:gdLst/>
              <a:ahLst/>
              <a:cxnLst/>
              <a:rect l="l" t="t" r="r" b="b"/>
              <a:pathLst>
                <a:path w="1349669" h="266570">
                  <a:moveTo>
                    <a:pt x="43812" y="0"/>
                  </a:moveTo>
                  <a:lnTo>
                    <a:pt x="1305857" y="0"/>
                  </a:lnTo>
                  <a:cubicBezTo>
                    <a:pt x="1317477" y="0"/>
                    <a:pt x="1328621" y="4616"/>
                    <a:pt x="1336837" y="12832"/>
                  </a:cubicBezTo>
                  <a:cubicBezTo>
                    <a:pt x="1345053" y="21049"/>
                    <a:pt x="1349669" y="32192"/>
                    <a:pt x="1349669" y="43812"/>
                  </a:cubicBezTo>
                  <a:lnTo>
                    <a:pt x="1349669" y="222758"/>
                  </a:lnTo>
                  <a:cubicBezTo>
                    <a:pt x="1349669" y="234377"/>
                    <a:pt x="1345053" y="245521"/>
                    <a:pt x="1336837" y="253737"/>
                  </a:cubicBezTo>
                  <a:cubicBezTo>
                    <a:pt x="1328621" y="261954"/>
                    <a:pt x="1317477" y="266570"/>
                    <a:pt x="1305857" y="266570"/>
                  </a:cubicBezTo>
                  <a:lnTo>
                    <a:pt x="43812" y="266570"/>
                  </a:lnTo>
                  <a:cubicBezTo>
                    <a:pt x="19615" y="266570"/>
                    <a:pt x="0" y="246954"/>
                    <a:pt x="0" y="222758"/>
                  </a:cubicBezTo>
                  <a:lnTo>
                    <a:pt x="0" y="43812"/>
                  </a:lnTo>
                  <a:cubicBezTo>
                    <a:pt x="0" y="32192"/>
                    <a:pt x="4616" y="21049"/>
                    <a:pt x="12832" y="12832"/>
                  </a:cubicBezTo>
                  <a:cubicBezTo>
                    <a:pt x="21049" y="4616"/>
                    <a:pt x="32192" y="0"/>
                    <a:pt x="43812" y="0"/>
                  </a:cubicBezTo>
                  <a:close/>
                </a:path>
              </a:pathLst>
            </a:custGeom>
            <a:solidFill>
              <a:srgbClr val="FCBF49"/>
            </a:solidFill>
          </p:spPr>
        </p:sp>
        <p:sp>
          <p:nvSpPr>
            <p:cNvPr id="15" name="TextBox 23"/>
            <p:cNvSpPr txBox="1"/>
            <p:nvPr/>
          </p:nvSpPr>
          <p:spPr>
            <a:xfrm>
              <a:off x="0" y="-38100"/>
              <a:ext cx="1349669" cy="304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9753600" y="3498028"/>
            <a:ext cx="6178350" cy="1645472"/>
            <a:chOff x="0" y="-38100"/>
            <a:chExt cx="1414761" cy="304670"/>
          </a:xfrm>
        </p:grpSpPr>
        <p:sp>
          <p:nvSpPr>
            <p:cNvPr id="20" name="Freeform 28"/>
            <p:cNvSpPr/>
            <p:nvPr/>
          </p:nvSpPr>
          <p:spPr>
            <a:xfrm>
              <a:off x="0" y="0"/>
              <a:ext cx="1414761" cy="266570"/>
            </a:xfrm>
            <a:custGeom>
              <a:avLst/>
              <a:gdLst/>
              <a:ahLst/>
              <a:cxnLst/>
              <a:rect l="l" t="t" r="r" b="b"/>
              <a:pathLst>
                <a:path w="1349669" h="266570">
                  <a:moveTo>
                    <a:pt x="43812" y="0"/>
                  </a:moveTo>
                  <a:lnTo>
                    <a:pt x="1305857" y="0"/>
                  </a:lnTo>
                  <a:cubicBezTo>
                    <a:pt x="1317477" y="0"/>
                    <a:pt x="1328621" y="4616"/>
                    <a:pt x="1336837" y="12832"/>
                  </a:cubicBezTo>
                  <a:cubicBezTo>
                    <a:pt x="1345053" y="21049"/>
                    <a:pt x="1349669" y="32192"/>
                    <a:pt x="1349669" y="43812"/>
                  </a:cubicBezTo>
                  <a:lnTo>
                    <a:pt x="1349669" y="222758"/>
                  </a:lnTo>
                  <a:cubicBezTo>
                    <a:pt x="1349669" y="234377"/>
                    <a:pt x="1345053" y="245521"/>
                    <a:pt x="1336837" y="253737"/>
                  </a:cubicBezTo>
                  <a:cubicBezTo>
                    <a:pt x="1328621" y="261954"/>
                    <a:pt x="1317477" y="266570"/>
                    <a:pt x="1305857" y="266570"/>
                  </a:cubicBezTo>
                  <a:lnTo>
                    <a:pt x="43812" y="266570"/>
                  </a:lnTo>
                  <a:cubicBezTo>
                    <a:pt x="19615" y="266570"/>
                    <a:pt x="0" y="246954"/>
                    <a:pt x="0" y="222758"/>
                  </a:cubicBezTo>
                  <a:lnTo>
                    <a:pt x="0" y="43812"/>
                  </a:lnTo>
                  <a:cubicBezTo>
                    <a:pt x="0" y="32192"/>
                    <a:pt x="4616" y="21049"/>
                    <a:pt x="12832" y="12832"/>
                  </a:cubicBezTo>
                  <a:cubicBezTo>
                    <a:pt x="21049" y="4616"/>
                    <a:pt x="32192" y="0"/>
                    <a:pt x="43812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</p:sp>
        <p:sp>
          <p:nvSpPr>
            <p:cNvPr id="21" name="TextBox 29"/>
            <p:cNvSpPr txBox="1"/>
            <p:nvPr/>
          </p:nvSpPr>
          <p:spPr>
            <a:xfrm>
              <a:off x="0" y="-38100"/>
              <a:ext cx="1349669" cy="304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9741877" y="5474831"/>
            <a:ext cx="6190071" cy="1439700"/>
            <a:chOff x="0" y="0"/>
            <a:chExt cx="1349669" cy="266570"/>
          </a:xfrm>
        </p:grpSpPr>
        <p:sp>
          <p:nvSpPr>
            <p:cNvPr id="23" name="Freeform 31"/>
            <p:cNvSpPr/>
            <p:nvPr/>
          </p:nvSpPr>
          <p:spPr>
            <a:xfrm>
              <a:off x="0" y="0"/>
              <a:ext cx="1349669" cy="266570"/>
            </a:xfrm>
            <a:custGeom>
              <a:avLst/>
              <a:gdLst/>
              <a:ahLst/>
              <a:cxnLst/>
              <a:rect l="l" t="t" r="r" b="b"/>
              <a:pathLst>
                <a:path w="1349669" h="266570">
                  <a:moveTo>
                    <a:pt x="43812" y="0"/>
                  </a:moveTo>
                  <a:lnTo>
                    <a:pt x="1305857" y="0"/>
                  </a:lnTo>
                  <a:cubicBezTo>
                    <a:pt x="1317477" y="0"/>
                    <a:pt x="1328621" y="4616"/>
                    <a:pt x="1336837" y="12832"/>
                  </a:cubicBezTo>
                  <a:cubicBezTo>
                    <a:pt x="1345053" y="21049"/>
                    <a:pt x="1349669" y="32192"/>
                    <a:pt x="1349669" y="43812"/>
                  </a:cubicBezTo>
                  <a:lnTo>
                    <a:pt x="1349669" y="222758"/>
                  </a:lnTo>
                  <a:cubicBezTo>
                    <a:pt x="1349669" y="234377"/>
                    <a:pt x="1345053" y="245521"/>
                    <a:pt x="1336837" y="253737"/>
                  </a:cubicBezTo>
                  <a:cubicBezTo>
                    <a:pt x="1328621" y="261954"/>
                    <a:pt x="1317477" y="266570"/>
                    <a:pt x="1305857" y="266570"/>
                  </a:cubicBezTo>
                  <a:lnTo>
                    <a:pt x="43812" y="266570"/>
                  </a:lnTo>
                  <a:cubicBezTo>
                    <a:pt x="19615" y="266570"/>
                    <a:pt x="0" y="246954"/>
                    <a:pt x="0" y="222758"/>
                  </a:cubicBezTo>
                  <a:lnTo>
                    <a:pt x="0" y="43812"/>
                  </a:lnTo>
                  <a:cubicBezTo>
                    <a:pt x="0" y="32192"/>
                    <a:pt x="4616" y="21049"/>
                    <a:pt x="12832" y="12832"/>
                  </a:cubicBezTo>
                  <a:cubicBezTo>
                    <a:pt x="21049" y="4616"/>
                    <a:pt x="32192" y="0"/>
                    <a:pt x="43812" y="0"/>
                  </a:cubicBezTo>
                  <a:close/>
                </a:path>
              </a:pathLst>
            </a:custGeom>
            <a:solidFill>
              <a:srgbClr val="ACDBE6"/>
            </a:solidFill>
          </p:spPr>
        </p:sp>
        <p:sp>
          <p:nvSpPr>
            <p:cNvPr id="24" name="TextBox 32"/>
            <p:cNvSpPr txBox="1"/>
            <p:nvPr/>
          </p:nvSpPr>
          <p:spPr>
            <a:xfrm>
              <a:off x="0" y="-38100"/>
              <a:ext cx="1349669" cy="304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9690447" y="7236726"/>
            <a:ext cx="6241501" cy="1439700"/>
            <a:chOff x="0" y="0"/>
            <a:chExt cx="1349669" cy="266570"/>
          </a:xfrm>
        </p:grpSpPr>
        <p:sp>
          <p:nvSpPr>
            <p:cNvPr id="26" name="Freeform 34"/>
            <p:cNvSpPr/>
            <p:nvPr/>
          </p:nvSpPr>
          <p:spPr>
            <a:xfrm>
              <a:off x="0" y="0"/>
              <a:ext cx="1349669" cy="266570"/>
            </a:xfrm>
            <a:custGeom>
              <a:avLst/>
              <a:gdLst/>
              <a:ahLst/>
              <a:cxnLst/>
              <a:rect l="l" t="t" r="r" b="b"/>
              <a:pathLst>
                <a:path w="1349669" h="266570">
                  <a:moveTo>
                    <a:pt x="43812" y="0"/>
                  </a:moveTo>
                  <a:lnTo>
                    <a:pt x="1305857" y="0"/>
                  </a:lnTo>
                  <a:cubicBezTo>
                    <a:pt x="1317477" y="0"/>
                    <a:pt x="1328621" y="4616"/>
                    <a:pt x="1336837" y="12832"/>
                  </a:cubicBezTo>
                  <a:cubicBezTo>
                    <a:pt x="1345053" y="21049"/>
                    <a:pt x="1349669" y="32192"/>
                    <a:pt x="1349669" y="43812"/>
                  </a:cubicBezTo>
                  <a:lnTo>
                    <a:pt x="1349669" y="222758"/>
                  </a:lnTo>
                  <a:cubicBezTo>
                    <a:pt x="1349669" y="234377"/>
                    <a:pt x="1345053" y="245521"/>
                    <a:pt x="1336837" y="253737"/>
                  </a:cubicBezTo>
                  <a:cubicBezTo>
                    <a:pt x="1328621" y="261954"/>
                    <a:pt x="1317477" y="266570"/>
                    <a:pt x="1305857" y="266570"/>
                  </a:cubicBezTo>
                  <a:lnTo>
                    <a:pt x="43812" y="266570"/>
                  </a:lnTo>
                  <a:cubicBezTo>
                    <a:pt x="19615" y="266570"/>
                    <a:pt x="0" y="246954"/>
                    <a:pt x="0" y="222758"/>
                  </a:cubicBezTo>
                  <a:lnTo>
                    <a:pt x="0" y="43812"/>
                  </a:lnTo>
                  <a:cubicBezTo>
                    <a:pt x="0" y="32192"/>
                    <a:pt x="4616" y="21049"/>
                    <a:pt x="12832" y="12832"/>
                  </a:cubicBezTo>
                  <a:cubicBezTo>
                    <a:pt x="21049" y="4616"/>
                    <a:pt x="32192" y="0"/>
                    <a:pt x="43812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27" name="TextBox 35"/>
            <p:cNvSpPr txBox="1"/>
            <p:nvPr/>
          </p:nvSpPr>
          <p:spPr>
            <a:xfrm>
              <a:off x="0" y="-38100"/>
              <a:ext cx="1349669" cy="304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TextBox 36"/>
          <p:cNvSpPr txBox="1"/>
          <p:nvPr/>
        </p:nvSpPr>
        <p:spPr>
          <a:xfrm>
            <a:off x="2819929" y="4283250"/>
            <a:ext cx="5894089" cy="609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4800" b="1" spc="12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eague Spartan"/>
              </a:rPr>
              <a:t>CHÂU Á</a:t>
            </a:r>
          </a:p>
        </p:txBody>
      </p:sp>
      <p:sp>
        <p:nvSpPr>
          <p:cNvPr id="29" name="TextBox 37"/>
          <p:cNvSpPr txBox="1"/>
          <p:nvPr/>
        </p:nvSpPr>
        <p:spPr>
          <a:xfrm>
            <a:off x="2808206" y="6054281"/>
            <a:ext cx="5894089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4800" b="1" spc="12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eague Spartan"/>
              </a:rPr>
              <a:t>CHÂU ÂU</a:t>
            </a:r>
          </a:p>
        </p:txBody>
      </p:sp>
      <p:sp>
        <p:nvSpPr>
          <p:cNvPr id="30" name="TextBox 38"/>
          <p:cNvSpPr txBox="1"/>
          <p:nvPr/>
        </p:nvSpPr>
        <p:spPr>
          <a:xfrm>
            <a:off x="2756776" y="7816176"/>
            <a:ext cx="5894089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4800" b="1" spc="12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eague Spartan"/>
              </a:rPr>
              <a:t>CHÂU PHI</a:t>
            </a:r>
          </a:p>
        </p:txBody>
      </p:sp>
      <p:sp>
        <p:nvSpPr>
          <p:cNvPr id="32" name="TextBox 40"/>
          <p:cNvSpPr txBox="1"/>
          <p:nvPr/>
        </p:nvSpPr>
        <p:spPr>
          <a:xfrm>
            <a:off x="9690447" y="4273532"/>
            <a:ext cx="5894089" cy="609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4800" b="1" spc="12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eague Spartan"/>
              </a:rPr>
              <a:t>CHÂU MỸ</a:t>
            </a:r>
          </a:p>
        </p:txBody>
      </p:sp>
      <p:sp>
        <p:nvSpPr>
          <p:cNvPr id="33" name="TextBox 41"/>
          <p:cNvSpPr txBox="1"/>
          <p:nvPr/>
        </p:nvSpPr>
        <p:spPr>
          <a:xfrm>
            <a:off x="9761072" y="6043233"/>
            <a:ext cx="6170876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4800" b="1" spc="12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eague Spartan"/>
              </a:rPr>
              <a:t>CHÂU ĐẠI DƯƠNG</a:t>
            </a:r>
          </a:p>
        </p:txBody>
      </p:sp>
      <p:sp>
        <p:nvSpPr>
          <p:cNvPr id="34" name="TextBox 42"/>
          <p:cNvSpPr txBox="1"/>
          <p:nvPr/>
        </p:nvSpPr>
        <p:spPr>
          <a:xfrm>
            <a:off x="9791552" y="7725162"/>
            <a:ext cx="5894089" cy="609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4800" b="1" spc="12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eague Spartan"/>
              </a:rPr>
              <a:t>CHÂU NAM CỰC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774" y="170404"/>
            <a:ext cx="12028451" cy="245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EC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/>
          <p:cNvSpPr/>
          <p:nvPr/>
        </p:nvSpPr>
        <p:spPr>
          <a:xfrm>
            <a:off x="679938" y="952500"/>
            <a:ext cx="16852209" cy="8906059"/>
          </a:xfrm>
          <a:prstGeom prst="roundRect">
            <a:avLst>
              <a:gd name="adj" fmla="val 561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97822" y="2280559"/>
            <a:ext cx="15912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lục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̣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khác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biệt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tích</a:t>
            </a:r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vị trí </a:t>
            </a:r>
            <a:r>
              <a:rPr lang="en-US" sz="5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địa</a:t>
            </a:r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lí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đặc</a:t>
            </a:r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điểm</a:t>
            </a:r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5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̣ </a:t>
            </a:r>
            <a:r>
              <a:rPr lang="en-US" sz="54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endParaRPr lang="en-US" sz="5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0303" y="4282838"/>
          <a:ext cx="160200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000"/>
                <a:gridCol w="2052000"/>
                <a:gridCol w="2052000"/>
                <a:gridCol w="2052000"/>
                <a:gridCol w="1875897"/>
                <a:gridCol w="2228103"/>
                <a:gridCol w="2052000"/>
              </a:tblGrid>
              <a:tr h="12960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Châu </a:t>
                      </a:r>
                      <a:r>
                        <a:rPr lang="en-US" sz="4400" dirty="0" err="1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lục</a:t>
                      </a:r>
                      <a:endParaRPr lang="en-US" sz="4400" dirty="0">
                        <a:latin typeface="UTM Avo" panose="0204060305050602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Châu Á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Châu </a:t>
                      </a:r>
                      <a:r>
                        <a:rPr lang="en-US" sz="4400" dirty="0" err="1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Âu</a:t>
                      </a:r>
                      <a:endParaRPr lang="en-US" sz="4400" dirty="0">
                        <a:latin typeface="UTM Avo" panose="0204060305050602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Châu Phi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Châu Mỹ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Châu</a:t>
                      </a:r>
                    </a:p>
                    <a:p>
                      <a:pPr algn="ctr"/>
                      <a:r>
                        <a:rPr lang="en-US" sz="4400" dirty="0" err="1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Đại</a:t>
                      </a:r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Dương</a:t>
                      </a:r>
                      <a:endParaRPr lang="en-US" sz="4400" dirty="0">
                        <a:latin typeface="UTM Avo" panose="0204060305050602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Châu</a:t>
                      </a:r>
                    </a:p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Nam </a:t>
                      </a:r>
                      <a:r>
                        <a:rPr lang="en-US" sz="4400" dirty="0" err="1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Cực</a:t>
                      </a:r>
                      <a:endParaRPr lang="en-US" sz="4400" dirty="0">
                        <a:latin typeface="UTM Avo" panose="0204060305050602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Diện</a:t>
                      </a:r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tích</a:t>
                      </a:r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4400" dirty="0" err="1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triệu</a:t>
                      </a:r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 km</a:t>
                      </a:r>
                      <a:r>
                        <a:rPr lang="en-US" sz="4400" baseline="300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4400" baseline="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4400" dirty="0">
                        <a:latin typeface="UTM Avo" panose="0204060305050602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44,4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10,3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30,3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UTM Avo" panose="02040603050506020204" pitchFamily="18" charset="0"/>
                          <a:ea typeface="Cambria" panose="02040503050406030204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8545560"/>
            <a:ext cx="15912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BẢNG 1. DIỆN TÍCH CỦA CÁC CHÂU LỤC TRÊN THẾ GIỚI</a:t>
            </a:r>
            <a:endParaRPr lang="en-US" sz="4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816" y="131978"/>
            <a:ext cx="12028451" cy="245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EC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/>
          <p:cNvSpPr/>
          <p:nvPr/>
        </p:nvSpPr>
        <p:spPr>
          <a:xfrm>
            <a:off x="679938" y="952500"/>
            <a:ext cx="16852209" cy="8906059"/>
          </a:xfrm>
          <a:prstGeom prst="roundRect">
            <a:avLst>
              <a:gd name="adj" fmla="val 561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397822" y="2280559"/>
            <a:ext cx="15912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Dựa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vào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bảng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hãy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xếp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lớn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đến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bẹ́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diện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tích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lục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0538" y="4235760"/>
            <a:ext cx="1178477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Châu Á ; Châu Mỹ ; Châu Phi ; </a:t>
            </a:r>
          </a:p>
          <a:p>
            <a:pPr algn="ctr"/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Châu Nam 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Cực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; Châu 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Âu</a:t>
            </a:r>
            <a:endParaRPr lang="en-US" sz="54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2327" y="6253796"/>
            <a:ext cx="1028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Châu Á có </a:t>
            </a:r>
            <a:r>
              <a:rPr lang="en-US" sz="5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diện</a:t>
            </a:r>
            <a:r>
              <a:rPr lang="en-US" sz="5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tích</a:t>
            </a:r>
            <a:r>
              <a:rPr lang="en-US" sz="5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lớn</a:t>
            </a:r>
            <a:r>
              <a:rPr lang="en-US" sz="5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nhất</a:t>
            </a:r>
            <a:endParaRPr lang="en-US" sz="5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Châu </a:t>
            </a:r>
            <a:r>
              <a:rPr lang="en-US" sz="5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Âu</a:t>
            </a:r>
            <a:r>
              <a:rPr lang="en-US" sz="5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có </a:t>
            </a:r>
            <a:r>
              <a:rPr lang="en-US" sz="5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diện</a:t>
            </a:r>
            <a:r>
              <a:rPr lang="en-US" sz="5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tích</a:t>
            </a:r>
            <a:r>
              <a:rPr lang="en-US" sz="5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bé </a:t>
            </a:r>
            <a:r>
              <a:rPr lang="en-US" sz="5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nhất</a:t>
            </a:r>
            <a:endParaRPr lang="en-US" sz="5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76991" y="4282838"/>
            <a:ext cx="4809409" cy="5759150"/>
          </a:xfrm>
          <a:custGeom>
            <a:avLst/>
            <a:gdLst/>
            <a:ahLst/>
            <a:cxnLst/>
            <a:rect l="l" t="t" r="r" b="b"/>
            <a:pathLst>
              <a:path w="7242048" h="8229600">
                <a:moveTo>
                  <a:pt x="0" y="0"/>
                </a:moveTo>
                <a:lnTo>
                  <a:pt x="7242048" y="0"/>
                </a:lnTo>
                <a:lnTo>
                  <a:pt x="7242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36" y="119787"/>
            <a:ext cx="12028451" cy="245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175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Times New Roman Bold</vt:lpstr>
      <vt:lpstr>UTM Avo</vt:lpstr>
      <vt:lpstr>Arimo Bold</vt:lpstr>
      <vt:lpstr>League Spartan</vt:lpstr>
      <vt:lpstr>Cambria</vt:lpstr>
      <vt:lpstr>Arial</vt:lpstr>
      <vt:lpstr>Tahoma</vt:lpstr>
      <vt:lpstr>Calibri</vt:lpstr>
      <vt:lpstr>Times New Roman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Continents Presentation in Blue Green Illustrative Style</dc:title>
  <dc:creator/>
  <cp:lastModifiedBy>Windows User</cp:lastModifiedBy>
  <cp:revision>15</cp:revision>
  <dcterms:created xsi:type="dcterms:W3CDTF">2006-08-16T00:00:00Z</dcterms:created>
  <dcterms:modified xsi:type="dcterms:W3CDTF">2026-04-01T01:57:58Z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D5E40F5281024524B92A4653F55F278F_12</vt:lpwstr>
  </property>
  <property fmtid="{D5CDD505-2E9C-101B-9397-08002B2CF9AE}" pid="3" name="KSOProductBuildVer">
    <vt:lpwstr>1033-12.2.0.20326</vt:lpwstr>
  </property>
</Properties>
</file>