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8"/>
  </p:notesMasterIdLst>
  <p:sldIdLst>
    <p:sldId id="361" r:id="rId4"/>
    <p:sldId id="363" r:id="rId5"/>
    <p:sldId id="369" r:id="rId6"/>
    <p:sldId id="275" r:id="rId7"/>
    <p:sldId id="373" r:id="rId8"/>
    <p:sldId id="374" r:id="rId9"/>
    <p:sldId id="280" r:id="rId10"/>
    <p:sldId id="375" r:id="rId11"/>
    <p:sldId id="277" r:id="rId12"/>
    <p:sldId id="376" r:id="rId13"/>
    <p:sldId id="377" r:id="rId14"/>
    <p:sldId id="276" r:id="rId15"/>
    <p:sldId id="380"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6DB5"/>
    <a:srgbClr val="A1CD67"/>
    <a:srgbClr val="942728"/>
    <a:srgbClr val="FCE9E0"/>
    <a:srgbClr val="ED7133"/>
    <a:srgbClr val="F296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snapToGrid="0">
      <p:cViewPr varScale="1">
        <p:scale>
          <a:sx n="70" d="100"/>
          <a:sy n="70" d="100"/>
        </p:scale>
        <p:origin x="72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BC7A0-A794-43A8-8044-E0C84A72ED50}" type="datetimeFigureOut">
              <a:rPr lang="en-US" smtClean="0"/>
              <a:t>2/27/2026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DABF6-02A6-4CE7-B033-6ED87619B60A}" type="slidenum">
              <a:rPr lang="en-US" smtClean="0"/>
              <a:t>‹#›</a:t>
            </a:fld>
            <a:endParaRPr lang="en-US"/>
          </a:p>
        </p:txBody>
      </p:sp>
    </p:spTree>
    <p:extLst>
      <p:ext uri="{BB962C8B-B14F-4D97-AF65-F5344CB8AC3E}">
        <p14:creationId xmlns:p14="http://schemas.microsoft.com/office/powerpoint/2010/main" val="329850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DABF6-02A6-4CE7-B033-6ED87619B60A}" type="slidenum">
              <a:rPr lang="en-US" smtClean="0"/>
              <a:t>4</a:t>
            </a:fld>
            <a:endParaRPr lang="en-US"/>
          </a:p>
        </p:txBody>
      </p:sp>
    </p:spTree>
    <p:extLst>
      <p:ext uri="{BB962C8B-B14F-4D97-AF65-F5344CB8AC3E}">
        <p14:creationId xmlns:p14="http://schemas.microsoft.com/office/powerpoint/2010/main" val="795245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15B6DA-0E48-DDD0-15BF-FDA08ADEB0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D5A21D8-D54C-5991-028F-F7F3CB7363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55FCBA7-EDD8-5DE6-68E6-C3F497BF9B2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2/27/2026</a:t>
            </a:fld>
            <a:endParaRPr lang="en-US"/>
          </a:p>
        </p:txBody>
      </p:sp>
      <p:sp>
        <p:nvSpPr>
          <p:cNvPr id="5" name="Footer Placeholder 4">
            <a:extLst>
              <a:ext uri="{FF2B5EF4-FFF2-40B4-BE49-F238E27FC236}">
                <a16:creationId xmlns:a16="http://schemas.microsoft.com/office/drawing/2014/main" xmlns="" id="{C98267A2-59E6-1455-EE22-1A5B83416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A24F242-A0EF-F11D-8262-5A4B1C3BB4F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012218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827738-0748-D2F7-BB02-A0636CA86A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BC54F01-3F16-7CE8-9FA1-FE75669A9F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BA1C2B-95A3-5350-F7EB-192F16E966CA}"/>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2/27/2026</a:t>
            </a:fld>
            <a:endParaRPr lang="en-US"/>
          </a:p>
        </p:txBody>
      </p:sp>
      <p:sp>
        <p:nvSpPr>
          <p:cNvPr id="5" name="Footer Placeholder 4">
            <a:extLst>
              <a:ext uri="{FF2B5EF4-FFF2-40B4-BE49-F238E27FC236}">
                <a16:creationId xmlns:a16="http://schemas.microsoft.com/office/drawing/2014/main" xmlns="" id="{3076EE14-84F0-519A-2A76-5EA6F8EB6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6AC9AB4-EC36-1FEB-A4F4-CCE115FA5305}"/>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55375274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8C13BDD-F0C3-3138-FF9E-008FDC7192E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1437029-E052-9BC3-976B-8D58BDE4B8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117ABC-C659-E14F-C927-CF61202F4F17}"/>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2/27/2026</a:t>
            </a:fld>
            <a:endParaRPr lang="en-US"/>
          </a:p>
        </p:txBody>
      </p:sp>
      <p:sp>
        <p:nvSpPr>
          <p:cNvPr id="5" name="Footer Placeholder 4">
            <a:extLst>
              <a:ext uri="{FF2B5EF4-FFF2-40B4-BE49-F238E27FC236}">
                <a16:creationId xmlns:a16="http://schemas.microsoft.com/office/drawing/2014/main" xmlns="" id="{5380F853-8BA9-34E9-7B92-51B105E17B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D566DD3-D366-D7E1-176B-B2E7699747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3186832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375681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095136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95072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74975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673206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950981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99355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820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708BBB-6D7D-8D29-A42A-7C22CC9E02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D23898F-90C5-2EDA-73C0-1A49B56C58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1EF7CBA-FE55-8536-AD37-6EB518A495C6}"/>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2/27/2026</a:t>
            </a:fld>
            <a:endParaRPr lang="en-US"/>
          </a:p>
        </p:txBody>
      </p:sp>
      <p:sp>
        <p:nvSpPr>
          <p:cNvPr id="5" name="Footer Placeholder 4">
            <a:extLst>
              <a:ext uri="{FF2B5EF4-FFF2-40B4-BE49-F238E27FC236}">
                <a16:creationId xmlns:a16="http://schemas.microsoft.com/office/drawing/2014/main" xmlns="" id="{0B843482-7E26-408C-F588-BCFBEA5B4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432974C-560E-0700-1430-895B39CC313B}"/>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212160024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64577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453295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652165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F64702-F01E-F9C1-A55F-ED8136DEDE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A920437-FFD0-0D24-7A51-80BD9C2101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DF56258-CC95-0598-0E02-269A7830AA8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2/27/2026</a:t>
            </a:fld>
            <a:endParaRPr lang="en-US"/>
          </a:p>
        </p:txBody>
      </p:sp>
      <p:sp>
        <p:nvSpPr>
          <p:cNvPr id="5" name="Footer Placeholder 4">
            <a:extLst>
              <a:ext uri="{FF2B5EF4-FFF2-40B4-BE49-F238E27FC236}">
                <a16:creationId xmlns:a16="http://schemas.microsoft.com/office/drawing/2014/main" xmlns="" id="{4E1BF474-E8B1-F5C2-A02D-43A26BB774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F7FCB39-B1D0-0BA5-3692-C44DEC28B3C9}"/>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93085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7516D2-FF5E-2E97-4495-AF27664BD7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285436C-C5E3-61F3-3160-8EDB709A732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CB94228-B198-8A08-04E2-ADDA23CC5A73}"/>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2/27/2026</a:t>
            </a:fld>
            <a:endParaRPr lang="en-US"/>
          </a:p>
        </p:txBody>
      </p:sp>
      <p:sp>
        <p:nvSpPr>
          <p:cNvPr id="5" name="Footer Placeholder 4">
            <a:extLst>
              <a:ext uri="{FF2B5EF4-FFF2-40B4-BE49-F238E27FC236}">
                <a16:creationId xmlns:a16="http://schemas.microsoft.com/office/drawing/2014/main" xmlns="" id="{E11E8071-A96D-7471-4332-7498F305B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5D32BBD-28B1-AEE4-1D31-A17A409FCE36}"/>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4078895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3B59F5-5762-5640-869C-1849BDD5959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594DBAF-F5B3-BDC2-9C90-D2F48AA66B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8C31598-7A10-F84D-0EB1-A38A1C37D29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2/27/2026</a:t>
            </a:fld>
            <a:endParaRPr lang="en-US"/>
          </a:p>
        </p:txBody>
      </p:sp>
      <p:sp>
        <p:nvSpPr>
          <p:cNvPr id="5" name="Footer Placeholder 4">
            <a:extLst>
              <a:ext uri="{FF2B5EF4-FFF2-40B4-BE49-F238E27FC236}">
                <a16:creationId xmlns:a16="http://schemas.microsoft.com/office/drawing/2014/main" xmlns="" id="{42E2CF75-071E-7304-FB79-A18B879DB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B83E84E-C7E2-E105-E682-47E3C9E2995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60036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18D54A-59A0-ADA0-9FF8-5C29FA8812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84B9610-A8FD-F0A7-B3EB-2992A26FA5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5A6CF1D-4D73-FCE1-1B2D-132D9ADAA40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94A396E-ED1F-6632-60E5-937DA276065D}"/>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2/27/2026</a:t>
            </a:fld>
            <a:endParaRPr lang="en-US"/>
          </a:p>
        </p:txBody>
      </p:sp>
      <p:sp>
        <p:nvSpPr>
          <p:cNvPr id="6" name="Footer Placeholder 5">
            <a:extLst>
              <a:ext uri="{FF2B5EF4-FFF2-40B4-BE49-F238E27FC236}">
                <a16:creationId xmlns:a16="http://schemas.microsoft.com/office/drawing/2014/main" xmlns="" id="{A190D62A-B27E-6112-438C-6643E36210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CEC1203-B0AF-BC0E-F76C-3E57BB3C2C82}"/>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440497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FED2C8-2E5B-0DA1-AB27-12D814FF723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32178D2-B82D-16B9-BC76-68896104536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F12D358-0792-6804-6C2A-17D5B033D02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CDFF4BC-95EB-54E9-B90F-3EB521CED3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06E1034-752C-D384-07E9-473C050071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960C117-406A-9A12-BBEE-A88422B7089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2/27/2026</a:t>
            </a:fld>
            <a:endParaRPr lang="en-US"/>
          </a:p>
        </p:txBody>
      </p:sp>
      <p:sp>
        <p:nvSpPr>
          <p:cNvPr id="8" name="Footer Placeholder 7">
            <a:extLst>
              <a:ext uri="{FF2B5EF4-FFF2-40B4-BE49-F238E27FC236}">
                <a16:creationId xmlns:a16="http://schemas.microsoft.com/office/drawing/2014/main" xmlns="" id="{265749F2-A238-F444-D658-698041A96E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A0DE90D-DE3B-795B-732B-84D4E67084F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174627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CF469C-2889-8F5B-0BB9-F96A3FBB07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65E03D02-5C95-9F78-B127-1D4E756B5631}"/>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2/27/2026</a:t>
            </a:fld>
            <a:endParaRPr lang="en-US"/>
          </a:p>
        </p:txBody>
      </p:sp>
      <p:sp>
        <p:nvSpPr>
          <p:cNvPr id="4" name="Footer Placeholder 3">
            <a:extLst>
              <a:ext uri="{FF2B5EF4-FFF2-40B4-BE49-F238E27FC236}">
                <a16:creationId xmlns:a16="http://schemas.microsoft.com/office/drawing/2014/main" xmlns="" id="{DF070C9D-4955-40AD-83AE-3E775E4060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B9FE81C7-B38C-F753-2194-0D08A80A5AC0}"/>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195541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C73AC27-EBB9-8545-3055-BFE13D3BD9B8}"/>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2/27/2026</a:t>
            </a:fld>
            <a:endParaRPr lang="en-US"/>
          </a:p>
        </p:txBody>
      </p:sp>
      <p:sp>
        <p:nvSpPr>
          <p:cNvPr id="3" name="Footer Placeholder 2">
            <a:extLst>
              <a:ext uri="{FF2B5EF4-FFF2-40B4-BE49-F238E27FC236}">
                <a16:creationId xmlns:a16="http://schemas.microsoft.com/office/drawing/2014/main" xmlns="" id="{5EA9990F-F9D5-A950-F19E-9170B2BE83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6EB75AE-4992-C412-F05B-88DE8938CEA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4249901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281333-325C-FDAB-047B-03FEBA4DEB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6102252-6F5F-9DF4-5179-48DE55392F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95817D8-1193-2337-7A18-F60E32088F3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2/27/2026</a:t>
            </a:fld>
            <a:endParaRPr lang="en-US"/>
          </a:p>
        </p:txBody>
      </p:sp>
      <p:sp>
        <p:nvSpPr>
          <p:cNvPr id="5" name="Footer Placeholder 4">
            <a:extLst>
              <a:ext uri="{FF2B5EF4-FFF2-40B4-BE49-F238E27FC236}">
                <a16:creationId xmlns:a16="http://schemas.microsoft.com/office/drawing/2014/main" xmlns="" id="{B766B4D0-21ED-BB05-B441-60C1FA4A9D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BD76352-6947-4AEC-ED1C-719C955D2FD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932378534"/>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1A86F9-9A77-9514-2560-F455DC1594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F512D34-985E-094C-1590-9D7C3B4F7D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577D736-2BEC-45A3-8DA6-0E5E077055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C114CCA-A741-127D-8BDC-9FE9431CDBD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2/27/2026</a:t>
            </a:fld>
            <a:endParaRPr lang="en-US"/>
          </a:p>
        </p:txBody>
      </p:sp>
      <p:sp>
        <p:nvSpPr>
          <p:cNvPr id="6" name="Footer Placeholder 5">
            <a:extLst>
              <a:ext uri="{FF2B5EF4-FFF2-40B4-BE49-F238E27FC236}">
                <a16:creationId xmlns:a16="http://schemas.microsoft.com/office/drawing/2014/main" xmlns="" id="{EEF524FB-1942-D839-B272-18B43D4B97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E46F430-28BF-AFBD-40E4-5F836C3CFFD7}"/>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214755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8B1748-705D-3A2C-D994-8AA10890DD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4643F1B-728E-BB7C-5F35-E7D28CB6E6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F9AF2D2-5F20-278C-1268-CFE08D606C6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2843E7C-11BE-7C9D-CD02-CFE2561042C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2/27/2026</a:t>
            </a:fld>
            <a:endParaRPr lang="en-US"/>
          </a:p>
        </p:txBody>
      </p:sp>
      <p:sp>
        <p:nvSpPr>
          <p:cNvPr id="6" name="Footer Placeholder 5">
            <a:extLst>
              <a:ext uri="{FF2B5EF4-FFF2-40B4-BE49-F238E27FC236}">
                <a16:creationId xmlns:a16="http://schemas.microsoft.com/office/drawing/2014/main" xmlns="" id="{36332E4B-6571-6DB4-1252-BE0E6731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76FCE7D-A28A-3FC5-6F31-0B108A41A390}"/>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303028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505459-DDA6-4892-A06F-BA6FDBFD502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9F533F7-8689-1C16-3BD0-F28F5BA29F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04209A0-FD7B-7F8D-ABCC-189DF64422B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2/27/2026</a:t>
            </a:fld>
            <a:endParaRPr lang="en-US"/>
          </a:p>
        </p:txBody>
      </p:sp>
      <p:sp>
        <p:nvSpPr>
          <p:cNvPr id="5" name="Footer Placeholder 4">
            <a:extLst>
              <a:ext uri="{FF2B5EF4-FFF2-40B4-BE49-F238E27FC236}">
                <a16:creationId xmlns:a16="http://schemas.microsoft.com/office/drawing/2014/main" xmlns="" id="{B49AC7B2-2C91-E5B0-6614-28B7E271E3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7979213-4E72-96D5-CF31-4EACF5E9B314}"/>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1919633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B243DB3-41CF-5E9A-75E7-EE4D1FE1B7F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2A3D71-7D7B-1B91-15B3-CAFD70F659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A1550CE-F9B3-D98E-7053-45D386DF5C2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2/27/2026</a:t>
            </a:fld>
            <a:endParaRPr lang="en-US"/>
          </a:p>
        </p:txBody>
      </p:sp>
      <p:sp>
        <p:nvSpPr>
          <p:cNvPr id="5" name="Footer Placeholder 4">
            <a:extLst>
              <a:ext uri="{FF2B5EF4-FFF2-40B4-BE49-F238E27FC236}">
                <a16:creationId xmlns:a16="http://schemas.microsoft.com/office/drawing/2014/main" xmlns="" id="{5D2792F7-7E56-63D6-10DD-BBC16EBBA8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BE66124-7947-90A4-77DE-CD28F3ACB7CD}"/>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052843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D086F8-5335-A5A9-71D7-597EC5F5E3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340FDB5-B912-3F13-0746-C5D6E9F0BC3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E1A1E27-419B-E989-B634-077FEC5458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1C59EF2-EDC5-E640-CF35-122B8F00E18F}"/>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2/27/2026</a:t>
            </a:fld>
            <a:endParaRPr lang="en-US"/>
          </a:p>
        </p:txBody>
      </p:sp>
      <p:sp>
        <p:nvSpPr>
          <p:cNvPr id="6" name="Footer Placeholder 5">
            <a:extLst>
              <a:ext uri="{FF2B5EF4-FFF2-40B4-BE49-F238E27FC236}">
                <a16:creationId xmlns:a16="http://schemas.microsoft.com/office/drawing/2014/main" xmlns="" id="{E65A9321-A1FD-1B5A-F83A-F73A3C7D21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6236BE7-4550-9FF1-2F66-AA99DB583F2A}"/>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67865105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36181F-2539-C192-F16F-66FB2A4A1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83F4AA7-6792-45B7-1E07-83867FE301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AE4B682-C5A0-76C1-45D0-670D494E412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F3E2289-1263-7577-EE62-10DA97EF69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5AC9B02-B31B-EEC0-AF53-0C74642239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EF648C6-0C8B-51CC-5478-93A0B9F02C04}"/>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2/27/2026</a:t>
            </a:fld>
            <a:endParaRPr lang="en-US"/>
          </a:p>
        </p:txBody>
      </p:sp>
      <p:sp>
        <p:nvSpPr>
          <p:cNvPr id="8" name="Footer Placeholder 7">
            <a:extLst>
              <a:ext uri="{FF2B5EF4-FFF2-40B4-BE49-F238E27FC236}">
                <a16:creationId xmlns:a16="http://schemas.microsoft.com/office/drawing/2014/main" xmlns="" id="{73580843-7C54-E2A7-CCA5-DC34C35AC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3C15DB28-89E0-5A2E-0991-D669288B94C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92804339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DCA000-6211-AEAA-4950-963EA9951F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14C7AB5-1138-23F7-1A84-E411A7A14EB1}"/>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2/27/2026</a:t>
            </a:fld>
            <a:endParaRPr lang="en-US"/>
          </a:p>
        </p:txBody>
      </p:sp>
      <p:sp>
        <p:nvSpPr>
          <p:cNvPr id="4" name="Footer Placeholder 3">
            <a:extLst>
              <a:ext uri="{FF2B5EF4-FFF2-40B4-BE49-F238E27FC236}">
                <a16:creationId xmlns:a16="http://schemas.microsoft.com/office/drawing/2014/main" xmlns="" id="{3F6E2A2A-B7A5-266D-13AC-B642F07A85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7647B928-B906-282A-99AC-BBE6971EA6BC}"/>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169302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AAEF896-7B3C-0C43-BA26-D0C1D00CC9E9}"/>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2/27/2026</a:t>
            </a:fld>
            <a:endParaRPr lang="en-US"/>
          </a:p>
        </p:txBody>
      </p:sp>
      <p:sp>
        <p:nvSpPr>
          <p:cNvPr id="3" name="Footer Placeholder 2">
            <a:extLst>
              <a:ext uri="{FF2B5EF4-FFF2-40B4-BE49-F238E27FC236}">
                <a16:creationId xmlns:a16="http://schemas.microsoft.com/office/drawing/2014/main" xmlns="" id="{9E90CCCE-CE1E-4ACD-D64F-D6E0028B80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C142FE8-AF9C-5FFB-5DCE-D1374E8283D6}"/>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0491105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137775-E526-2BF0-1041-BE977DFFCF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193292F-A610-F86E-D887-41812E18FB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DB0D4B-A8B4-F659-4100-4BD9AF2D31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E8FDC29-D75F-5515-997F-7B773DB0DDA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2/27/2026</a:t>
            </a:fld>
            <a:endParaRPr lang="en-US"/>
          </a:p>
        </p:txBody>
      </p:sp>
      <p:sp>
        <p:nvSpPr>
          <p:cNvPr id="6" name="Footer Placeholder 5">
            <a:extLst>
              <a:ext uri="{FF2B5EF4-FFF2-40B4-BE49-F238E27FC236}">
                <a16:creationId xmlns:a16="http://schemas.microsoft.com/office/drawing/2014/main" xmlns="" id="{F60C1653-FA5A-0979-59EC-DA6D6618F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D89C386-BD7A-6403-5E5A-7FFF71FA3C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3845439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796AA7-506F-7A8C-8D52-756C45C01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5B65B38-8EA8-31B9-E8CF-18E16A8DBE6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FAEF019-41AD-5A71-8486-9B8B7E8BD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E173CE3-7375-6FCD-7EDB-B4E1F773032B}"/>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2/27/2026</a:t>
            </a:fld>
            <a:endParaRPr lang="en-US"/>
          </a:p>
        </p:txBody>
      </p:sp>
      <p:sp>
        <p:nvSpPr>
          <p:cNvPr id="6" name="Footer Placeholder 5">
            <a:extLst>
              <a:ext uri="{FF2B5EF4-FFF2-40B4-BE49-F238E27FC236}">
                <a16:creationId xmlns:a16="http://schemas.microsoft.com/office/drawing/2014/main" xmlns="" id="{37368E73-06B2-C34D-DBAF-FDEE152D07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9A7EB60-BD30-9F70-B080-9239C5157389}"/>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72430980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447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35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638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8.xml"/><Relationship Id="rId1" Type="http://schemas.openxmlformats.org/officeDocument/2006/relationships/tags" Target="../tags/tag3.xml"/><Relationship Id="rId5" Type="http://schemas.openxmlformats.org/officeDocument/2006/relationships/image" Target="../media/image18.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1.mp3"/><Relationship Id="rId7" Type="http://schemas.openxmlformats.org/officeDocument/2006/relationships/image" Target="../media/image22.png"/><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4.png"/><Relationship Id="rId4" Type="http://schemas.openxmlformats.org/officeDocument/2006/relationships/slideLayout" Target="../slideLayouts/slideLayout12.xml"/><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country&#10;&#10;Description automatically generated">
            <a:extLst>
              <a:ext uri="{FF2B5EF4-FFF2-40B4-BE49-F238E27FC236}">
                <a16:creationId xmlns:a16="http://schemas.microsoft.com/office/drawing/2014/main" xmlns="" id="{F06DB5AF-2746-ED72-32E0-27C4BACCB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12192000" cy="8077200"/>
          </a:xfrm>
          <a:prstGeom prst="rect">
            <a:avLst/>
          </a:prstGeom>
        </p:spPr>
      </p:pic>
      <p:sp>
        <p:nvSpPr>
          <p:cNvPr id="10" name="Rectangle: Rounded Corners 9">
            <a:extLst>
              <a:ext uri="{FF2B5EF4-FFF2-40B4-BE49-F238E27FC236}">
                <a16:creationId xmlns:a16="http://schemas.microsoft.com/office/drawing/2014/main" xmlns="" id="{4CBCA120-8522-F661-0931-BEEEE8790210}"/>
              </a:ext>
            </a:extLst>
          </p:cNvPr>
          <p:cNvSpPr/>
          <p:nvPr/>
        </p:nvSpPr>
        <p:spPr>
          <a:xfrm>
            <a:off x="402772" y="2438399"/>
            <a:ext cx="9220200" cy="3407230"/>
          </a:xfrm>
          <a:prstGeom prst="roundRect">
            <a:avLst/>
          </a:prstGeom>
          <a:solidFill>
            <a:schemeClr val="lt1">
              <a:alpha val="53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xmlns="" id="{5AC70A05-DA3A-77C7-AA9A-C01397538243}"/>
              </a:ext>
            </a:extLst>
          </p:cNvPr>
          <p:cNvPicPr>
            <a:picLocks noChangeAspect="1"/>
          </p:cNvPicPr>
          <p:nvPr/>
        </p:nvPicPr>
        <p:blipFill>
          <a:blip r:embed="rId4"/>
          <a:stretch>
            <a:fillRect/>
          </a:stretch>
        </p:blipFill>
        <p:spPr>
          <a:xfrm>
            <a:off x="330429" y="2841171"/>
            <a:ext cx="9391824" cy="2267382"/>
          </a:xfrm>
          <a:prstGeom prst="rect">
            <a:avLst/>
          </a:prstGeom>
        </p:spPr>
      </p:pic>
      <p:pic>
        <p:nvPicPr>
          <p:cNvPr id="18" name="Picture 17">
            <a:extLst>
              <a:ext uri="{FF2B5EF4-FFF2-40B4-BE49-F238E27FC236}">
                <a16:creationId xmlns:a16="http://schemas.microsoft.com/office/drawing/2014/main" xmlns="" id="{A5298537-CC42-D951-4B35-4FE41B716294}"/>
              </a:ext>
            </a:extLst>
          </p:cNvPr>
          <p:cNvPicPr>
            <a:picLocks noChangeAspect="1"/>
          </p:cNvPicPr>
          <p:nvPr/>
        </p:nvPicPr>
        <p:blipFill>
          <a:blip r:embed="rId5"/>
          <a:stretch>
            <a:fillRect/>
          </a:stretch>
        </p:blipFill>
        <p:spPr>
          <a:xfrm>
            <a:off x="3361306" y="429285"/>
            <a:ext cx="4663844" cy="1079086"/>
          </a:xfrm>
          <a:prstGeom prst="rect">
            <a:avLst/>
          </a:prstGeom>
        </p:spPr>
      </p:pic>
      <p:pic>
        <p:nvPicPr>
          <p:cNvPr id="3" name="Picture 2">
            <a:extLst>
              <a:ext uri="{FF2B5EF4-FFF2-40B4-BE49-F238E27FC236}">
                <a16:creationId xmlns:a16="http://schemas.microsoft.com/office/drawing/2014/main" xmlns="" id="{E64F4D39-3A50-A0ED-2BBF-37C168EAA631}"/>
              </a:ext>
            </a:extLst>
          </p:cNvPr>
          <p:cNvPicPr>
            <a:picLocks noChangeAspect="1"/>
          </p:cNvPicPr>
          <p:nvPr/>
        </p:nvPicPr>
        <p:blipFill>
          <a:blip r:embed="rId6"/>
          <a:stretch>
            <a:fillRect/>
          </a:stretch>
        </p:blipFill>
        <p:spPr>
          <a:xfrm>
            <a:off x="3846888" y="4616351"/>
            <a:ext cx="2865368" cy="1457070"/>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xmlns="" id="{BF95D0C1-7C68-27AF-263C-FE7F7E826E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9383" y="5367131"/>
            <a:ext cx="1490869" cy="1490869"/>
          </a:xfrm>
          <a:prstGeom prst="rect">
            <a:avLst/>
          </a:prstGeom>
        </p:spPr>
      </p:pic>
    </p:spTree>
    <p:custDataLst>
      <p:tags r:id="rId1"/>
    </p:custDataLst>
    <p:extLst>
      <p:ext uri="{BB962C8B-B14F-4D97-AF65-F5344CB8AC3E}">
        <p14:creationId xmlns:p14="http://schemas.microsoft.com/office/powerpoint/2010/main" val="23335176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85" objId="1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98CE9EA1-667D-9798-2C88-B3C1D160B1A5}"/>
              </a:ext>
            </a:extLst>
          </p:cNvPr>
          <p:cNvGraphicFramePr>
            <a:graphicFrameLocks noGrp="1"/>
          </p:cNvGraphicFramePr>
          <p:nvPr>
            <p:extLst>
              <p:ext uri="{D42A27DB-BD31-4B8C-83A1-F6EECF244321}">
                <p14:modId xmlns:p14="http://schemas.microsoft.com/office/powerpoint/2010/main" val="2575801703"/>
              </p:ext>
            </p:extLst>
          </p:nvPr>
        </p:nvGraphicFramePr>
        <p:xfrm>
          <a:off x="772886" y="583180"/>
          <a:ext cx="10515600" cy="5374889"/>
        </p:xfrm>
        <a:graphic>
          <a:graphicData uri="http://schemas.openxmlformats.org/drawingml/2006/table">
            <a:tbl>
              <a:tblPr/>
              <a:tblGrid>
                <a:gridCol w="4060372">
                  <a:extLst>
                    <a:ext uri="{9D8B030D-6E8A-4147-A177-3AD203B41FA5}">
                      <a16:colId xmlns:a16="http://schemas.microsoft.com/office/drawing/2014/main" xmlns="" val="869187983"/>
                    </a:ext>
                  </a:extLst>
                </a:gridCol>
                <a:gridCol w="6455228">
                  <a:extLst>
                    <a:ext uri="{9D8B030D-6E8A-4147-A177-3AD203B41FA5}">
                      <a16:colId xmlns:a16="http://schemas.microsoft.com/office/drawing/2014/main" xmlns="" val="1955825196"/>
                    </a:ext>
                  </a:extLst>
                </a:gridCol>
              </a:tblGrid>
              <a:tr h="1107213">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Tên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công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trình</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Nét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sắc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1702601830"/>
                  </a:ext>
                </a:extLst>
              </a:tr>
              <a:tr h="1684178">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Cánh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đồng</a:t>
                      </a:r>
                      <a:r>
                        <a:rPr lang="en-US" sz="3200" dirty="0">
                          <a:solidFill>
                            <a:srgbClr val="000000"/>
                          </a:solidFill>
                          <a:effectLst/>
                          <a:latin typeface="Cambria" panose="02040503050406030204" pitchFamily="18" charset="0"/>
                          <a:ea typeface="Cambria" panose="02040503050406030204" pitchFamily="18" charset="0"/>
                        </a:rPr>
                        <a:t>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Là di tích khảo cổ học, lưu giữ khoảng 2 000 chiếc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34173982"/>
                  </a:ext>
                </a:extLst>
              </a:tr>
              <a:tr h="1107213">
                <a:tc>
                  <a:txBody>
                    <a:bodyPr/>
                    <a:lstStyle/>
                    <a:p>
                      <a:pPr algn="just"/>
                      <a:r>
                        <a:rPr lang="en-US" sz="3200">
                          <a:solidFill>
                            <a:srgbClr val="000000"/>
                          </a:solidFill>
                          <a:effectLst/>
                          <a:latin typeface="Cambria" panose="02040503050406030204" pitchFamily="18" charset="0"/>
                          <a:ea typeface="Cambria" panose="02040503050406030204" pitchFamily="18" charset="0"/>
                        </a:rPr>
                        <a:t>Cố đô Luông Pha-băng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251655418"/>
                  </a:ext>
                </a:extLst>
              </a:tr>
              <a:tr h="1476285">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Luổng</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07828787"/>
                  </a:ext>
                </a:extLst>
              </a:tr>
            </a:tbl>
          </a:graphicData>
        </a:graphic>
      </p:graphicFrame>
      <p:sp>
        <p:nvSpPr>
          <p:cNvPr id="3" name="TextBox 2">
            <a:extLst>
              <a:ext uri="{FF2B5EF4-FFF2-40B4-BE49-F238E27FC236}">
                <a16:creationId xmlns:a16="http://schemas.microsoft.com/office/drawing/2014/main" xmlns="" id="{A43A4EB8-1263-9ECD-6A49-EACE9DDAE0EC}"/>
              </a:ext>
            </a:extLst>
          </p:cNvPr>
          <p:cNvSpPr txBox="1"/>
          <p:nvPr/>
        </p:nvSpPr>
        <p:spPr>
          <a:xfrm>
            <a:off x="5040085" y="3363686"/>
            <a:ext cx="6128657" cy="1077218"/>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Là nơi lưu giữ 58 làng cổ với hệ thống cung điện, chùa, tháp,...</a:t>
            </a:r>
            <a:endParaRPr lang="en-US" sz="32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DCA5EE61-117B-6115-0B36-FEAFA0D122C4}"/>
              </a:ext>
            </a:extLst>
          </p:cNvPr>
          <p:cNvSpPr txBox="1"/>
          <p:nvPr/>
        </p:nvSpPr>
        <p:spPr>
          <a:xfrm>
            <a:off x="4985658" y="4539343"/>
            <a:ext cx="6128657" cy="1384995"/>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Tháp có hình nậm rượu đặt trên hình hoa sen, đáy vuông, được dát vàng rực rỡ, xung quanh là những tháp nhỏ.</a:t>
            </a:r>
          </a:p>
        </p:txBody>
      </p:sp>
    </p:spTree>
    <p:extLst>
      <p:ext uri="{BB962C8B-B14F-4D97-AF65-F5344CB8AC3E}">
        <p14:creationId xmlns:p14="http://schemas.microsoft.com/office/powerpoint/2010/main" val="12484637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xmlns=""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xmlns=""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7" name="Picture 6" descr="A yellow letters on a black background&#10;&#10;Description automatically generated">
            <a:extLst>
              <a:ext uri="{FF2B5EF4-FFF2-40B4-BE49-F238E27FC236}">
                <a16:creationId xmlns:a16="http://schemas.microsoft.com/office/drawing/2014/main" xmlns="" id="{27DE3DA2-35EE-1E42-B7CE-2FA33EFBD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custDataLst>
      <p:tags r:id="rId1"/>
    </p:custDataLst>
    <p:extLst>
      <p:ext uri="{BB962C8B-B14F-4D97-AF65-F5344CB8AC3E}">
        <p14:creationId xmlns:p14="http://schemas.microsoft.com/office/powerpoint/2010/main" val="40012277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xmlns="" id="{632F8808-F38D-C201-3CD9-9E381F180D3A}"/>
              </a:ext>
            </a:extLst>
          </p:cNvPr>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vi-VN" sz="4800" b="1" dirty="0">
                <a:solidFill>
                  <a:srgbClr val="000066"/>
                </a:solidFill>
                <a:latin typeface="Calibri" panose="020F0502020204030204"/>
              </a:rPr>
              <a:t>Giới thiệu với người thân về một công trình tiêu biểu của Lào mà em ấn tượng.</a:t>
            </a:r>
            <a:endParaRPr kumimoji="0" lang="en-US" sz="66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5" name="Hình ảnh 22" descr="Ảnh có chứa mẫu họa&#10;&#10;Mô tả được tạo tự động">
            <a:extLst>
              <a:ext uri="{FF2B5EF4-FFF2-40B4-BE49-F238E27FC236}">
                <a16:creationId xmlns:a16="http://schemas.microsoft.com/office/drawing/2014/main" xmlns="" id="{455C42CF-E6A1-D35C-1F55-DEC432A9F4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0" y="1882140"/>
            <a:ext cx="4127924" cy="5248002"/>
          </a:xfrm>
          <a:prstGeom prst="rect">
            <a:avLst/>
          </a:prstGeom>
        </p:spPr>
      </p:pic>
    </p:spTree>
    <p:extLst>
      <p:ext uri="{BB962C8B-B14F-4D97-AF65-F5344CB8AC3E}">
        <p14:creationId xmlns:p14="http://schemas.microsoft.com/office/powerpoint/2010/main" val="3639159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14932" y="690448"/>
            <a:ext cx="9524011" cy="5078313"/>
          </a:xfrm>
          <a:prstGeom prst="rect">
            <a:avLst/>
          </a:prstGeom>
        </p:spPr>
        <p:txBody>
          <a:bodyPr wrap="square">
            <a:spAutoFit/>
          </a:bodyPr>
          <a:lstStyle/>
          <a:p>
            <a:pPr algn="just"/>
            <a:r>
              <a:rPr lang="en-US" sz="1600" dirty="0">
                <a:solidFill>
                  <a:srgbClr val="000000"/>
                </a:solidFill>
                <a:latin typeface="Times New Roman" pitchFamily="18" charset="0"/>
                <a:ea typeface="Cambria" panose="02040503050406030204" pitchFamily="18" charset="0"/>
                <a:cs typeface="Times New Roman" pitchFamily="18" charset="0"/>
              </a:rPr>
              <a:t>  </a:t>
            </a:r>
            <a:r>
              <a:rPr lang="vi-VN" dirty="0">
                <a:solidFill>
                  <a:srgbClr val="000000"/>
                </a:solidFill>
                <a:latin typeface="Times New Roman" pitchFamily="18" charset="0"/>
                <a:ea typeface="Cambria" panose="02040503050406030204" pitchFamily="18" charset="0"/>
                <a:cs typeface="Times New Roman" pitchFamily="18" charset="0"/>
              </a:rPr>
              <a:t>Tháp Thạt Luổng là công trình kiến trúc độc đáo của quốc gia Lào, tọa lạc tại phía Đông của thủ đô Viêng Chăn.</a:t>
            </a:r>
          </a:p>
          <a:p>
            <a:pPr algn="just"/>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Tháp</a:t>
            </a:r>
            <a:r>
              <a:rPr lang="en-US" dirty="0">
                <a:latin typeface="Times New Roman" pitchFamily="18" charset="0"/>
                <a:cs typeface="Times New Roman" pitchFamily="18" charset="0"/>
              </a:rPr>
              <a:t> đ</a:t>
            </a:r>
            <a:r>
              <a:rPr lang="vi-VN" dirty="0">
                <a:latin typeface="Times New Roman" pitchFamily="18" charset="0"/>
                <a:cs typeface="Times New Roman" pitchFamily="18" charset="0"/>
              </a:rPr>
              <a:t>ược xây dựng trên mảnh đất cao, bằng phẳng tại phía Đông thủ đô, Thạt Luổng sở hữu kiến trúc độc đáo, được mệnh danh là tòa bảo tháp lớn và đẹp nhất mà quốc gia này sở hữu.</a:t>
            </a:r>
          </a:p>
          <a:p>
            <a:pPr algn="just"/>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Thạt Luổng là tòa bảo tháp Phật giáo khổng lồ, với chiều cao 44 mét, rộng 69 mét, được xây dựng theo dáng hình kim tự tháp. Xung quanh tòa bảo tháp chính là 30 bảo tháp có kích thước nhỏ hơn. Điểm nhấn nổi bật của công trình này phải kể đến phần đỉnh bảo tháp Thạt Luổng được dát 500kg vàng lá, tạo nên vẻ ngoài rực rỡ, ấn tượng, đồng thời trở thành biểu tượng cho nước Lào phồn vinh, huy hoàng.</a:t>
            </a:r>
          </a:p>
          <a:p>
            <a:pPr algn="just"/>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Tòa tháp được chia thành ba bệ, tượng trưng cho các giai đoạn khác nhau trong quá trình giác ngộ Phật pháp. Phần bệ tháp Thạt Luổng có mỗi cạnh dài 69 mét, tỏa ra hai hướng Đông Tây, và hai cạnh 68 mét tỏa về hai hướng Bắc Nam. Cả bốn cạnh này đều được ốp bằng 323 phiến đá kiên cố.</a:t>
            </a:r>
          </a:p>
          <a:p>
            <a:pPr algn="just"/>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Tầng thứ hai của bảo tháp là những cạnh dài 48 mét, bao bọc cả bốn cạnh với hình dáng cánh hoa sen nở rộ gồm 120 cánh rất đẹp. Và giữa tầng thứ hai và ba là 30 tháp nhỏ với hình dáng tương tự tòa tháp Thạt Luổng trung tâm, và đắp hàng chữ Bali nổi ghi các lời răn của Đức Phật.</a:t>
            </a:r>
          </a:p>
          <a:p>
            <a:pPr algn="just"/>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Và tầng trên cùng được xem là khu vực trung tâm của tháp Thạt Luổng. Công trình được xây dựng theo hình dáng quả bầu, trang trí xung quanh với họa tiết cánh sen nở rộ tỏa về bốn phía. Đây là phần được phủ 500kg vàng lá để tạo nên vẻ ngoài vàng rực lộng lẫy, nguy nga.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14" y="837194"/>
            <a:ext cx="2416629" cy="3076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3505987"/>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D892E03-EAC9-4CC6-9352-39504ADA0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a16="http://schemas.microsoft.com/office/drawing/2014/main" xmlns=""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xmlns="" id="{A4D96D30-2BE3-4EFA-9972-64FB30187D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18" name="60498cdaead9d">
            <a:hlinkClick r:id="" action="ppaction://media"/>
            <a:extLst>
              <a:ext uri="{FF2B5EF4-FFF2-40B4-BE49-F238E27FC236}">
                <a16:creationId xmlns:a16="http://schemas.microsoft.com/office/drawing/2014/main" xmlns="" id="{B7F59637-8F60-4A58-B259-1BC49B0CD2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80466" y="-798753"/>
            <a:ext cx="406400" cy="406400"/>
          </a:xfrm>
          <a:prstGeom prst="rect">
            <a:avLst/>
          </a:prstGeom>
        </p:spPr>
      </p:pic>
      <p:pic>
        <p:nvPicPr>
          <p:cNvPr id="23" name="图片 6">
            <a:extLst>
              <a:ext uri="{FF2B5EF4-FFF2-40B4-BE49-F238E27FC236}">
                <a16:creationId xmlns:a16="http://schemas.microsoft.com/office/drawing/2014/main" xmlns="" id="{0B6EF252-5F92-200B-C191-475B4CF2D60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23953"/>
            <a:ext cx="2864394" cy="4751966"/>
          </a:xfrm>
          <a:prstGeom prst="rect">
            <a:avLst/>
          </a:prstGeom>
        </p:spPr>
      </p:pic>
      <p:pic>
        <p:nvPicPr>
          <p:cNvPr id="3" name="Picture 2">
            <a:extLst>
              <a:ext uri="{FF2B5EF4-FFF2-40B4-BE49-F238E27FC236}">
                <a16:creationId xmlns:a16="http://schemas.microsoft.com/office/drawing/2014/main" xmlns="" id="{74970809-FA02-304B-7EDF-E81EB863212C}"/>
              </a:ext>
            </a:extLst>
          </p:cNvPr>
          <p:cNvPicPr>
            <a:picLocks noChangeAspect="1"/>
          </p:cNvPicPr>
          <p:nvPr/>
        </p:nvPicPr>
        <p:blipFill>
          <a:blip r:embed="rId10"/>
          <a:stretch>
            <a:fillRect/>
          </a:stretch>
        </p:blipFill>
        <p:spPr>
          <a:xfrm>
            <a:off x="2336416" y="2000693"/>
            <a:ext cx="8340051" cy="3694496"/>
          </a:xfrm>
          <a:prstGeom prst="rect">
            <a:avLst/>
          </a:prstGeom>
        </p:spPr>
      </p:pic>
    </p:spTree>
    <p:custDataLst>
      <p:tags r:id="rId1"/>
    </p:custDataLst>
    <p:extLst>
      <p:ext uri="{BB962C8B-B14F-4D97-AF65-F5344CB8AC3E}">
        <p14:creationId xmlns:p14="http://schemas.microsoft.com/office/powerpoint/2010/main" val="2656632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85" objId="18"/>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xmlns="" id="{07A95B79-51CC-8472-142B-1B9D42D2A793}"/>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760020" y="1176647"/>
            <a:ext cx="7466029" cy="3987990"/>
          </a:xfrm>
          <a:prstGeom prst="rect">
            <a:avLst/>
          </a:prstGeom>
        </p:spPr>
      </p:pic>
      <p:pic>
        <p:nvPicPr>
          <p:cNvPr id="4" name="Picture 7">
            <a:extLst>
              <a:ext uri="{FF2B5EF4-FFF2-40B4-BE49-F238E27FC236}">
                <a16:creationId xmlns:a16="http://schemas.microsoft.com/office/drawing/2014/main" xmlns="" id="{A02ED2A5-EA8C-E532-2A0A-E4F181EB63EE}"/>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TextBox 4">
            <a:extLst>
              <a:ext uri="{FF2B5EF4-FFF2-40B4-BE49-F238E27FC236}">
                <a16:creationId xmlns:a16="http://schemas.microsoft.com/office/drawing/2014/main" xmlns="" id="{1C9D6D54-94C5-A399-86EC-D2647136C87A}"/>
              </a:ext>
            </a:extLst>
          </p:cNvPr>
          <p:cNvSpPr txBox="1"/>
          <p:nvPr/>
        </p:nvSpPr>
        <p:spPr>
          <a:xfrm>
            <a:off x="849086" y="2656114"/>
            <a:ext cx="6455228" cy="2308324"/>
          </a:xfrm>
          <a:prstGeom prst="rect">
            <a:avLst/>
          </a:prstGeom>
          <a:noFill/>
        </p:spPr>
        <p:txBody>
          <a:bodyPr wrap="square" rtlCol="0">
            <a:spAutoFit/>
          </a:bodyPr>
          <a:lstStyle/>
          <a:p>
            <a:pPr algn="ctr"/>
            <a:r>
              <a:rPr lang="en-US" sz="4800" b="1" dirty="0" err="1">
                <a:solidFill>
                  <a:srgbClr val="002060"/>
                </a:solidFill>
              </a:rPr>
              <a:t>Hoạt</a:t>
            </a:r>
            <a:r>
              <a:rPr lang="en-US" sz="4800" b="1" dirty="0">
                <a:solidFill>
                  <a:srgbClr val="002060"/>
                </a:solidFill>
              </a:rPr>
              <a:t> </a:t>
            </a:r>
            <a:r>
              <a:rPr lang="en-US" sz="4800" b="1" dirty="0" err="1">
                <a:solidFill>
                  <a:srgbClr val="002060"/>
                </a:solidFill>
              </a:rPr>
              <a:t>động</a:t>
            </a:r>
            <a:r>
              <a:rPr lang="en-US" sz="4800" b="1" dirty="0">
                <a:solidFill>
                  <a:srgbClr val="002060"/>
                </a:solidFill>
              </a:rPr>
              <a:t> 3: </a:t>
            </a:r>
            <a:r>
              <a:rPr lang="en-US" sz="4800" b="1" dirty="0" err="1">
                <a:solidFill>
                  <a:srgbClr val="002060"/>
                </a:solidFill>
              </a:rPr>
              <a:t>Tìm</a:t>
            </a:r>
            <a:r>
              <a:rPr lang="en-US" sz="4800" b="1" dirty="0">
                <a:solidFill>
                  <a:srgbClr val="002060"/>
                </a:solidFill>
              </a:rPr>
              <a:t> </a:t>
            </a:r>
            <a:r>
              <a:rPr lang="en-US" sz="4800" b="1" dirty="0" err="1">
                <a:solidFill>
                  <a:srgbClr val="002060"/>
                </a:solidFill>
              </a:rPr>
              <a:t>hiểu</a:t>
            </a:r>
            <a:r>
              <a:rPr lang="en-US" sz="4800" b="1" dirty="0">
                <a:solidFill>
                  <a:srgbClr val="002060"/>
                </a:solidFill>
              </a:rPr>
              <a:t> </a:t>
            </a:r>
            <a:r>
              <a:rPr lang="en-US" sz="4800" b="1" dirty="0" err="1">
                <a:solidFill>
                  <a:srgbClr val="002060"/>
                </a:solidFill>
              </a:rPr>
              <a:t>về</a:t>
            </a:r>
            <a:r>
              <a:rPr lang="en-US" sz="4800" b="1" dirty="0">
                <a:solidFill>
                  <a:srgbClr val="002060"/>
                </a:solidFill>
              </a:rPr>
              <a:t> </a:t>
            </a:r>
            <a:r>
              <a:rPr lang="en-US" sz="4800" b="1" dirty="0" err="1">
                <a:solidFill>
                  <a:srgbClr val="002060"/>
                </a:solidFill>
              </a:rPr>
              <a:t>một</a:t>
            </a:r>
            <a:r>
              <a:rPr lang="en-US" sz="4800" b="1" dirty="0">
                <a:solidFill>
                  <a:srgbClr val="002060"/>
                </a:solidFill>
              </a:rPr>
              <a:t> </a:t>
            </a:r>
            <a:r>
              <a:rPr lang="en-US" sz="4800" b="1" dirty="0" err="1">
                <a:solidFill>
                  <a:srgbClr val="002060"/>
                </a:solidFill>
              </a:rPr>
              <a:t>số</a:t>
            </a:r>
            <a:r>
              <a:rPr lang="en-US" sz="4800" b="1" dirty="0">
                <a:solidFill>
                  <a:srgbClr val="002060"/>
                </a:solidFill>
              </a:rPr>
              <a:t> </a:t>
            </a:r>
            <a:r>
              <a:rPr lang="en-US" sz="4800" b="1" dirty="0" err="1">
                <a:solidFill>
                  <a:srgbClr val="002060"/>
                </a:solidFill>
              </a:rPr>
              <a:t>công</a:t>
            </a:r>
            <a:r>
              <a:rPr lang="en-US" sz="4800" b="1" dirty="0">
                <a:solidFill>
                  <a:srgbClr val="002060"/>
                </a:solidFill>
              </a:rPr>
              <a:t> </a:t>
            </a:r>
            <a:r>
              <a:rPr lang="en-US" sz="4800" b="1" dirty="0" err="1">
                <a:solidFill>
                  <a:srgbClr val="002060"/>
                </a:solidFill>
              </a:rPr>
              <a:t>trình</a:t>
            </a:r>
            <a:r>
              <a:rPr lang="en-US" sz="4800" b="1" dirty="0">
                <a:solidFill>
                  <a:srgbClr val="002060"/>
                </a:solidFill>
              </a:rPr>
              <a:t> </a:t>
            </a:r>
            <a:r>
              <a:rPr lang="en-US" sz="4800" b="1" dirty="0" err="1">
                <a:solidFill>
                  <a:srgbClr val="002060"/>
                </a:solidFill>
              </a:rPr>
              <a:t>tiêu</a:t>
            </a:r>
            <a:r>
              <a:rPr lang="en-US" sz="4800" b="1" dirty="0">
                <a:solidFill>
                  <a:srgbClr val="002060"/>
                </a:solidFill>
              </a:rPr>
              <a:t> </a:t>
            </a:r>
            <a:r>
              <a:rPr lang="en-US" sz="4800" b="1" dirty="0" err="1">
                <a:solidFill>
                  <a:srgbClr val="002060"/>
                </a:solidFill>
              </a:rPr>
              <a:t>biểu</a:t>
            </a:r>
            <a:r>
              <a:rPr lang="en-US" sz="4800" b="1" dirty="0">
                <a:solidFill>
                  <a:srgbClr val="002060"/>
                </a:solidFill>
              </a:rPr>
              <a:t> </a:t>
            </a:r>
            <a:r>
              <a:rPr lang="en-US" sz="4800" b="1" dirty="0" err="1">
                <a:solidFill>
                  <a:srgbClr val="002060"/>
                </a:solidFill>
              </a:rPr>
              <a:t>của</a:t>
            </a:r>
            <a:r>
              <a:rPr lang="en-US" sz="4800" b="1" dirty="0">
                <a:solidFill>
                  <a:srgbClr val="002060"/>
                </a:solidFill>
              </a:rPr>
              <a:t> </a:t>
            </a:r>
            <a:r>
              <a:rPr lang="en-US" sz="4800" b="1" dirty="0" err="1">
                <a:solidFill>
                  <a:srgbClr val="002060"/>
                </a:solidFill>
              </a:rPr>
              <a:t>Lào</a:t>
            </a:r>
            <a:r>
              <a:rPr lang="en-US" sz="4800" b="1" dirty="0">
                <a:solidFill>
                  <a:srgbClr val="002060"/>
                </a:solidFill>
              </a:rPr>
              <a:t> </a:t>
            </a:r>
          </a:p>
        </p:txBody>
      </p:sp>
    </p:spTree>
    <p:extLst>
      <p:ext uri="{BB962C8B-B14F-4D97-AF65-F5344CB8AC3E}">
        <p14:creationId xmlns:p14="http://schemas.microsoft.com/office/powerpoint/2010/main" val="26806222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xmlns="" id="{632F8808-F38D-C201-3CD9-9E381F180D3A}"/>
              </a:ext>
            </a:extLst>
          </p:cNvPr>
          <p:cNvSpPr/>
          <p:nvPr/>
        </p:nvSpPr>
        <p:spPr>
          <a:xfrm>
            <a:off x="566057" y="0"/>
            <a:ext cx="10798629" cy="1785257"/>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vi-VN" sz="3600" b="1" dirty="0">
                <a:solidFill>
                  <a:srgbClr val="000066"/>
                </a:solidFill>
                <a:latin typeface="Calibri" panose="020F0502020204030204"/>
              </a:rPr>
              <a:t>Đọc thông tin và quan sát các hình từ 2 đến 4, em hãy:</a:t>
            </a:r>
          </a:p>
          <a:p>
            <a:pPr lvl="0" algn="just" defTabSz="914446">
              <a:defRPr/>
            </a:pPr>
            <a:r>
              <a:rPr lang="vi-VN" sz="3600" dirty="0">
                <a:solidFill>
                  <a:srgbClr val="000066"/>
                </a:solidFill>
                <a:latin typeface="Calibri" panose="020F0502020204030204"/>
              </a:rPr>
              <a:t>- Kể tên một số công trình tiêu biểu của Lào.</a:t>
            </a:r>
          </a:p>
          <a:p>
            <a:pPr lvl="0" algn="just" defTabSz="914446">
              <a:defRPr/>
            </a:pPr>
            <a:r>
              <a:rPr lang="vi-VN" sz="3600" dirty="0">
                <a:solidFill>
                  <a:srgbClr val="000066"/>
                </a:solidFill>
                <a:latin typeface="Calibri" panose="020F0502020204030204"/>
              </a:rPr>
              <a:t>- Mô tả một công trình mà em ấn tượng nhất.</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9" name="Picture 8">
            <a:extLst>
              <a:ext uri="{FF2B5EF4-FFF2-40B4-BE49-F238E27FC236}">
                <a16:creationId xmlns:a16="http://schemas.microsoft.com/office/drawing/2014/main" xmlns="" id="{09C34CA9-A8A8-7ACF-C2BB-FD8BB048C014}"/>
              </a:ext>
            </a:extLst>
          </p:cNvPr>
          <p:cNvPicPr>
            <a:picLocks noChangeAspect="1"/>
          </p:cNvPicPr>
          <p:nvPr/>
        </p:nvPicPr>
        <p:blipFill>
          <a:blip r:embed="rId2"/>
          <a:stretch>
            <a:fillRect/>
          </a:stretch>
        </p:blipFill>
        <p:spPr>
          <a:xfrm>
            <a:off x="620485" y="2375126"/>
            <a:ext cx="5486400" cy="3609975"/>
          </a:xfrm>
          <a:prstGeom prst="rect">
            <a:avLst/>
          </a:prstGeom>
        </p:spPr>
      </p:pic>
      <p:pic>
        <p:nvPicPr>
          <p:cNvPr id="11" name="Picture 10">
            <a:extLst>
              <a:ext uri="{FF2B5EF4-FFF2-40B4-BE49-F238E27FC236}">
                <a16:creationId xmlns:a16="http://schemas.microsoft.com/office/drawing/2014/main" xmlns="" id="{BA506506-CF7D-2E0E-4EFF-90DC770643A8}"/>
              </a:ext>
            </a:extLst>
          </p:cNvPr>
          <p:cNvPicPr>
            <a:picLocks noChangeAspect="1"/>
          </p:cNvPicPr>
          <p:nvPr/>
        </p:nvPicPr>
        <p:blipFill>
          <a:blip r:embed="rId3"/>
          <a:stretch>
            <a:fillRect/>
          </a:stretch>
        </p:blipFill>
        <p:spPr>
          <a:xfrm>
            <a:off x="6095999" y="3049791"/>
            <a:ext cx="5563961" cy="2542744"/>
          </a:xfrm>
          <a:prstGeom prst="rect">
            <a:avLst/>
          </a:prstGeom>
        </p:spPr>
      </p:pic>
    </p:spTree>
    <p:extLst>
      <p:ext uri="{BB962C8B-B14F-4D97-AF65-F5344CB8AC3E}">
        <p14:creationId xmlns:p14="http://schemas.microsoft.com/office/powerpoint/2010/main" val="41615792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E2C5401A-4E87-BAEA-60B2-015A431192BB}"/>
              </a:ext>
            </a:extLst>
          </p:cNvPr>
          <p:cNvGrpSpPr/>
          <p:nvPr/>
        </p:nvGrpSpPr>
        <p:grpSpPr>
          <a:xfrm>
            <a:off x="504958" y="1034143"/>
            <a:ext cx="5830528" cy="5426033"/>
            <a:chOff x="442452" y="1258528"/>
            <a:chExt cx="2989006" cy="1715689"/>
          </a:xfrm>
          <a:solidFill>
            <a:srgbClr val="FFFF00"/>
          </a:solidFill>
        </p:grpSpPr>
        <p:sp>
          <p:nvSpPr>
            <p:cNvPr id="10" name="Speech Bubble: Rectangle with Corners Rounded 9">
              <a:extLst>
                <a:ext uri="{FF2B5EF4-FFF2-40B4-BE49-F238E27FC236}">
                  <a16:creationId xmlns:a16="http://schemas.microsoft.com/office/drawing/2014/main" xmlns="" id="{E6DD87A5-FDBF-C5F8-641D-60460D9E1F9B}"/>
                </a:ext>
              </a:extLst>
            </p:cNvPr>
            <p:cNvSpPr/>
            <p:nvPr/>
          </p:nvSpPr>
          <p:spPr>
            <a:xfrm>
              <a:off x="442452" y="1258528"/>
              <a:ext cx="2989006" cy="1715689"/>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A1A3D3E8-E849-974B-6BD5-DD4B45511D2C}"/>
                </a:ext>
              </a:extLst>
            </p:cNvPr>
            <p:cNvSpPr txBox="1"/>
            <p:nvPr/>
          </p:nvSpPr>
          <p:spPr>
            <a:xfrm>
              <a:off x="580104" y="1258528"/>
              <a:ext cx="2713702" cy="1664132"/>
            </a:xfrm>
            <a:prstGeom prst="rect">
              <a:avLst/>
            </a:prstGeom>
            <a:noFill/>
          </p:spPr>
          <p:txBody>
            <a:bodyPr wrap="square" rtlCol="0">
              <a:spAutoFit/>
            </a:bodyPr>
            <a:lstStyle/>
            <a:p>
              <a:pPr algn="ctr"/>
              <a:r>
                <a:rPr lang="en-US" sz="2800" b="1" dirty="0">
                  <a:solidFill>
                    <a:srgbClr val="000000"/>
                  </a:solidFill>
                  <a:latin typeface="Cambria" panose="02040503050406030204" pitchFamily="18" charset="0"/>
                  <a:ea typeface="Cambria" panose="02040503050406030204" pitchFamily="18" charset="0"/>
                </a:rPr>
                <a:t>C</a:t>
              </a:r>
              <a:r>
                <a:rPr lang="vi-VN" sz="2800" b="1" i="0" dirty="0">
                  <a:solidFill>
                    <a:srgbClr val="000000"/>
                  </a:solidFill>
                  <a:effectLst/>
                  <a:latin typeface="Cambria" panose="02040503050406030204" pitchFamily="18" charset="0"/>
                  <a:ea typeface="Cambria" panose="02040503050406030204" pitchFamily="18" charset="0"/>
                </a:rPr>
                <a:t>ông trình “cánh đồng Chum”:</a:t>
              </a:r>
            </a:p>
            <a:p>
              <a:pPr algn="just"/>
              <a:r>
                <a:rPr lang="vi-VN" sz="2800" b="0" i="0" dirty="0">
                  <a:solidFill>
                    <a:srgbClr val="000000"/>
                  </a:solidFill>
                  <a:effectLst/>
                  <a:latin typeface="Cambria" panose="02040503050406030204" pitchFamily="18" charset="0"/>
                  <a:ea typeface="Cambria" panose="02040503050406030204" pitchFamily="18" charset="0"/>
                </a:rPr>
                <a:t>+ Cánh đồng Chum là một di khảo cổ trên cao nguyên </a:t>
              </a:r>
              <a:r>
                <a:rPr lang="en-US" sz="2800" b="0" i="0" dirty="0" err="1">
                  <a:solidFill>
                    <a:srgbClr val="000000"/>
                  </a:solidFill>
                  <a:effectLst/>
                  <a:latin typeface="Cambria" panose="02040503050406030204" pitchFamily="18" charset="0"/>
                  <a:ea typeface="Cambria" panose="02040503050406030204" pitchFamily="18" charset="0"/>
                </a:rPr>
                <a:t>Xiêng</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Khoảng có niên đại từ </a:t>
              </a:r>
              <a:r>
                <a:rPr lang="en-US" sz="2800" b="0" i="0" dirty="0">
                  <a:solidFill>
                    <a:srgbClr val="000000"/>
                  </a:solidFill>
                  <a:effectLst/>
                  <a:latin typeface="Cambria" panose="02040503050406030204" pitchFamily="18" charset="0"/>
                  <a:ea typeface="Cambria" panose="02040503050406030204" pitchFamily="18" charset="0"/>
                </a:rPr>
                <a:t>500 </a:t>
              </a:r>
              <a:r>
                <a:rPr lang="vi-VN" sz="2800" b="0" i="0" dirty="0">
                  <a:solidFill>
                    <a:srgbClr val="000000"/>
                  </a:solidFill>
                  <a:effectLst/>
                  <a:latin typeface="Cambria" panose="02040503050406030204" pitchFamily="18" charset="0"/>
                  <a:ea typeface="Cambria" panose="02040503050406030204" pitchFamily="18" charset="0"/>
                </a:rPr>
                <a:t>năm TCN.</a:t>
              </a:r>
            </a:p>
            <a:p>
              <a:pPr algn="just"/>
              <a:r>
                <a:rPr lang="vi-VN" sz="2800" b="0" i="0" dirty="0">
                  <a:solidFill>
                    <a:srgbClr val="000000"/>
                  </a:solidFill>
                  <a:effectLst/>
                  <a:latin typeface="Cambria" panose="02040503050406030204" pitchFamily="18" charset="0"/>
                  <a:ea typeface="Cambria" panose="02040503050406030204" pitchFamily="18" charset="0"/>
                </a:rPr>
                <a:t>+ Nơi đây có 2 000 chiếc chum lớn,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nhỏ</a:t>
              </a:r>
              <a:r>
                <a:rPr lang="vi-VN" sz="2800" b="0" i="0" dirty="0">
                  <a:solidFill>
                    <a:srgbClr val="000000"/>
                  </a:solidFill>
                  <a:effectLst/>
                  <a:latin typeface="Cambria" panose="02040503050406030204" pitchFamily="18" charset="0"/>
                  <a:ea typeface="Cambria" panose="02040503050406030204" pitchFamily="18" charset="0"/>
                </a:rPr>
                <a:t> nằm rải rác như một bàn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cờ</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Các</a:t>
              </a:r>
              <a:r>
                <a:rPr lang="vi-VN" sz="2800" b="0" i="0" dirty="0">
                  <a:solidFill>
                    <a:srgbClr val="000000"/>
                  </a:solidFill>
                  <a:effectLst/>
                  <a:latin typeface="Cambria" panose="02040503050406030204" pitchFamily="18" charset="0"/>
                  <a:ea typeface="Cambria" panose="02040503050406030204" pitchFamily="18" charset="0"/>
                </a:rPr>
                <a:t> chum đều được tạo ra khối đá cổ, chiếc lớn nhất có đường kính tới 3 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nặng</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khoảng 14 tấn.</a:t>
              </a:r>
            </a:p>
            <a:p>
              <a:pPr algn="just"/>
              <a:r>
                <a:rPr lang="vi-VN" sz="2800" b="0" i="0" dirty="0">
                  <a:solidFill>
                    <a:srgbClr val="000000"/>
                  </a:solidFill>
                  <a:effectLst/>
                  <a:latin typeface="Cambria" panose="02040503050406030204" pitchFamily="18" charset="0"/>
                  <a:ea typeface="Cambria" panose="02040503050406030204" pitchFamily="18" charset="0"/>
                </a:rPr>
                <a:t>+ Miệng các </a:t>
              </a:r>
              <a:r>
                <a:rPr lang="en-US" sz="2800" b="0" i="0" dirty="0">
                  <a:solidFill>
                    <a:srgbClr val="000000"/>
                  </a:solidFill>
                  <a:effectLst/>
                  <a:latin typeface="Cambria" panose="02040503050406030204" pitchFamily="18" charset="0"/>
                  <a:ea typeface="Cambria" panose="02040503050406030204" pitchFamily="18" charset="0"/>
                </a:rPr>
                <a:t>chum </a:t>
              </a:r>
              <a:r>
                <a:rPr lang="vi-VN" sz="2800" b="0" i="0" dirty="0">
                  <a:solidFill>
                    <a:srgbClr val="000000"/>
                  </a:solidFill>
                  <a:effectLst/>
                  <a:latin typeface="Cambria" panose="02040503050406030204" pitchFamily="18" charset="0"/>
                  <a:ea typeface="Cambria" panose="02040503050406030204" pitchFamily="18" charset="0"/>
                </a:rPr>
                <a:t>có hình dạng khác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nhau</a:t>
              </a:r>
              <a:r>
                <a:rPr lang="vi-VN" sz="28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grpSp>
      <p:pic>
        <p:nvPicPr>
          <p:cNvPr id="1026" name="Picture 2" descr="Cánh đồng Chum- Di sản văn hóa thế giới trên đất nước Lào | Báo Dân tộc và  Phát triển">
            <a:extLst>
              <a:ext uri="{FF2B5EF4-FFF2-40B4-BE49-F238E27FC236}">
                <a16:creationId xmlns:a16="http://schemas.microsoft.com/office/drawing/2014/main" xmlns="" id="{4FB60936-61A8-D29B-AA67-B4ED7322A2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0927" y="1850571"/>
            <a:ext cx="4918730" cy="3320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5083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ành phố Luông Pha Băng cổ kính nằm bên dòng sông Mê Kong">
            <a:extLst>
              <a:ext uri="{FF2B5EF4-FFF2-40B4-BE49-F238E27FC236}">
                <a16:creationId xmlns:a16="http://schemas.microsoft.com/office/drawing/2014/main" xmlns="" id="{3553D616-F1C2-65B0-A7A2-3E15D9BC5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314" y="466045"/>
            <a:ext cx="7620000" cy="50768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B13A4838-3DF2-28D0-F21A-8D171FC696A1}"/>
              </a:ext>
            </a:extLst>
          </p:cNvPr>
          <p:cNvSpPr txBox="1"/>
          <p:nvPr/>
        </p:nvSpPr>
        <p:spPr>
          <a:xfrm>
            <a:off x="3875314" y="5693228"/>
            <a:ext cx="5693229" cy="707886"/>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Luông-pha-băng</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42019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ạt Luổng, kỳ quan kiến trúc gắn liền với văn hóa Phật giáo tại Lào">
            <a:extLst>
              <a:ext uri="{FF2B5EF4-FFF2-40B4-BE49-F238E27FC236}">
                <a16:creationId xmlns:a16="http://schemas.microsoft.com/office/drawing/2014/main" xmlns="" id="{01FC0268-C917-3DF7-73D0-3B149E2C7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942" y="534759"/>
            <a:ext cx="8183639" cy="46032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75E6B9DD-00E6-F1C8-4FC5-C6897681C4D5}"/>
              </a:ext>
            </a:extLst>
          </p:cNvPr>
          <p:cNvSpPr txBox="1"/>
          <p:nvPr/>
        </p:nvSpPr>
        <p:spPr>
          <a:xfrm>
            <a:off x="3679371" y="5344885"/>
            <a:ext cx="5693229" cy="707886"/>
          </a:xfrm>
          <a:prstGeom prst="rect">
            <a:avLst/>
          </a:prstGeom>
          <a:noFill/>
        </p:spPr>
        <p:txBody>
          <a:bodyPr wrap="square" rtlCol="0">
            <a:spAutoFit/>
          </a:bodyPr>
          <a:lstStyle/>
          <a:p>
            <a:pPr algn="ctr"/>
            <a:r>
              <a:rPr lang="en-US" sz="4000">
                <a:latin typeface="Cambria" panose="02040503050406030204" pitchFamily="18" charset="0"/>
                <a:ea typeface="Cambria" panose="02040503050406030204" pitchFamily="18" charset="0"/>
              </a:rPr>
              <a:t>Thạt Luổng</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1173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CB9C435-CF46-51A1-53FC-323B52AA0FB1}"/>
              </a:ext>
            </a:extLst>
          </p:cNvPr>
          <p:cNvGrpSpPr/>
          <p:nvPr/>
        </p:nvGrpSpPr>
        <p:grpSpPr>
          <a:xfrm>
            <a:off x="343435" y="995726"/>
            <a:ext cx="10024690" cy="5212428"/>
            <a:chOff x="5814324" y="491558"/>
            <a:chExt cx="5879305" cy="3208710"/>
          </a:xfrm>
        </p:grpSpPr>
        <p:grpSp>
          <p:nvGrpSpPr>
            <p:cNvPr id="3" name="Graphic 4">
              <a:extLst>
                <a:ext uri="{FF2B5EF4-FFF2-40B4-BE49-F238E27FC236}">
                  <a16:creationId xmlns:a16="http://schemas.microsoft.com/office/drawing/2014/main" xmlns="" id="{1B081572-BD86-3946-F6E4-EDC27A255566}"/>
                </a:ext>
              </a:extLst>
            </p:cNvPr>
            <p:cNvGrpSpPr/>
            <p:nvPr/>
          </p:nvGrpSpPr>
          <p:grpSpPr>
            <a:xfrm>
              <a:off x="5814324" y="491558"/>
              <a:ext cx="5879305" cy="3208710"/>
              <a:chOff x="5610688" y="1031736"/>
              <a:chExt cx="5879305" cy="3980523"/>
            </a:xfrm>
          </p:grpSpPr>
          <p:sp>
            <p:nvSpPr>
              <p:cNvPr id="5" name="Freeform: Shape 4">
                <a:extLst>
                  <a:ext uri="{FF2B5EF4-FFF2-40B4-BE49-F238E27FC236}">
                    <a16:creationId xmlns:a16="http://schemas.microsoft.com/office/drawing/2014/main" xmlns="" id="{64C79F41-261B-D119-D30F-8AA9771089E2}"/>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xmlns="" id="{54093E3A-BB84-8120-7F08-90501895C31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aphic 4">
                <a:extLst>
                  <a:ext uri="{FF2B5EF4-FFF2-40B4-BE49-F238E27FC236}">
                    <a16:creationId xmlns:a16="http://schemas.microsoft.com/office/drawing/2014/main" xmlns="" id="{5A9B6F5F-01DB-9C7E-0EC5-D1346AB5A744}"/>
                  </a:ext>
                </a:extLst>
              </p:cNvPr>
              <p:cNvGrpSpPr/>
              <p:nvPr/>
            </p:nvGrpSpPr>
            <p:grpSpPr>
              <a:xfrm>
                <a:off x="5610688" y="1031736"/>
                <a:ext cx="5879305" cy="3980523"/>
                <a:chOff x="5610688" y="1031736"/>
                <a:chExt cx="5879305" cy="3980523"/>
              </a:xfrm>
              <a:solidFill>
                <a:srgbClr val="1A1A1A"/>
              </a:solidFill>
            </p:grpSpPr>
            <p:sp>
              <p:nvSpPr>
                <p:cNvPr id="8" name="Freeform: Shape 7">
                  <a:extLst>
                    <a:ext uri="{FF2B5EF4-FFF2-40B4-BE49-F238E27FC236}">
                      <a16:creationId xmlns:a16="http://schemas.microsoft.com/office/drawing/2014/main" xmlns="" id="{5A4177DE-33DD-A132-E514-A439AE1B048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D0B2B2CE-7D74-FF0A-EC48-EDB0A85645F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0171D3CA-577D-EEB7-40A3-78BAFF35A37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924F0395-A997-77BD-105F-0F0A89B91DD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53BF81DC-01E6-C344-94D3-34C7C92B33E4}"/>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2D0C233F-68C6-3317-6143-9BC324F12AAC}"/>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TextBox 3">
              <a:extLst>
                <a:ext uri="{FF2B5EF4-FFF2-40B4-BE49-F238E27FC236}">
                  <a16:creationId xmlns:a16="http://schemas.microsoft.com/office/drawing/2014/main" xmlns="" id="{BACF57EC-4F63-CDFA-5137-7E0C84518830}"/>
                </a:ext>
              </a:extLst>
            </p:cNvPr>
            <p:cNvSpPr txBox="1"/>
            <p:nvPr/>
          </p:nvSpPr>
          <p:spPr>
            <a:xfrm>
              <a:off x="6098374" y="775238"/>
              <a:ext cx="5217860" cy="2709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3300"/>
                  </a:solidFill>
                  <a:effectLst/>
                  <a:uLnTx/>
                  <a:uFillTx/>
                  <a:latin typeface="Calibri" panose="020F0502020204030204"/>
                  <a:ea typeface="+mn-ea"/>
                  <a:cs typeface="+mn-cs"/>
                </a:rPr>
                <a:t>   </a:t>
              </a:r>
              <a:r>
                <a:rPr kumimoji="0" lang="vi-VN" sz="4000" b="1" i="0" u="none" strike="noStrike" kern="1200" cap="none" spc="0" normalizeH="0" baseline="0" noProof="0" dirty="0">
                  <a:ln>
                    <a:noFill/>
                  </a:ln>
                  <a:solidFill>
                    <a:srgbClr val="FF3300"/>
                  </a:solidFill>
                  <a:effectLst/>
                  <a:uLnTx/>
                  <a:uFillTx/>
                  <a:latin typeface="Calibri" panose="020F0502020204030204"/>
                  <a:ea typeface="+mn-ea"/>
                  <a:cs typeface="+mn-cs"/>
                </a:rPr>
                <a:t>Lào là đất nước có nền văn hoá lâu dời với nhiều công trình tiêu biểu còn được bảo tồn đến ngày nay như: Cánh đồng Chum,</a:t>
              </a:r>
              <a:r>
                <a:rPr kumimoji="0" lang="en-US" sz="4000" b="1" i="0" u="none" strike="noStrike" kern="1200" cap="none" spc="0" normalizeH="0" noProof="0" dirty="0">
                  <a:ln>
                    <a:noFill/>
                  </a:ln>
                  <a:solidFill>
                    <a:srgbClr val="FF3300"/>
                  </a:solidFill>
                  <a:effectLst/>
                  <a:uLnTx/>
                  <a:uFillTx/>
                  <a:latin typeface="Calibri" panose="020F0502020204030204"/>
                  <a:ea typeface="+mn-ea"/>
                  <a:cs typeface="+mn-cs"/>
                </a:rPr>
                <a:t> </a:t>
              </a:r>
              <a:r>
                <a:rPr kumimoji="0" lang="vi-VN" sz="4000" b="1" i="0" u="none" strike="noStrike" kern="1200" cap="none" spc="0" normalizeH="0" baseline="0" noProof="0" dirty="0">
                  <a:ln>
                    <a:noFill/>
                  </a:ln>
                  <a:solidFill>
                    <a:srgbClr val="FF3300"/>
                  </a:solidFill>
                  <a:effectLst/>
                  <a:uLnTx/>
                  <a:uFillTx/>
                  <a:latin typeface="Calibri" panose="020F0502020204030204"/>
                  <a:ea typeface="+mn-ea"/>
                  <a:cs typeface="+mn-cs"/>
                </a:rPr>
                <a:t>cố đô Luông-pha-băng, Thạt Luổng.... Các công trình này thể hiện sự sáng tạo của nhân dân Lào, được UNESCO ghi danh là Di sản thế giới.</a:t>
              </a:r>
              <a:endParaRPr kumimoji="0" lang="en-US" sz="4000" b="1" i="0" u="none" strike="noStrike" kern="1200" cap="none" spc="0" normalizeH="0" baseline="0" noProof="0" dirty="0">
                <a:ln>
                  <a:noFill/>
                </a:ln>
                <a:solidFill>
                  <a:srgbClr val="FF3300"/>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xmlns="" id="{125C8503-77FC-C885-7AFD-3BF99F8A7686}"/>
              </a:ext>
            </a:extLst>
          </p:cNvPr>
          <p:cNvGrpSpPr/>
          <p:nvPr/>
        </p:nvGrpSpPr>
        <p:grpSpPr>
          <a:xfrm>
            <a:off x="9271569" y="3832552"/>
            <a:ext cx="2951002" cy="2985388"/>
            <a:chOff x="8408633" y="1992570"/>
            <a:chExt cx="3507012" cy="3833036"/>
          </a:xfrm>
        </p:grpSpPr>
        <p:grpSp>
          <p:nvGrpSpPr>
            <p:cNvPr id="21" name="Graphic 4">
              <a:extLst>
                <a:ext uri="{FF2B5EF4-FFF2-40B4-BE49-F238E27FC236}">
                  <a16:creationId xmlns:a16="http://schemas.microsoft.com/office/drawing/2014/main" xmlns="" id="{AF4BB9AA-0B45-465A-FE75-AAEAF4F0F56B}"/>
                </a:ext>
              </a:extLst>
            </p:cNvPr>
            <p:cNvGrpSpPr/>
            <p:nvPr/>
          </p:nvGrpSpPr>
          <p:grpSpPr>
            <a:xfrm>
              <a:off x="8408633" y="1992570"/>
              <a:ext cx="3507012" cy="3821123"/>
              <a:chOff x="8408633" y="1992570"/>
              <a:chExt cx="3507012" cy="3821123"/>
            </a:xfrm>
          </p:grpSpPr>
          <p:grpSp>
            <p:nvGrpSpPr>
              <p:cNvPr id="23" name="Graphic 4">
                <a:extLst>
                  <a:ext uri="{FF2B5EF4-FFF2-40B4-BE49-F238E27FC236}">
                    <a16:creationId xmlns:a16="http://schemas.microsoft.com/office/drawing/2014/main" xmlns="" id="{2A69C1C7-E6B9-7FF7-BCF8-FE155000F957}"/>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xmlns="" id="{162CD926-DAF6-D328-17D1-F0AE80B2CE0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xmlns="" id="{9DE1A672-599A-FD7E-BC70-7F09C50ED26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xmlns="" id="{3511132C-AA85-F1D4-AF7B-BE76E41BD586}"/>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xmlns="" id="{187D5572-5242-FD0C-7379-4065C63AE16A}"/>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xmlns="" id="{BDD6F88E-7C73-9C38-4313-F4A81B64F44F}"/>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xmlns="" id="{5CFE5CB9-06A6-6577-FDA4-818A71FEEC26}"/>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xmlns="" id="{991E46FD-A7A2-527F-EA65-BB20F9A150B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xmlns="" id="{8C3EED8B-F54F-EB62-1E5F-B4E6A3CE4FE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xmlns="" id="{C00290E1-64AF-EAF8-A46E-FFC0179A1420}"/>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Freeform: Shape 23">
                <a:extLst>
                  <a:ext uri="{FF2B5EF4-FFF2-40B4-BE49-F238E27FC236}">
                    <a16:creationId xmlns:a16="http://schemas.microsoft.com/office/drawing/2014/main" xmlns="" id="{1D5ADDBD-7507-B6AA-7625-6055FC95F1D0}"/>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23BF5070-5A23-0508-F734-2EAF710592F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5EB0EBE8-2C2E-ED5E-787C-B6C68449D43E}"/>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2079E1DF-6719-DA63-9B9C-28A90EEF8606}"/>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142BDF4B-63B9-545D-7E43-348F0C3775C7}"/>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C0F56E9D-312E-2212-5752-4D9EE82AB634}"/>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 name="Graphic 4">
                <a:extLst>
                  <a:ext uri="{FF2B5EF4-FFF2-40B4-BE49-F238E27FC236}">
                    <a16:creationId xmlns:a16="http://schemas.microsoft.com/office/drawing/2014/main" xmlns="" id="{A90D10C7-D64A-5C85-CEC1-21EDF2F7E99D}"/>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xmlns="" id="{AD0CF632-03FE-1271-0B47-D8EEAA144D4C}"/>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xmlns="" id="{9703D637-5C11-8C60-6B83-CD0EF5C5F63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xmlns="" id="{F1B92133-08FC-45FE-0160-8D7998EC2075}"/>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xmlns="" id="{7B659C11-77FF-5459-CE2B-3D00958DDBF5}"/>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xmlns="" id="{DF82E8A9-104D-8264-3BC1-859C9A0D0EF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xmlns="" id="{A46FE937-87F9-4F1E-0DDF-162E2DBC7C7B}"/>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xmlns="" id="{5BACA481-571D-77B1-4323-6C107B7CD28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xmlns="" id="{3F7D3E11-D214-8719-99F6-6684AEE9C914}"/>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8" name="Freeform: Shape 87">
                  <a:extLst>
                    <a:ext uri="{FF2B5EF4-FFF2-40B4-BE49-F238E27FC236}">
                      <a16:creationId xmlns:a16="http://schemas.microsoft.com/office/drawing/2014/main" xmlns="" id="{78BD8858-8596-8D08-5104-C4ABFC563E4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xmlns="" id="{007B218F-1C01-B5AF-7E1B-835AE7AE1F3D}"/>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xmlns="" id="{79F314B4-45C0-71CE-418B-7D5187CC31A8}"/>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aphic 4">
                <a:extLst>
                  <a:ext uri="{FF2B5EF4-FFF2-40B4-BE49-F238E27FC236}">
                    <a16:creationId xmlns:a16="http://schemas.microsoft.com/office/drawing/2014/main" xmlns="" id="{F6E0453A-D553-C81B-2CF6-11FC53A37F3B}"/>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xmlns="" id="{7161A80D-DD43-78E3-77BA-10A8D0B82BFE}"/>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xmlns="" id="{0CB4D66C-667C-6938-977E-11461C9A7C7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xmlns="" id="{41E134F1-1F12-02E4-EA45-61D057B3E8DB}"/>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2" name="Graphic 4">
                  <a:extLst>
                    <a:ext uri="{FF2B5EF4-FFF2-40B4-BE49-F238E27FC236}">
                      <a16:creationId xmlns:a16="http://schemas.microsoft.com/office/drawing/2014/main" xmlns="" id="{68D638DB-5EC4-603E-32D8-F708C59F4C9C}"/>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xmlns="" id="{ACB27BA1-C708-578A-2FDD-B2AF26AEF7F3}"/>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45B194B5-5466-20EA-1E5F-6530C754AECA}"/>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2" name="Freeform: Shape 31">
                <a:extLst>
                  <a:ext uri="{FF2B5EF4-FFF2-40B4-BE49-F238E27FC236}">
                    <a16:creationId xmlns:a16="http://schemas.microsoft.com/office/drawing/2014/main" xmlns="" id="{6C3167FD-1EB3-EE6F-FCA7-D3388154EF2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aphic 4">
                <a:extLst>
                  <a:ext uri="{FF2B5EF4-FFF2-40B4-BE49-F238E27FC236}">
                    <a16:creationId xmlns:a16="http://schemas.microsoft.com/office/drawing/2014/main" xmlns="" id="{48AC2776-DA66-DC78-A02C-3C9AD754C583}"/>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xmlns="" id="{A9162F97-DB90-DE5D-BDA7-D9DF27A8F4C2}"/>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xmlns="" id="{F73369D5-B604-6567-079F-7CAC09169D7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xmlns="" id="{8D35CE55-88C5-E5B4-8BA5-F56263D6555A}"/>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xmlns="" id="{652E5E05-C6DC-EDE0-0F48-51C9C6B62585}"/>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xmlns="" id="{21DC2A64-E409-C4C9-A843-CADAA39B61FB}"/>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xmlns="" id="{8ABA5C9B-2A92-47B5-2ADD-D5F671267F53}"/>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xmlns="" id="{94D2D0DD-C178-7E6B-AE8C-B0EDED27BA0D}"/>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1" name="Graphic 4">
                  <a:extLst>
                    <a:ext uri="{FF2B5EF4-FFF2-40B4-BE49-F238E27FC236}">
                      <a16:creationId xmlns:a16="http://schemas.microsoft.com/office/drawing/2014/main" xmlns="" id="{446AB0EB-AE84-6852-599A-9809601D256B}"/>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xmlns="" id="{012FD8E9-97F5-91F5-08A4-8898A2D4A03F}"/>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Graphic 4">
                    <a:extLst>
                      <a:ext uri="{FF2B5EF4-FFF2-40B4-BE49-F238E27FC236}">
                        <a16:creationId xmlns:a16="http://schemas.microsoft.com/office/drawing/2014/main" xmlns="" id="{2A6CE2F4-F0A5-34DE-F376-AB05A56A6D13}"/>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xmlns="" id="{1BAEDE9B-99E6-858C-F0BF-D450D7E8AB48}"/>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xmlns="" id="{FFB866B7-397F-2A23-CE72-28E003F409A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2" name="Graphic 4">
                  <a:extLst>
                    <a:ext uri="{FF2B5EF4-FFF2-40B4-BE49-F238E27FC236}">
                      <a16:creationId xmlns:a16="http://schemas.microsoft.com/office/drawing/2014/main" xmlns="" id="{E3D6CFB9-AE14-582B-5C79-0A1DA206338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xmlns="" id="{D17CD7CD-91BE-E059-A1E9-B6B1371D57D9}"/>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 name="Graphic 4">
                    <a:extLst>
                      <a:ext uri="{FF2B5EF4-FFF2-40B4-BE49-F238E27FC236}">
                        <a16:creationId xmlns:a16="http://schemas.microsoft.com/office/drawing/2014/main" xmlns="" id="{76BB3AB4-6C2D-E934-A44D-4B3A92C69C2F}"/>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xmlns="" id="{7263735B-32DD-A9EE-E0F0-C13840B8BC4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85AA72BE-3B8C-3033-9567-8971CB3EB6F6}"/>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3" name="Freeform: Shape 62">
                  <a:extLst>
                    <a:ext uri="{FF2B5EF4-FFF2-40B4-BE49-F238E27FC236}">
                      <a16:creationId xmlns:a16="http://schemas.microsoft.com/office/drawing/2014/main" xmlns="" id="{F7D91049-2980-5ED0-C912-99350F1912DE}"/>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a16="http://schemas.microsoft.com/office/drawing/2014/main" xmlns="" id="{D7AFE7AD-8003-DA13-B894-7F51E604CE2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xmlns="" id="{5EBEB0ED-BD16-547F-844D-6DD3B164A0D7}"/>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144403E2-BD73-6700-2127-175170C8B89A}"/>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4" name="Freeform: Shape 33">
                <a:extLst>
                  <a:ext uri="{FF2B5EF4-FFF2-40B4-BE49-F238E27FC236}">
                    <a16:creationId xmlns:a16="http://schemas.microsoft.com/office/drawing/2014/main" xmlns="" id="{5E621E03-F705-B38E-C47F-EDFEFEE89D39}"/>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ED747723-B984-D140-94ED-583AE0892679}"/>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E347C4E0-C292-A765-8E5F-A9EEF843C7D8}"/>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6B34FB32-C70C-8E10-EB3D-28A7BD676252}"/>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E5BEE18C-DFFF-590D-3B56-E62D1D56BA4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EC9B0569-DDBF-EA89-0970-8814F66CF35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F2F2A207-6869-14BF-6DCA-0DCFFE17BDE8}"/>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F21FAC72-7A0F-13C3-E1CA-AC90FE9D4DAA}"/>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FB97A596-7F32-4586-D0A6-466CFD5D2FE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0AEFF26C-137C-DF3A-ECD9-3032536FE694}"/>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xmlns="" id="{463F0208-8512-CD70-33CC-0DF0E0D8204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aphic 4">
                <a:extLst>
                  <a:ext uri="{FF2B5EF4-FFF2-40B4-BE49-F238E27FC236}">
                    <a16:creationId xmlns:a16="http://schemas.microsoft.com/office/drawing/2014/main" xmlns="" id="{FF34F68E-C69F-30A3-8310-9475DBF6CC85}"/>
                  </a:ext>
                </a:extLst>
              </p:cNvPr>
              <p:cNvGrpSpPr/>
              <p:nvPr/>
            </p:nvGrpSpPr>
            <p:grpSpPr>
              <a:xfrm>
                <a:off x="10360082" y="4436934"/>
                <a:ext cx="1039456" cy="1060210"/>
                <a:chOff x="10360082" y="4436934"/>
                <a:chExt cx="1039456" cy="1060210"/>
              </a:xfrm>
            </p:grpSpPr>
            <p:sp>
              <p:nvSpPr>
                <p:cNvPr id="57" name="Freeform: Shape 56">
                  <a:extLst>
                    <a:ext uri="{FF2B5EF4-FFF2-40B4-BE49-F238E27FC236}">
                      <a16:creationId xmlns:a16="http://schemas.microsoft.com/office/drawing/2014/main" xmlns="" id="{B2740172-4B96-8073-03DA-0C26010B6788}"/>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xmlns="" id="{1F2C612A-A19C-2896-B615-C8C5CF8CAC67}"/>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76BF2AC7-A51E-C312-9C9B-6BE71AF408C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Freeform: Shape 45">
                <a:extLst>
                  <a:ext uri="{FF2B5EF4-FFF2-40B4-BE49-F238E27FC236}">
                    <a16:creationId xmlns:a16="http://schemas.microsoft.com/office/drawing/2014/main" xmlns="" id="{EA59DC4A-E9D2-0082-4CDA-06C0214E6897}"/>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aphic 4">
                <a:extLst>
                  <a:ext uri="{FF2B5EF4-FFF2-40B4-BE49-F238E27FC236}">
                    <a16:creationId xmlns:a16="http://schemas.microsoft.com/office/drawing/2014/main" xmlns="" id="{C02F22BF-A546-EDD9-1F8A-35910C4F73E7}"/>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xmlns="" id="{83B01156-73F0-555D-63F2-27225BDA146A}"/>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xmlns="" id="{679B8A29-EFB9-6E61-AFFB-E31F2C183B73}"/>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533557C1-5FB1-E5C3-F7F6-AE39E506E647}"/>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Freeform: Shape 53">
                  <a:extLst>
                    <a:ext uri="{FF2B5EF4-FFF2-40B4-BE49-F238E27FC236}">
                      <a16:creationId xmlns:a16="http://schemas.microsoft.com/office/drawing/2014/main" xmlns="" id="{79F08EBC-5416-385A-3B9A-27E12D2C6527}"/>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Freeform: Shape 47">
                <a:extLst>
                  <a:ext uri="{FF2B5EF4-FFF2-40B4-BE49-F238E27FC236}">
                    <a16:creationId xmlns:a16="http://schemas.microsoft.com/office/drawing/2014/main" xmlns="" id="{2AB989F2-964C-4CC7-DD23-D4FB8B292EC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xmlns="" id="{647BEAA3-94C1-DBF1-2FE5-BC7ADA296A74}"/>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A2FB9373-453F-7F43-DBCF-987CC8CF326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xmlns="" id="{62C74200-0D5A-A804-87EE-82EE1D2CB3D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3CAE6A4D-2D0A-319D-0641-7E230E632B8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Freeform: Shape 21">
              <a:extLst>
                <a:ext uri="{FF2B5EF4-FFF2-40B4-BE49-F238E27FC236}">
                  <a16:creationId xmlns:a16="http://schemas.microsoft.com/office/drawing/2014/main" xmlns="" id="{2CB9ED9E-C4EE-3604-7AD6-F9794075ABEC}"/>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018755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9977CC9-55AB-F70A-021C-5F85D621339F}"/>
              </a:ext>
            </a:extLst>
          </p:cNvPr>
          <p:cNvPicPr>
            <a:picLocks noChangeAspect="1"/>
          </p:cNvPicPr>
          <p:nvPr/>
        </p:nvPicPr>
        <p:blipFill>
          <a:blip r:embed="rId2"/>
          <a:stretch>
            <a:fillRect/>
          </a:stretch>
        </p:blipFill>
        <p:spPr>
          <a:xfrm>
            <a:off x="1667554" y="699408"/>
            <a:ext cx="8412617" cy="5370280"/>
          </a:xfrm>
          <a:prstGeom prst="rect">
            <a:avLst/>
          </a:prstGeom>
        </p:spPr>
      </p:pic>
    </p:spTree>
    <p:extLst>
      <p:ext uri="{BB962C8B-B14F-4D97-AF65-F5344CB8AC3E}">
        <p14:creationId xmlns:p14="http://schemas.microsoft.com/office/powerpoint/2010/main" val="2464019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xmlns=""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xmlns=""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xmlns="" id="{EAD2DC9D-64CE-3902-D48E-AF052BA71B97}"/>
              </a:ext>
            </a:extLst>
          </p:cNvPr>
          <p:cNvPicPr>
            <a:picLocks noChangeAspect="1"/>
          </p:cNvPicPr>
          <p:nvPr/>
        </p:nvPicPr>
        <p:blipFill>
          <a:blip r:embed="rId5"/>
          <a:stretch>
            <a:fillRect/>
          </a:stretch>
        </p:blipFill>
        <p:spPr>
          <a:xfrm>
            <a:off x="1389480" y="1889626"/>
            <a:ext cx="9413040" cy="3078747"/>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xmlns="" id="{957B1B11-82BE-C2D3-C185-BA6D9ED590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5840" y="5278151"/>
            <a:ext cx="1490869" cy="1490869"/>
          </a:xfrm>
          <a:prstGeom prst="rect">
            <a:avLst/>
          </a:prstGeom>
        </p:spPr>
      </p:pic>
    </p:spTree>
    <p:custDataLst>
      <p:tags r:id="rId1"/>
    </p:custDataLst>
    <p:extLst>
      <p:ext uri="{BB962C8B-B14F-4D97-AF65-F5344CB8AC3E}">
        <p14:creationId xmlns:p14="http://schemas.microsoft.com/office/powerpoint/2010/main" val="42492246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0.4"/>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672</Words>
  <Application>Microsoft Office PowerPoint</Application>
  <PresentationFormat>Widescreen</PresentationFormat>
  <Paragraphs>27</Paragraphs>
  <Slides>14</Slides>
  <Notes>1</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vt:i4>
      </vt:variant>
    </vt:vector>
  </HeadingPairs>
  <TitlesOfParts>
    <vt:vector size="25" baseType="lpstr">
      <vt:lpstr>微软雅黑</vt:lpstr>
      <vt:lpstr>Aptos</vt:lpstr>
      <vt:lpstr>Aptos Display</vt:lpstr>
      <vt:lpstr>Arial</vt:lpstr>
      <vt:lpstr>Calibri</vt:lpstr>
      <vt:lpstr>Calibri Light</vt:lpstr>
      <vt:lpstr>Cambria</vt:lpstr>
      <vt:lpstr>Times New Roman</vt:lpstr>
      <vt:lpstr>Office Theme</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Windows User</cp:lastModifiedBy>
  <cp:revision>73</cp:revision>
  <dcterms:created xsi:type="dcterms:W3CDTF">2023-06-19T12:55:40Z</dcterms:created>
  <dcterms:modified xsi:type="dcterms:W3CDTF">2026-02-27T08:01:08Z</dcterms:modified>
</cp:coreProperties>
</file>