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5"/>
  </p:notesMasterIdLst>
  <p:sldIdLst>
    <p:sldId id="258" r:id="rId3"/>
    <p:sldId id="284" r:id="rId4"/>
    <p:sldId id="361" r:id="rId5"/>
    <p:sldId id="271" r:id="rId6"/>
    <p:sldId id="275" r:id="rId7"/>
    <p:sldId id="280" r:id="rId8"/>
    <p:sldId id="364" r:id="rId9"/>
    <p:sldId id="366" r:id="rId10"/>
    <p:sldId id="276" r:id="rId11"/>
    <p:sldId id="368" r:id="rId12"/>
    <p:sldId id="277" r:id="rId13"/>
    <p:sldId id="37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6DB5"/>
    <a:srgbClr val="A1CD67"/>
    <a:srgbClr val="942728"/>
    <a:srgbClr val="FCE9E0"/>
    <a:srgbClr val="ED7133"/>
    <a:srgbClr val="F296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autoAdjust="0"/>
    <p:restoredTop sz="94660"/>
  </p:normalViewPr>
  <p:slideViewPr>
    <p:cSldViewPr snapToGrid="0">
      <p:cViewPr varScale="1">
        <p:scale>
          <a:sx n="70" d="100"/>
          <a:sy n="70" d="100"/>
        </p:scale>
        <p:origin x="720"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7BC7A0-A794-43A8-8044-E0C84A72ED50}" type="datetimeFigureOut">
              <a:rPr lang="en-US" smtClean="0"/>
              <a:t>2/27/2026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BDABF6-02A6-4CE7-B033-6ED87619B60A}" type="slidenum">
              <a:rPr lang="en-US" smtClean="0"/>
              <a:t>‹#›</a:t>
            </a:fld>
            <a:endParaRPr lang="en-US"/>
          </a:p>
        </p:txBody>
      </p:sp>
    </p:spTree>
    <p:extLst>
      <p:ext uri="{BB962C8B-B14F-4D97-AF65-F5344CB8AC3E}">
        <p14:creationId xmlns:p14="http://schemas.microsoft.com/office/powerpoint/2010/main" val="329850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15B6DA-0E48-DDD0-15BF-FDA08ADEB0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1D5A21D8-D54C-5991-028F-F7F3CB73639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E55FCBA7-EDD8-5DE6-68E6-C3F497BF9B20}"/>
              </a:ext>
            </a:extLst>
          </p:cNvPr>
          <p:cNvSpPr>
            <a:spLocks noGrp="1"/>
          </p:cNvSpPr>
          <p:nvPr>
            <p:ph type="dt" sz="half" idx="10"/>
          </p:nvPr>
        </p:nvSpPr>
        <p:spPr>
          <a:xfrm>
            <a:off x="838200" y="6356350"/>
            <a:ext cx="2743200" cy="365125"/>
          </a:xfrm>
          <a:prstGeom prst="rect">
            <a:avLst/>
          </a:prstGeom>
        </p:spPr>
        <p:txBody>
          <a:bodyPr/>
          <a:lstStyle/>
          <a:p>
            <a:fld id="{0C5ADDC4-CF8A-43B8-9549-8FD62AB42CFF}" type="datetimeFigureOut">
              <a:rPr lang="en-US" smtClean="0"/>
              <a:t>2/27/2026</a:t>
            </a:fld>
            <a:endParaRPr lang="en-US"/>
          </a:p>
        </p:txBody>
      </p:sp>
      <p:sp>
        <p:nvSpPr>
          <p:cNvPr id="5" name="Footer Placeholder 4">
            <a:extLst>
              <a:ext uri="{FF2B5EF4-FFF2-40B4-BE49-F238E27FC236}">
                <a16:creationId xmlns:a16="http://schemas.microsoft.com/office/drawing/2014/main" xmlns="" id="{C98267A2-59E6-1455-EE22-1A5B8341668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4A24F242-A0EF-F11D-8262-5A4B1C3BB4F0}"/>
              </a:ext>
            </a:extLst>
          </p:cNvPr>
          <p:cNvSpPr>
            <a:spLocks noGrp="1"/>
          </p:cNvSpPr>
          <p:nvPr>
            <p:ph type="sldNum" sz="quarter" idx="12"/>
          </p:nvPr>
        </p:nvSpPr>
        <p:spPr>
          <a:xfrm>
            <a:off x="8610600" y="6356350"/>
            <a:ext cx="2743200" cy="365125"/>
          </a:xfrm>
          <a:prstGeom prst="rect">
            <a:avLst/>
          </a:prstGeom>
        </p:spPr>
        <p:txBody>
          <a:bodyPr/>
          <a:lstStyle/>
          <a:p>
            <a:fld id="{6C2B680C-6DA0-49E6-99A3-6D9C3F3533DA}" type="slidenum">
              <a:rPr lang="en-US" smtClean="0"/>
              <a:t>‹#›</a:t>
            </a:fld>
            <a:endParaRPr lang="en-US"/>
          </a:p>
        </p:txBody>
      </p:sp>
    </p:spTree>
    <p:extLst>
      <p:ext uri="{BB962C8B-B14F-4D97-AF65-F5344CB8AC3E}">
        <p14:creationId xmlns:p14="http://schemas.microsoft.com/office/powerpoint/2010/main" val="320122185"/>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827738-0748-D2F7-BB02-A0636CA86AE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CBC54F01-3F16-7CE8-9FA1-FE75669A9FF7}"/>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FBA1C2B-95A3-5350-F7EB-192F16E966CA}"/>
              </a:ext>
            </a:extLst>
          </p:cNvPr>
          <p:cNvSpPr>
            <a:spLocks noGrp="1"/>
          </p:cNvSpPr>
          <p:nvPr>
            <p:ph type="dt" sz="half" idx="10"/>
          </p:nvPr>
        </p:nvSpPr>
        <p:spPr>
          <a:xfrm>
            <a:off x="838200" y="6356350"/>
            <a:ext cx="2743200" cy="365125"/>
          </a:xfrm>
          <a:prstGeom prst="rect">
            <a:avLst/>
          </a:prstGeom>
        </p:spPr>
        <p:txBody>
          <a:bodyPr/>
          <a:lstStyle/>
          <a:p>
            <a:fld id="{0C5ADDC4-CF8A-43B8-9549-8FD62AB42CFF}" type="datetimeFigureOut">
              <a:rPr lang="en-US" smtClean="0"/>
              <a:t>2/27/2026</a:t>
            </a:fld>
            <a:endParaRPr lang="en-US"/>
          </a:p>
        </p:txBody>
      </p:sp>
      <p:sp>
        <p:nvSpPr>
          <p:cNvPr id="5" name="Footer Placeholder 4">
            <a:extLst>
              <a:ext uri="{FF2B5EF4-FFF2-40B4-BE49-F238E27FC236}">
                <a16:creationId xmlns:a16="http://schemas.microsoft.com/office/drawing/2014/main" xmlns="" id="{3076EE14-84F0-519A-2A76-5EA6F8EB620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46AC9AB4-EC36-1FEB-A4F4-CCE115FA5305}"/>
              </a:ext>
            </a:extLst>
          </p:cNvPr>
          <p:cNvSpPr>
            <a:spLocks noGrp="1"/>
          </p:cNvSpPr>
          <p:nvPr>
            <p:ph type="sldNum" sz="quarter" idx="12"/>
          </p:nvPr>
        </p:nvSpPr>
        <p:spPr>
          <a:xfrm>
            <a:off x="8610600" y="6356350"/>
            <a:ext cx="2743200" cy="365125"/>
          </a:xfrm>
          <a:prstGeom prst="rect">
            <a:avLst/>
          </a:prstGeom>
        </p:spPr>
        <p:txBody>
          <a:bodyPr/>
          <a:lstStyle/>
          <a:p>
            <a:fld id="{6C2B680C-6DA0-49E6-99A3-6D9C3F3533DA}" type="slidenum">
              <a:rPr lang="en-US" smtClean="0"/>
              <a:t>‹#›</a:t>
            </a:fld>
            <a:endParaRPr lang="en-US"/>
          </a:p>
        </p:txBody>
      </p:sp>
    </p:spTree>
    <p:extLst>
      <p:ext uri="{BB962C8B-B14F-4D97-AF65-F5344CB8AC3E}">
        <p14:creationId xmlns:p14="http://schemas.microsoft.com/office/powerpoint/2010/main" val="1553752749"/>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8C13BDD-F0C3-3138-FF9E-008FDC7192E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91437029-E052-9BC3-976B-8D58BDE4B84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2117ABC-C659-E14F-C927-CF61202F4F17}"/>
              </a:ext>
            </a:extLst>
          </p:cNvPr>
          <p:cNvSpPr>
            <a:spLocks noGrp="1"/>
          </p:cNvSpPr>
          <p:nvPr>
            <p:ph type="dt" sz="half" idx="10"/>
          </p:nvPr>
        </p:nvSpPr>
        <p:spPr>
          <a:xfrm>
            <a:off x="838200" y="6356350"/>
            <a:ext cx="2743200" cy="365125"/>
          </a:xfrm>
          <a:prstGeom prst="rect">
            <a:avLst/>
          </a:prstGeom>
        </p:spPr>
        <p:txBody>
          <a:bodyPr/>
          <a:lstStyle/>
          <a:p>
            <a:fld id="{0C5ADDC4-CF8A-43B8-9549-8FD62AB42CFF}" type="datetimeFigureOut">
              <a:rPr lang="en-US" smtClean="0"/>
              <a:t>2/27/2026</a:t>
            </a:fld>
            <a:endParaRPr lang="en-US"/>
          </a:p>
        </p:txBody>
      </p:sp>
      <p:sp>
        <p:nvSpPr>
          <p:cNvPr id="5" name="Footer Placeholder 4">
            <a:extLst>
              <a:ext uri="{FF2B5EF4-FFF2-40B4-BE49-F238E27FC236}">
                <a16:creationId xmlns:a16="http://schemas.microsoft.com/office/drawing/2014/main" xmlns="" id="{5380F853-8BA9-34E9-7B92-51B105E17BF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8D566DD3-D366-D7E1-176B-B2E76997477F}"/>
              </a:ext>
            </a:extLst>
          </p:cNvPr>
          <p:cNvSpPr>
            <a:spLocks noGrp="1"/>
          </p:cNvSpPr>
          <p:nvPr>
            <p:ph type="sldNum" sz="quarter" idx="12"/>
          </p:nvPr>
        </p:nvSpPr>
        <p:spPr>
          <a:xfrm>
            <a:off x="8610600" y="6356350"/>
            <a:ext cx="2743200" cy="365125"/>
          </a:xfrm>
          <a:prstGeom prst="rect">
            <a:avLst/>
          </a:prstGeom>
        </p:spPr>
        <p:txBody>
          <a:bodyPr/>
          <a:lstStyle/>
          <a:p>
            <a:fld id="{6C2B680C-6DA0-49E6-99A3-6D9C3F3533DA}" type="slidenum">
              <a:rPr lang="en-US" smtClean="0"/>
              <a:t>‹#›</a:t>
            </a:fld>
            <a:endParaRPr lang="en-US"/>
          </a:p>
        </p:txBody>
      </p:sp>
    </p:spTree>
    <p:extLst>
      <p:ext uri="{BB962C8B-B14F-4D97-AF65-F5344CB8AC3E}">
        <p14:creationId xmlns:p14="http://schemas.microsoft.com/office/powerpoint/2010/main" val="831868328"/>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2026/2/27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293756810"/>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2026/2/27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00951368"/>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2026/2/27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115950720"/>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2026/2/27</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45749754"/>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2026/2/27</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916732068"/>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2026/2/27</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99509818"/>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xmlns="" id="{39E1D406-F291-65F1-A672-43BF0DE633B3}"/>
              </a:ext>
            </a:extLst>
          </p:cNvPr>
          <p:cNvSpPr/>
          <p:nvPr userDrawn="1"/>
        </p:nvSpPr>
        <p:spPr>
          <a:xfrm>
            <a:off x="319316" y="296528"/>
            <a:ext cx="11553368" cy="6264944"/>
          </a:xfrm>
          <a:prstGeom prst="roundRect">
            <a:avLst/>
          </a:prstGeom>
          <a:solidFill>
            <a:schemeClr val="bg1"/>
          </a:solidFill>
          <a:ln w="38100">
            <a:solidFill>
              <a:srgbClr val="F2961B"/>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1993553"/>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2026/2/27</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378688209"/>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708BBB-6D7D-8D29-A42A-7C22CC9E026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D23898F-90C5-2EDA-73C0-1A49B56C5875}"/>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1EF7CBA-FE55-8536-AD37-6EB518A495C6}"/>
              </a:ext>
            </a:extLst>
          </p:cNvPr>
          <p:cNvSpPr>
            <a:spLocks noGrp="1"/>
          </p:cNvSpPr>
          <p:nvPr>
            <p:ph type="dt" sz="half" idx="10"/>
          </p:nvPr>
        </p:nvSpPr>
        <p:spPr>
          <a:xfrm>
            <a:off x="838200" y="6356350"/>
            <a:ext cx="2743200" cy="365125"/>
          </a:xfrm>
          <a:prstGeom prst="rect">
            <a:avLst/>
          </a:prstGeom>
        </p:spPr>
        <p:txBody>
          <a:bodyPr/>
          <a:lstStyle/>
          <a:p>
            <a:fld id="{0C5ADDC4-CF8A-43B8-9549-8FD62AB42CFF}" type="datetimeFigureOut">
              <a:rPr lang="en-US" smtClean="0"/>
              <a:t>2/27/2026</a:t>
            </a:fld>
            <a:endParaRPr lang="en-US"/>
          </a:p>
        </p:txBody>
      </p:sp>
      <p:sp>
        <p:nvSpPr>
          <p:cNvPr id="5" name="Footer Placeholder 4">
            <a:extLst>
              <a:ext uri="{FF2B5EF4-FFF2-40B4-BE49-F238E27FC236}">
                <a16:creationId xmlns:a16="http://schemas.microsoft.com/office/drawing/2014/main" xmlns="" id="{0B843482-7E26-408C-F588-BCFBEA5B46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C432974C-560E-0700-1430-895B39CC313B}"/>
              </a:ext>
            </a:extLst>
          </p:cNvPr>
          <p:cNvSpPr>
            <a:spLocks noGrp="1"/>
          </p:cNvSpPr>
          <p:nvPr>
            <p:ph type="sldNum" sz="quarter" idx="12"/>
          </p:nvPr>
        </p:nvSpPr>
        <p:spPr>
          <a:xfrm>
            <a:off x="8610600" y="6356350"/>
            <a:ext cx="2743200" cy="365125"/>
          </a:xfrm>
          <a:prstGeom prst="rect">
            <a:avLst/>
          </a:prstGeom>
        </p:spPr>
        <p:txBody>
          <a:bodyPr/>
          <a:lstStyle/>
          <a:p>
            <a:fld id="{6C2B680C-6DA0-49E6-99A3-6D9C3F3533DA}" type="slidenum">
              <a:rPr lang="en-US" smtClean="0"/>
              <a:t>‹#›</a:t>
            </a:fld>
            <a:endParaRPr lang="en-US"/>
          </a:p>
        </p:txBody>
      </p:sp>
    </p:spTree>
    <p:extLst>
      <p:ext uri="{BB962C8B-B14F-4D97-AF65-F5344CB8AC3E}">
        <p14:creationId xmlns:p14="http://schemas.microsoft.com/office/powerpoint/2010/main" val="2121600247"/>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2026/2/27</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7645774"/>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2026/2/27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914532959"/>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2026/2/27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066521656"/>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281333-325C-FDAB-047B-03FEBA4DEB44}"/>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56102252-6F5F-9DF4-5179-48DE55392FC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995817D8-1193-2337-7A18-F60E32088F30}"/>
              </a:ext>
            </a:extLst>
          </p:cNvPr>
          <p:cNvSpPr>
            <a:spLocks noGrp="1"/>
          </p:cNvSpPr>
          <p:nvPr>
            <p:ph type="dt" sz="half" idx="10"/>
          </p:nvPr>
        </p:nvSpPr>
        <p:spPr>
          <a:xfrm>
            <a:off x="838200" y="6356350"/>
            <a:ext cx="2743200" cy="365125"/>
          </a:xfrm>
          <a:prstGeom prst="rect">
            <a:avLst/>
          </a:prstGeom>
        </p:spPr>
        <p:txBody>
          <a:bodyPr/>
          <a:lstStyle/>
          <a:p>
            <a:fld id="{0C5ADDC4-CF8A-43B8-9549-8FD62AB42CFF}" type="datetimeFigureOut">
              <a:rPr lang="en-US" smtClean="0"/>
              <a:t>2/27/2026</a:t>
            </a:fld>
            <a:endParaRPr lang="en-US"/>
          </a:p>
        </p:txBody>
      </p:sp>
      <p:sp>
        <p:nvSpPr>
          <p:cNvPr id="5" name="Footer Placeholder 4">
            <a:extLst>
              <a:ext uri="{FF2B5EF4-FFF2-40B4-BE49-F238E27FC236}">
                <a16:creationId xmlns:a16="http://schemas.microsoft.com/office/drawing/2014/main" xmlns="" id="{B766B4D0-21ED-BB05-B441-60C1FA4A9D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FBD76352-6947-4AEC-ED1C-719C955D2FDF}"/>
              </a:ext>
            </a:extLst>
          </p:cNvPr>
          <p:cNvSpPr>
            <a:spLocks noGrp="1"/>
          </p:cNvSpPr>
          <p:nvPr>
            <p:ph type="sldNum" sz="quarter" idx="12"/>
          </p:nvPr>
        </p:nvSpPr>
        <p:spPr>
          <a:xfrm>
            <a:off x="8610600" y="6356350"/>
            <a:ext cx="2743200" cy="365125"/>
          </a:xfrm>
          <a:prstGeom prst="rect">
            <a:avLst/>
          </a:prstGeom>
        </p:spPr>
        <p:txBody>
          <a:bodyPr/>
          <a:lstStyle/>
          <a:p>
            <a:fld id="{6C2B680C-6DA0-49E6-99A3-6D9C3F3533DA}" type="slidenum">
              <a:rPr lang="en-US" smtClean="0"/>
              <a:t>‹#›</a:t>
            </a:fld>
            <a:endParaRPr lang="en-US"/>
          </a:p>
        </p:txBody>
      </p:sp>
    </p:spTree>
    <p:extLst>
      <p:ext uri="{BB962C8B-B14F-4D97-AF65-F5344CB8AC3E}">
        <p14:creationId xmlns:p14="http://schemas.microsoft.com/office/powerpoint/2010/main" val="3932378534"/>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D086F8-5335-A5A9-71D7-597EC5F5E35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340FDB5-B912-3F13-0746-C5D6E9F0BC3A}"/>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6E1A1E27-419B-E989-B634-077FEC5458E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E1C59EF2-EDC5-E640-CF35-122B8F00E18F}"/>
              </a:ext>
            </a:extLst>
          </p:cNvPr>
          <p:cNvSpPr>
            <a:spLocks noGrp="1"/>
          </p:cNvSpPr>
          <p:nvPr>
            <p:ph type="dt" sz="half" idx="10"/>
          </p:nvPr>
        </p:nvSpPr>
        <p:spPr>
          <a:xfrm>
            <a:off x="838200" y="6356350"/>
            <a:ext cx="2743200" cy="365125"/>
          </a:xfrm>
          <a:prstGeom prst="rect">
            <a:avLst/>
          </a:prstGeom>
        </p:spPr>
        <p:txBody>
          <a:bodyPr/>
          <a:lstStyle/>
          <a:p>
            <a:fld id="{0C5ADDC4-CF8A-43B8-9549-8FD62AB42CFF}" type="datetimeFigureOut">
              <a:rPr lang="en-US" smtClean="0"/>
              <a:t>2/27/2026</a:t>
            </a:fld>
            <a:endParaRPr lang="en-US"/>
          </a:p>
        </p:txBody>
      </p:sp>
      <p:sp>
        <p:nvSpPr>
          <p:cNvPr id="6" name="Footer Placeholder 5">
            <a:extLst>
              <a:ext uri="{FF2B5EF4-FFF2-40B4-BE49-F238E27FC236}">
                <a16:creationId xmlns:a16="http://schemas.microsoft.com/office/drawing/2014/main" xmlns="" id="{E65A9321-A1FD-1B5A-F83A-F73A3C7D21F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B6236BE7-4550-9FF1-2F66-AA99DB583F2A}"/>
              </a:ext>
            </a:extLst>
          </p:cNvPr>
          <p:cNvSpPr>
            <a:spLocks noGrp="1"/>
          </p:cNvSpPr>
          <p:nvPr>
            <p:ph type="sldNum" sz="quarter" idx="12"/>
          </p:nvPr>
        </p:nvSpPr>
        <p:spPr>
          <a:xfrm>
            <a:off x="8610600" y="6356350"/>
            <a:ext cx="2743200" cy="365125"/>
          </a:xfrm>
          <a:prstGeom prst="rect">
            <a:avLst/>
          </a:prstGeom>
        </p:spPr>
        <p:txBody>
          <a:bodyPr/>
          <a:lstStyle/>
          <a:p>
            <a:fld id="{6C2B680C-6DA0-49E6-99A3-6D9C3F3533DA}" type="slidenum">
              <a:rPr lang="en-US" smtClean="0"/>
              <a:t>‹#›</a:t>
            </a:fld>
            <a:endParaRPr lang="en-US"/>
          </a:p>
        </p:txBody>
      </p:sp>
    </p:spTree>
    <p:extLst>
      <p:ext uri="{BB962C8B-B14F-4D97-AF65-F5344CB8AC3E}">
        <p14:creationId xmlns:p14="http://schemas.microsoft.com/office/powerpoint/2010/main" val="3678651051"/>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36181F-2539-C192-F16F-66FB2A4A106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683F4AA7-6792-45B7-1E07-83867FE301A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DAE4B682-C5A0-76C1-45D0-670D494E4125}"/>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DF3E2289-1263-7577-EE62-10DA97EF6916}"/>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05AC9B02-B31B-EEC0-AF53-0C74642239F9}"/>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9EF648C6-0C8B-51CC-5478-93A0B9F02C04}"/>
              </a:ext>
            </a:extLst>
          </p:cNvPr>
          <p:cNvSpPr>
            <a:spLocks noGrp="1"/>
          </p:cNvSpPr>
          <p:nvPr>
            <p:ph type="dt" sz="half" idx="10"/>
          </p:nvPr>
        </p:nvSpPr>
        <p:spPr>
          <a:xfrm>
            <a:off x="838200" y="6356350"/>
            <a:ext cx="2743200" cy="365125"/>
          </a:xfrm>
          <a:prstGeom prst="rect">
            <a:avLst/>
          </a:prstGeom>
        </p:spPr>
        <p:txBody>
          <a:bodyPr/>
          <a:lstStyle/>
          <a:p>
            <a:fld id="{0C5ADDC4-CF8A-43B8-9549-8FD62AB42CFF}" type="datetimeFigureOut">
              <a:rPr lang="en-US" smtClean="0"/>
              <a:t>2/27/2026</a:t>
            </a:fld>
            <a:endParaRPr lang="en-US"/>
          </a:p>
        </p:txBody>
      </p:sp>
      <p:sp>
        <p:nvSpPr>
          <p:cNvPr id="8" name="Footer Placeholder 7">
            <a:extLst>
              <a:ext uri="{FF2B5EF4-FFF2-40B4-BE49-F238E27FC236}">
                <a16:creationId xmlns:a16="http://schemas.microsoft.com/office/drawing/2014/main" xmlns="" id="{73580843-7C54-E2A7-CCA5-DC34C35AC06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xmlns="" id="{3C15DB28-89E0-5A2E-0991-D669288B94C0}"/>
              </a:ext>
            </a:extLst>
          </p:cNvPr>
          <p:cNvSpPr>
            <a:spLocks noGrp="1"/>
          </p:cNvSpPr>
          <p:nvPr>
            <p:ph type="sldNum" sz="quarter" idx="12"/>
          </p:nvPr>
        </p:nvSpPr>
        <p:spPr>
          <a:xfrm>
            <a:off x="8610600" y="6356350"/>
            <a:ext cx="2743200" cy="365125"/>
          </a:xfrm>
          <a:prstGeom prst="rect">
            <a:avLst/>
          </a:prstGeom>
        </p:spPr>
        <p:txBody>
          <a:bodyPr/>
          <a:lstStyle/>
          <a:p>
            <a:fld id="{6C2B680C-6DA0-49E6-99A3-6D9C3F3533DA}" type="slidenum">
              <a:rPr lang="en-US" smtClean="0"/>
              <a:t>‹#›</a:t>
            </a:fld>
            <a:endParaRPr lang="en-US"/>
          </a:p>
        </p:txBody>
      </p:sp>
    </p:spTree>
    <p:extLst>
      <p:ext uri="{BB962C8B-B14F-4D97-AF65-F5344CB8AC3E}">
        <p14:creationId xmlns:p14="http://schemas.microsoft.com/office/powerpoint/2010/main" val="192804339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DCA000-6211-AEAA-4950-963EA9951FA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714C7AB5-1138-23F7-1A84-E411A7A14EB1}"/>
              </a:ext>
            </a:extLst>
          </p:cNvPr>
          <p:cNvSpPr>
            <a:spLocks noGrp="1"/>
          </p:cNvSpPr>
          <p:nvPr>
            <p:ph type="dt" sz="half" idx="10"/>
          </p:nvPr>
        </p:nvSpPr>
        <p:spPr>
          <a:xfrm>
            <a:off x="838200" y="6356350"/>
            <a:ext cx="2743200" cy="365125"/>
          </a:xfrm>
          <a:prstGeom prst="rect">
            <a:avLst/>
          </a:prstGeom>
        </p:spPr>
        <p:txBody>
          <a:bodyPr/>
          <a:lstStyle/>
          <a:p>
            <a:fld id="{0C5ADDC4-CF8A-43B8-9549-8FD62AB42CFF}" type="datetimeFigureOut">
              <a:rPr lang="en-US" smtClean="0"/>
              <a:t>2/27/2026</a:t>
            </a:fld>
            <a:endParaRPr lang="en-US"/>
          </a:p>
        </p:txBody>
      </p:sp>
      <p:sp>
        <p:nvSpPr>
          <p:cNvPr id="4" name="Footer Placeholder 3">
            <a:extLst>
              <a:ext uri="{FF2B5EF4-FFF2-40B4-BE49-F238E27FC236}">
                <a16:creationId xmlns:a16="http://schemas.microsoft.com/office/drawing/2014/main" xmlns="" id="{3F6E2A2A-B7A5-266D-13AC-B642F07A858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xmlns="" id="{7647B928-B906-282A-99AC-BBE6971EA6BC}"/>
              </a:ext>
            </a:extLst>
          </p:cNvPr>
          <p:cNvSpPr>
            <a:spLocks noGrp="1"/>
          </p:cNvSpPr>
          <p:nvPr>
            <p:ph type="sldNum" sz="quarter" idx="12"/>
          </p:nvPr>
        </p:nvSpPr>
        <p:spPr>
          <a:xfrm>
            <a:off x="8610600" y="6356350"/>
            <a:ext cx="2743200" cy="365125"/>
          </a:xfrm>
          <a:prstGeom prst="rect">
            <a:avLst/>
          </a:prstGeom>
        </p:spPr>
        <p:txBody>
          <a:bodyPr/>
          <a:lstStyle/>
          <a:p>
            <a:fld id="{6C2B680C-6DA0-49E6-99A3-6D9C3F3533DA}" type="slidenum">
              <a:rPr lang="en-US" smtClean="0"/>
              <a:t>‹#›</a:t>
            </a:fld>
            <a:endParaRPr lang="en-US"/>
          </a:p>
        </p:txBody>
      </p:sp>
    </p:spTree>
    <p:extLst>
      <p:ext uri="{BB962C8B-B14F-4D97-AF65-F5344CB8AC3E}">
        <p14:creationId xmlns:p14="http://schemas.microsoft.com/office/powerpoint/2010/main" val="321693020"/>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AAEF896-7B3C-0C43-BA26-D0C1D00CC9E9}"/>
              </a:ext>
            </a:extLst>
          </p:cNvPr>
          <p:cNvSpPr>
            <a:spLocks noGrp="1"/>
          </p:cNvSpPr>
          <p:nvPr>
            <p:ph type="dt" sz="half" idx="10"/>
          </p:nvPr>
        </p:nvSpPr>
        <p:spPr>
          <a:xfrm>
            <a:off x="838200" y="6356350"/>
            <a:ext cx="2743200" cy="365125"/>
          </a:xfrm>
          <a:prstGeom prst="rect">
            <a:avLst/>
          </a:prstGeom>
        </p:spPr>
        <p:txBody>
          <a:bodyPr/>
          <a:lstStyle/>
          <a:p>
            <a:fld id="{0C5ADDC4-CF8A-43B8-9549-8FD62AB42CFF}" type="datetimeFigureOut">
              <a:rPr lang="en-US" smtClean="0"/>
              <a:t>2/27/2026</a:t>
            </a:fld>
            <a:endParaRPr lang="en-US"/>
          </a:p>
        </p:txBody>
      </p:sp>
      <p:sp>
        <p:nvSpPr>
          <p:cNvPr id="3" name="Footer Placeholder 2">
            <a:extLst>
              <a:ext uri="{FF2B5EF4-FFF2-40B4-BE49-F238E27FC236}">
                <a16:creationId xmlns:a16="http://schemas.microsoft.com/office/drawing/2014/main" xmlns="" id="{9E90CCCE-CE1E-4ACD-D64F-D6E0028B80B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AC142FE8-AF9C-5FFB-5DCE-D1374E8283D6}"/>
              </a:ext>
            </a:extLst>
          </p:cNvPr>
          <p:cNvSpPr>
            <a:spLocks noGrp="1"/>
          </p:cNvSpPr>
          <p:nvPr>
            <p:ph type="sldNum" sz="quarter" idx="12"/>
          </p:nvPr>
        </p:nvSpPr>
        <p:spPr>
          <a:xfrm>
            <a:off x="8610600" y="6356350"/>
            <a:ext cx="2743200" cy="365125"/>
          </a:xfrm>
          <a:prstGeom prst="rect">
            <a:avLst/>
          </a:prstGeom>
        </p:spPr>
        <p:txBody>
          <a:bodyPr/>
          <a:lstStyle/>
          <a:p>
            <a:fld id="{6C2B680C-6DA0-49E6-99A3-6D9C3F3533DA}" type="slidenum">
              <a:rPr lang="en-US" smtClean="0"/>
              <a:t>‹#›</a:t>
            </a:fld>
            <a:endParaRPr lang="en-US"/>
          </a:p>
        </p:txBody>
      </p:sp>
    </p:spTree>
    <p:extLst>
      <p:ext uri="{BB962C8B-B14F-4D97-AF65-F5344CB8AC3E}">
        <p14:creationId xmlns:p14="http://schemas.microsoft.com/office/powerpoint/2010/main" val="804911058"/>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137775-E526-2BF0-1041-BE977DFFCFA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E193292F-A610-F86E-D887-41812E18FB3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54DB0D4B-A8B4-F659-4100-4BD9AF2D31C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E8FDC29-D75F-5515-997F-7B773DB0DDA0}"/>
              </a:ext>
            </a:extLst>
          </p:cNvPr>
          <p:cNvSpPr>
            <a:spLocks noGrp="1"/>
          </p:cNvSpPr>
          <p:nvPr>
            <p:ph type="dt" sz="half" idx="10"/>
          </p:nvPr>
        </p:nvSpPr>
        <p:spPr>
          <a:xfrm>
            <a:off x="838200" y="6356350"/>
            <a:ext cx="2743200" cy="365125"/>
          </a:xfrm>
          <a:prstGeom prst="rect">
            <a:avLst/>
          </a:prstGeom>
        </p:spPr>
        <p:txBody>
          <a:bodyPr/>
          <a:lstStyle/>
          <a:p>
            <a:fld id="{0C5ADDC4-CF8A-43B8-9549-8FD62AB42CFF}" type="datetimeFigureOut">
              <a:rPr lang="en-US" smtClean="0"/>
              <a:t>2/27/2026</a:t>
            </a:fld>
            <a:endParaRPr lang="en-US"/>
          </a:p>
        </p:txBody>
      </p:sp>
      <p:sp>
        <p:nvSpPr>
          <p:cNvPr id="6" name="Footer Placeholder 5">
            <a:extLst>
              <a:ext uri="{FF2B5EF4-FFF2-40B4-BE49-F238E27FC236}">
                <a16:creationId xmlns:a16="http://schemas.microsoft.com/office/drawing/2014/main" xmlns="" id="{F60C1653-FA5A-0979-59EC-DA6D6618F8B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CD89C386-BD7A-6403-5E5A-7FFF71FA3C7F}"/>
              </a:ext>
            </a:extLst>
          </p:cNvPr>
          <p:cNvSpPr>
            <a:spLocks noGrp="1"/>
          </p:cNvSpPr>
          <p:nvPr>
            <p:ph type="sldNum" sz="quarter" idx="12"/>
          </p:nvPr>
        </p:nvSpPr>
        <p:spPr>
          <a:xfrm>
            <a:off x="8610600" y="6356350"/>
            <a:ext cx="2743200" cy="365125"/>
          </a:xfrm>
          <a:prstGeom prst="rect">
            <a:avLst/>
          </a:prstGeom>
        </p:spPr>
        <p:txBody>
          <a:bodyPr/>
          <a:lstStyle/>
          <a:p>
            <a:fld id="{6C2B680C-6DA0-49E6-99A3-6D9C3F3533DA}" type="slidenum">
              <a:rPr lang="en-US" smtClean="0"/>
              <a:t>‹#›</a:t>
            </a:fld>
            <a:endParaRPr lang="en-US"/>
          </a:p>
        </p:txBody>
      </p:sp>
    </p:spTree>
    <p:extLst>
      <p:ext uri="{BB962C8B-B14F-4D97-AF65-F5344CB8AC3E}">
        <p14:creationId xmlns:p14="http://schemas.microsoft.com/office/powerpoint/2010/main" val="1384543956"/>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796AA7-506F-7A8C-8D52-756C45C015E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A5B65B38-8EA8-31B9-E8CF-18E16A8DBE60}"/>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6FAEF019-41AD-5A71-8486-9B8B7E8BDBF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E173CE3-7375-6FCD-7EDB-B4E1F773032B}"/>
              </a:ext>
            </a:extLst>
          </p:cNvPr>
          <p:cNvSpPr>
            <a:spLocks noGrp="1"/>
          </p:cNvSpPr>
          <p:nvPr>
            <p:ph type="dt" sz="half" idx="10"/>
          </p:nvPr>
        </p:nvSpPr>
        <p:spPr>
          <a:xfrm>
            <a:off x="838200" y="6356350"/>
            <a:ext cx="2743200" cy="365125"/>
          </a:xfrm>
          <a:prstGeom prst="rect">
            <a:avLst/>
          </a:prstGeom>
        </p:spPr>
        <p:txBody>
          <a:bodyPr/>
          <a:lstStyle/>
          <a:p>
            <a:fld id="{0C5ADDC4-CF8A-43B8-9549-8FD62AB42CFF}" type="datetimeFigureOut">
              <a:rPr lang="en-US" smtClean="0"/>
              <a:t>2/27/2026</a:t>
            </a:fld>
            <a:endParaRPr lang="en-US"/>
          </a:p>
        </p:txBody>
      </p:sp>
      <p:sp>
        <p:nvSpPr>
          <p:cNvPr id="6" name="Footer Placeholder 5">
            <a:extLst>
              <a:ext uri="{FF2B5EF4-FFF2-40B4-BE49-F238E27FC236}">
                <a16:creationId xmlns:a16="http://schemas.microsoft.com/office/drawing/2014/main" xmlns="" id="{37368E73-06B2-C34D-DBAF-FDEE152D075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99A7EB60-BD30-9F70-B080-9239C5157389}"/>
              </a:ext>
            </a:extLst>
          </p:cNvPr>
          <p:cNvSpPr>
            <a:spLocks noGrp="1"/>
          </p:cNvSpPr>
          <p:nvPr>
            <p:ph type="sldNum" sz="quarter" idx="12"/>
          </p:nvPr>
        </p:nvSpPr>
        <p:spPr>
          <a:xfrm>
            <a:off x="8610600" y="6356350"/>
            <a:ext cx="2743200" cy="365125"/>
          </a:xfrm>
          <a:prstGeom prst="rect">
            <a:avLst/>
          </a:prstGeom>
        </p:spPr>
        <p:txBody>
          <a:bodyPr/>
          <a:lstStyle/>
          <a:p>
            <a:fld id="{6C2B680C-6DA0-49E6-99A3-6D9C3F3533DA}" type="slidenum">
              <a:rPr lang="en-US" smtClean="0"/>
              <a:t>‹#›</a:t>
            </a:fld>
            <a:endParaRPr lang="en-US"/>
          </a:p>
        </p:txBody>
      </p:sp>
    </p:spTree>
    <p:extLst>
      <p:ext uri="{BB962C8B-B14F-4D97-AF65-F5344CB8AC3E}">
        <p14:creationId xmlns:p14="http://schemas.microsoft.com/office/powerpoint/2010/main" val="1724309806"/>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9447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CF2D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25355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8.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8.xml"/><Relationship Id="rId1" Type="http://schemas.openxmlformats.org/officeDocument/2006/relationships/tags" Target="../tags/tag4.xml"/><Relationship Id="rId5" Type="http://schemas.openxmlformats.org/officeDocument/2006/relationships/image" Target="../media/image1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2.xml"/><Relationship Id="rId1" Type="http://schemas.openxmlformats.org/officeDocument/2006/relationships/tags" Target="../tags/tag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8.xml"/><Relationship Id="rId1" Type="http://schemas.openxmlformats.org/officeDocument/2006/relationships/tags" Target="../tags/tag3.xml"/><Relationship Id="rId5" Type="http://schemas.openxmlformats.org/officeDocument/2006/relationships/image" Target="../media/image8.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BB5DCB58-20ED-4ABE-9C65-2ABF0698887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543" r="5543" b="-1297"/>
          <a:stretch/>
        </p:blipFill>
        <p:spPr>
          <a:xfrm>
            <a:off x="0" y="-44450"/>
            <a:ext cx="12192001" cy="6946900"/>
          </a:xfrm>
          <a:prstGeom prst="rect">
            <a:avLst/>
          </a:prstGeom>
        </p:spPr>
      </p:pic>
      <p:sp>
        <p:nvSpPr>
          <p:cNvPr id="3" name="矩形: 圆角 2">
            <a:extLst>
              <a:ext uri="{FF2B5EF4-FFF2-40B4-BE49-F238E27FC236}">
                <a16:creationId xmlns:a16="http://schemas.microsoft.com/office/drawing/2014/main" xmlns="" id="{AC6AF9AD-6E33-4FB5-92A9-1D06B8EDE037}"/>
              </a:ext>
            </a:extLst>
          </p:cNvPr>
          <p:cNvSpPr/>
          <p:nvPr/>
        </p:nvSpPr>
        <p:spPr>
          <a:xfrm>
            <a:off x="10676467" y="5054600"/>
            <a:ext cx="2218266" cy="2429933"/>
          </a:xfrm>
          <a:prstGeom prst="roundRect">
            <a:avLst/>
          </a:prstGeom>
          <a:solidFill>
            <a:srgbClr val="FCF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a:extLst>
              <a:ext uri="{FF2B5EF4-FFF2-40B4-BE49-F238E27FC236}">
                <a16:creationId xmlns:a16="http://schemas.microsoft.com/office/drawing/2014/main" xmlns="" id="{41E0B6BF-908A-4FD6-B2ED-325062CEFC2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5585" t="51703" r="406" b="2387"/>
          <a:stretch/>
        </p:blipFill>
        <p:spPr>
          <a:xfrm>
            <a:off x="9347200" y="3956676"/>
            <a:ext cx="3033713" cy="2901324"/>
          </a:xfrm>
          <a:prstGeom prst="rect">
            <a:avLst/>
          </a:prstGeom>
        </p:spPr>
      </p:pic>
      <p:pic>
        <p:nvPicPr>
          <p:cNvPr id="5" name="Picture 4">
            <a:extLst>
              <a:ext uri="{FF2B5EF4-FFF2-40B4-BE49-F238E27FC236}">
                <a16:creationId xmlns:a16="http://schemas.microsoft.com/office/drawing/2014/main" xmlns="" id="{A9BEB794-5E22-9233-B29D-49D4078E9143}"/>
              </a:ext>
            </a:extLst>
          </p:cNvPr>
          <p:cNvPicPr>
            <a:picLocks noChangeAspect="1"/>
          </p:cNvPicPr>
          <p:nvPr/>
        </p:nvPicPr>
        <p:blipFill>
          <a:blip r:embed="rId5"/>
          <a:stretch>
            <a:fillRect/>
          </a:stretch>
        </p:blipFill>
        <p:spPr>
          <a:xfrm>
            <a:off x="1329494" y="1790769"/>
            <a:ext cx="9851990" cy="3078747"/>
          </a:xfrm>
          <a:prstGeom prst="rect">
            <a:avLst/>
          </a:prstGeom>
        </p:spPr>
      </p:pic>
    </p:spTree>
    <p:custDataLst>
      <p:tags r:id="rId1"/>
    </p:custDataLst>
    <p:extLst>
      <p:ext uri="{BB962C8B-B14F-4D97-AF65-F5344CB8AC3E}">
        <p14:creationId xmlns:p14="http://schemas.microsoft.com/office/powerpoint/2010/main" val="17158793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ào - đất nước Triệu Voi tươi đẹp">
            <a:extLst>
              <a:ext uri="{FF2B5EF4-FFF2-40B4-BE49-F238E27FC236}">
                <a16:creationId xmlns:a16="http://schemas.microsoft.com/office/drawing/2014/main" xmlns="" id="{389D693E-EA09-293B-F90E-7D24BB1A2F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Rounded Corners 26">
            <a:extLst>
              <a:ext uri="{FF2B5EF4-FFF2-40B4-BE49-F238E27FC236}">
                <a16:creationId xmlns:a16="http://schemas.microsoft.com/office/drawing/2014/main" xmlns="" id="{3129F4B3-7D3C-5814-568B-EED33911484D}"/>
              </a:ext>
            </a:extLst>
          </p:cNvPr>
          <p:cNvSpPr/>
          <p:nvPr/>
        </p:nvSpPr>
        <p:spPr>
          <a:xfrm>
            <a:off x="337457" y="446314"/>
            <a:ext cx="11419114" cy="3725637"/>
          </a:xfrm>
          <a:prstGeom prst="roundRect">
            <a:avLst/>
          </a:prstGeom>
          <a:solidFill>
            <a:schemeClr val="bg1">
              <a:alpha val="82000"/>
            </a:scheme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lnSpc>
                <a:spcPct val="120000"/>
              </a:lnSpc>
              <a:defRPr/>
            </a:pPr>
            <a:r>
              <a:rPr lang="vi-VN" sz="3600" b="1" dirty="0">
                <a:solidFill>
                  <a:srgbClr val="002060"/>
                </a:solidFill>
                <a:latin typeface="Cambria" panose="02040503050406030204" pitchFamily="18" charset="0"/>
                <a:ea typeface="Cambria" panose="02040503050406030204" pitchFamily="18" charset="0"/>
              </a:rPr>
              <a:t>+ Lào có số dân khoảng 7,5 triệu người (năm 2021).</a:t>
            </a:r>
          </a:p>
          <a:p>
            <a:pPr lvl="0" algn="just">
              <a:lnSpc>
                <a:spcPct val="120000"/>
              </a:lnSpc>
              <a:defRPr/>
            </a:pPr>
            <a:r>
              <a:rPr lang="vi-VN" sz="3600" b="1" dirty="0">
                <a:solidFill>
                  <a:srgbClr val="002060"/>
                </a:solidFill>
                <a:latin typeface="Cambria" panose="02040503050406030204" pitchFamily="18" charset="0"/>
                <a:ea typeface="Cambria" panose="02040503050406030204" pitchFamily="18" charset="0"/>
              </a:rPr>
              <a:t>+ Phần lớn dân cư là dân tộc Lào, sống chủ yếu ở vùng đồng bằng. Các dân tộc khác như Khơ-me, Mông, có số lượng ít và sống chủ yếu ở vùng đồi núi.</a:t>
            </a:r>
          </a:p>
        </p:txBody>
      </p:sp>
    </p:spTree>
    <p:extLst>
      <p:ext uri="{BB962C8B-B14F-4D97-AF65-F5344CB8AC3E}">
        <p14:creationId xmlns:p14="http://schemas.microsoft.com/office/powerpoint/2010/main" val="32844116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BB5DCB58-20ED-4ABE-9C65-2ABF0698887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543" r="5543" b="-1297"/>
          <a:stretch/>
        </p:blipFill>
        <p:spPr>
          <a:xfrm>
            <a:off x="0" y="0"/>
            <a:ext cx="12192001" cy="6946900"/>
          </a:xfrm>
          <a:prstGeom prst="rect">
            <a:avLst/>
          </a:prstGeom>
        </p:spPr>
      </p:pic>
      <p:sp>
        <p:nvSpPr>
          <p:cNvPr id="3" name="矩形: 圆角 2">
            <a:extLst>
              <a:ext uri="{FF2B5EF4-FFF2-40B4-BE49-F238E27FC236}">
                <a16:creationId xmlns:a16="http://schemas.microsoft.com/office/drawing/2014/main" xmlns="" id="{AC6AF9AD-6E33-4FB5-92A9-1D06B8EDE037}"/>
              </a:ext>
            </a:extLst>
          </p:cNvPr>
          <p:cNvSpPr/>
          <p:nvPr/>
        </p:nvSpPr>
        <p:spPr>
          <a:xfrm>
            <a:off x="10676467" y="5054600"/>
            <a:ext cx="2218266" cy="2429933"/>
          </a:xfrm>
          <a:prstGeom prst="roundRect">
            <a:avLst/>
          </a:prstGeom>
          <a:solidFill>
            <a:srgbClr val="FCF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a:extLst>
              <a:ext uri="{FF2B5EF4-FFF2-40B4-BE49-F238E27FC236}">
                <a16:creationId xmlns:a16="http://schemas.microsoft.com/office/drawing/2014/main" xmlns="" id="{41E0B6BF-908A-4FD6-B2ED-325062CEFC2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5585" t="51703" r="406" b="2387"/>
          <a:stretch/>
        </p:blipFill>
        <p:spPr>
          <a:xfrm>
            <a:off x="9347200" y="3956676"/>
            <a:ext cx="3033713" cy="2901324"/>
          </a:xfrm>
          <a:prstGeom prst="rect">
            <a:avLst/>
          </a:prstGeom>
        </p:spPr>
      </p:pic>
      <p:pic>
        <p:nvPicPr>
          <p:cNvPr id="5" name="Picture 4">
            <a:extLst>
              <a:ext uri="{FF2B5EF4-FFF2-40B4-BE49-F238E27FC236}">
                <a16:creationId xmlns:a16="http://schemas.microsoft.com/office/drawing/2014/main" xmlns="" id="{EAD2DC9D-64CE-3902-D48E-AF052BA71B97}"/>
              </a:ext>
            </a:extLst>
          </p:cNvPr>
          <p:cNvPicPr>
            <a:picLocks noChangeAspect="1"/>
          </p:cNvPicPr>
          <p:nvPr/>
        </p:nvPicPr>
        <p:blipFill>
          <a:blip r:embed="rId5"/>
          <a:stretch>
            <a:fillRect/>
          </a:stretch>
        </p:blipFill>
        <p:spPr>
          <a:xfrm>
            <a:off x="1389480" y="1889626"/>
            <a:ext cx="9413040" cy="3078747"/>
          </a:xfrm>
          <a:prstGeom prst="rect">
            <a:avLst/>
          </a:prstGeom>
        </p:spPr>
      </p:pic>
    </p:spTree>
    <p:custDataLst>
      <p:tags r:id="rId1"/>
    </p:custDataLst>
    <p:extLst>
      <p:ext uri="{BB962C8B-B14F-4D97-AF65-F5344CB8AC3E}">
        <p14:creationId xmlns:p14="http://schemas.microsoft.com/office/powerpoint/2010/main" val="42492246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E2C5401A-4E87-BAEA-60B2-015A431192BB}"/>
              </a:ext>
            </a:extLst>
          </p:cNvPr>
          <p:cNvGrpSpPr/>
          <p:nvPr/>
        </p:nvGrpSpPr>
        <p:grpSpPr>
          <a:xfrm>
            <a:off x="592044" y="370115"/>
            <a:ext cx="5623699" cy="2340429"/>
            <a:chOff x="442452" y="1258528"/>
            <a:chExt cx="2989006" cy="1538582"/>
          </a:xfrm>
          <a:solidFill>
            <a:srgbClr val="FFFF00"/>
          </a:solidFill>
        </p:grpSpPr>
        <p:sp>
          <p:nvSpPr>
            <p:cNvPr id="10" name="Speech Bubble: Rectangle with Corners Rounded 9">
              <a:extLst>
                <a:ext uri="{FF2B5EF4-FFF2-40B4-BE49-F238E27FC236}">
                  <a16:creationId xmlns:a16="http://schemas.microsoft.com/office/drawing/2014/main" xmlns="" id="{E6DD87A5-FDBF-C5F8-641D-60460D9E1F9B}"/>
                </a:ext>
              </a:extLst>
            </p:cNvPr>
            <p:cNvSpPr/>
            <p:nvPr/>
          </p:nvSpPr>
          <p:spPr>
            <a:xfrm>
              <a:off x="442452" y="1258528"/>
              <a:ext cx="2989006" cy="1538582"/>
            </a:xfrm>
            <a:prstGeom prst="wedgeRoundRectCallout">
              <a:avLst>
                <a:gd name="adj1" fmla="val -2412"/>
                <a:gd name="adj2" fmla="val 49999"/>
                <a:gd name="adj3" fmla="val 16667"/>
              </a:avLst>
            </a:prstGeom>
            <a:grpFill/>
            <a:ln w="19050">
              <a:solidFill>
                <a:srgbClr val="F296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TextBox 10">
              <a:extLst>
                <a:ext uri="{FF2B5EF4-FFF2-40B4-BE49-F238E27FC236}">
                  <a16:creationId xmlns:a16="http://schemas.microsoft.com/office/drawing/2014/main" xmlns="" id="{A1A3D3E8-E849-974B-6BD5-DD4B45511D2C}"/>
                </a:ext>
              </a:extLst>
            </p:cNvPr>
            <p:cNvSpPr txBox="1"/>
            <p:nvPr/>
          </p:nvSpPr>
          <p:spPr>
            <a:xfrm>
              <a:off x="509641" y="1258528"/>
              <a:ext cx="2904460" cy="151747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Một số cao nguyên của Lào: </a:t>
              </a:r>
              <a:r>
                <a:rPr kumimoji="0" lang="vi-VN"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cao nguyên Hủa Phan, cao nguyên Xiêng Khoảng, cao nguyên Tà Ôi,...</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pic>
        <p:nvPicPr>
          <p:cNvPr id="13" name="Picture 12">
            <a:extLst>
              <a:ext uri="{FF2B5EF4-FFF2-40B4-BE49-F238E27FC236}">
                <a16:creationId xmlns:a16="http://schemas.microsoft.com/office/drawing/2014/main" xmlns="" id="{4AF73CFB-D36E-E6F0-4DD2-BB054C918913}"/>
              </a:ext>
            </a:extLst>
          </p:cNvPr>
          <p:cNvPicPr>
            <a:picLocks noChangeAspect="1"/>
          </p:cNvPicPr>
          <p:nvPr/>
        </p:nvPicPr>
        <p:blipFill>
          <a:blip r:embed="rId2"/>
          <a:stretch>
            <a:fillRect/>
          </a:stretch>
        </p:blipFill>
        <p:spPr>
          <a:xfrm>
            <a:off x="6411686" y="0"/>
            <a:ext cx="5780314" cy="6858000"/>
          </a:xfrm>
          <a:prstGeom prst="rect">
            <a:avLst/>
          </a:prstGeom>
        </p:spPr>
      </p:pic>
      <p:grpSp>
        <p:nvGrpSpPr>
          <p:cNvPr id="2" name="Group 1">
            <a:extLst>
              <a:ext uri="{FF2B5EF4-FFF2-40B4-BE49-F238E27FC236}">
                <a16:creationId xmlns:a16="http://schemas.microsoft.com/office/drawing/2014/main" xmlns="" id="{F0E7760D-4811-C70C-4EE6-70BCB11E9F59}"/>
              </a:ext>
            </a:extLst>
          </p:cNvPr>
          <p:cNvGrpSpPr/>
          <p:nvPr/>
        </p:nvGrpSpPr>
        <p:grpSpPr>
          <a:xfrm>
            <a:off x="559387" y="3385458"/>
            <a:ext cx="5623699" cy="2340429"/>
            <a:chOff x="442452" y="1258528"/>
            <a:chExt cx="2989006" cy="1538582"/>
          </a:xfrm>
          <a:solidFill>
            <a:srgbClr val="FFFF00"/>
          </a:solidFill>
        </p:grpSpPr>
        <p:sp>
          <p:nvSpPr>
            <p:cNvPr id="3" name="Speech Bubble: Rectangle with Corners Rounded 2">
              <a:extLst>
                <a:ext uri="{FF2B5EF4-FFF2-40B4-BE49-F238E27FC236}">
                  <a16:creationId xmlns:a16="http://schemas.microsoft.com/office/drawing/2014/main" xmlns="" id="{52D7F428-F783-36B0-F212-DD3BF29520D3}"/>
                </a:ext>
              </a:extLst>
            </p:cNvPr>
            <p:cNvSpPr/>
            <p:nvPr/>
          </p:nvSpPr>
          <p:spPr>
            <a:xfrm>
              <a:off x="442452" y="1258528"/>
              <a:ext cx="2989006" cy="1538582"/>
            </a:xfrm>
            <a:prstGeom prst="wedgeRoundRectCallout">
              <a:avLst>
                <a:gd name="adj1" fmla="val -2412"/>
                <a:gd name="adj2" fmla="val 49999"/>
                <a:gd name="adj3" fmla="val 16667"/>
              </a:avLst>
            </a:prstGeom>
            <a:grpFill/>
            <a:ln w="19050">
              <a:solidFill>
                <a:srgbClr val="F296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xmlns="" id="{ADDF579D-15A3-C74D-EDF4-465F229FEB9B}"/>
                </a:ext>
              </a:extLst>
            </p:cNvPr>
            <p:cNvSpPr txBox="1"/>
            <p:nvPr/>
          </p:nvSpPr>
          <p:spPr>
            <a:xfrm>
              <a:off x="509641" y="1401652"/>
              <a:ext cx="2904460" cy="11532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Một số sông của Lào: </a:t>
              </a:r>
              <a:r>
                <a:rPr kumimoji="0" lang="vi-VN" sz="360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sông Nậm U, sông Mê Công, sông Nậm Thơn,...</a:t>
              </a:r>
              <a:endParaRPr kumimoji="0" lang="en-US"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42150539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ào - đất nước Triệu Voi tươi đẹp">
            <a:extLst>
              <a:ext uri="{FF2B5EF4-FFF2-40B4-BE49-F238E27FC236}">
                <a16:creationId xmlns:a16="http://schemas.microsoft.com/office/drawing/2014/main" xmlns="" id="{389D693E-EA09-293B-F90E-7D24BB1A2F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Rounded Corners 26">
            <a:extLst>
              <a:ext uri="{FF2B5EF4-FFF2-40B4-BE49-F238E27FC236}">
                <a16:creationId xmlns:a16="http://schemas.microsoft.com/office/drawing/2014/main" xmlns="" id="{3129F4B3-7D3C-5814-568B-EED33911484D}"/>
              </a:ext>
            </a:extLst>
          </p:cNvPr>
          <p:cNvSpPr/>
          <p:nvPr/>
        </p:nvSpPr>
        <p:spPr>
          <a:xfrm>
            <a:off x="718457" y="446314"/>
            <a:ext cx="10597243" cy="3725637"/>
          </a:xfrm>
          <a:prstGeom prst="roundRect">
            <a:avLst/>
          </a:prstGeom>
          <a:solidFill>
            <a:schemeClr val="bg1">
              <a:alpha val="82000"/>
            </a:scheme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Lào là quốc gia thuộc khu vực Đông Nam Á, có chung đường biên giới với Việt Nam. Nhưng có một điều đặc biệt là Lào là nước không giáp biển.</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Mối quan hệ giữa Việt Nam với Lào khăng khít, gắn bó. Việt Nam đã hỗ trợ và giúp đỡ Lào rất nhiều trong quá trình xây dựng đất nước.</a:t>
            </a:r>
            <a:endPar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165192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map of the country&#10;&#10;Description automatically generated">
            <a:extLst>
              <a:ext uri="{FF2B5EF4-FFF2-40B4-BE49-F238E27FC236}">
                <a16:creationId xmlns:a16="http://schemas.microsoft.com/office/drawing/2014/main" xmlns="" id="{F06DB5AF-2746-ED72-32E0-27C4BACCB2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19200"/>
            <a:ext cx="12192000" cy="8077200"/>
          </a:xfrm>
          <a:prstGeom prst="rect">
            <a:avLst/>
          </a:prstGeom>
        </p:spPr>
      </p:pic>
      <p:sp>
        <p:nvSpPr>
          <p:cNvPr id="10" name="Rectangle: Rounded Corners 9">
            <a:extLst>
              <a:ext uri="{FF2B5EF4-FFF2-40B4-BE49-F238E27FC236}">
                <a16:creationId xmlns:a16="http://schemas.microsoft.com/office/drawing/2014/main" xmlns="" id="{4CBCA120-8522-F661-0931-BEEEE8790210}"/>
              </a:ext>
            </a:extLst>
          </p:cNvPr>
          <p:cNvSpPr/>
          <p:nvPr/>
        </p:nvSpPr>
        <p:spPr>
          <a:xfrm>
            <a:off x="402772" y="2438399"/>
            <a:ext cx="9220200" cy="2558143"/>
          </a:xfrm>
          <a:prstGeom prst="roundRect">
            <a:avLst/>
          </a:prstGeom>
          <a:solidFill>
            <a:schemeClr val="lt1">
              <a:alpha val="53000"/>
            </a:schemeClr>
          </a:solidFill>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3" name="Picture 12">
            <a:extLst>
              <a:ext uri="{FF2B5EF4-FFF2-40B4-BE49-F238E27FC236}">
                <a16:creationId xmlns:a16="http://schemas.microsoft.com/office/drawing/2014/main" xmlns="" id="{5AC70A05-DA3A-77C7-AA9A-C01397538243}"/>
              </a:ext>
            </a:extLst>
          </p:cNvPr>
          <p:cNvPicPr>
            <a:picLocks noChangeAspect="1"/>
          </p:cNvPicPr>
          <p:nvPr/>
        </p:nvPicPr>
        <p:blipFill>
          <a:blip r:embed="rId4"/>
          <a:stretch>
            <a:fillRect/>
          </a:stretch>
        </p:blipFill>
        <p:spPr>
          <a:xfrm>
            <a:off x="330429" y="2841171"/>
            <a:ext cx="9391824" cy="2267382"/>
          </a:xfrm>
          <a:prstGeom prst="rect">
            <a:avLst/>
          </a:prstGeom>
        </p:spPr>
      </p:pic>
      <p:pic>
        <p:nvPicPr>
          <p:cNvPr id="18" name="Picture 17">
            <a:extLst>
              <a:ext uri="{FF2B5EF4-FFF2-40B4-BE49-F238E27FC236}">
                <a16:creationId xmlns:a16="http://schemas.microsoft.com/office/drawing/2014/main" xmlns="" id="{A5298537-CC42-D951-4B35-4FE41B716294}"/>
              </a:ext>
            </a:extLst>
          </p:cNvPr>
          <p:cNvPicPr>
            <a:picLocks noChangeAspect="1"/>
          </p:cNvPicPr>
          <p:nvPr/>
        </p:nvPicPr>
        <p:blipFill>
          <a:blip r:embed="rId5"/>
          <a:stretch>
            <a:fillRect/>
          </a:stretch>
        </p:blipFill>
        <p:spPr>
          <a:xfrm>
            <a:off x="3361306" y="429285"/>
            <a:ext cx="4663844" cy="1079086"/>
          </a:xfrm>
          <a:prstGeom prst="rect">
            <a:avLst/>
          </a:prstGeom>
        </p:spPr>
      </p:pic>
    </p:spTree>
    <p:custDataLst>
      <p:tags r:id="rId1"/>
    </p:custDataLst>
    <p:extLst>
      <p:ext uri="{BB962C8B-B14F-4D97-AF65-F5344CB8AC3E}">
        <p14:creationId xmlns:p14="http://schemas.microsoft.com/office/powerpoint/2010/main" val="23335176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185" objId="18"/>
      </p14:showEvt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BB5DCB58-20ED-4ABE-9C65-2ABF0698887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543" r="5543" b="-1297"/>
          <a:stretch/>
        </p:blipFill>
        <p:spPr>
          <a:xfrm>
            <a:off x="0" y="-44450"/>
            <a:ext cx="12192001" cy="6946900"/>
          </a:xfrm>
          <a:prstGeom prst="rect">
            <a:avLst/>
          </a:prstGeom>
        </p:spPr>
      </p:pic>
      <p:sp>
        <p:nvSpPr>
          <p:cNvPr id="3" name="矩形: 圆角 2">
            <a:extLst>
              <a:ext uri="{FF2B5EF4-FFF2-40B4-BE49-F238E27FC236}">
                <a16:creationId xmlns:a16="http://schemas.microsoft.com/office/drawing/2014/main" xmlns="" id="{AC6AF9AD-6E33-4FB5-92A9-1D06B8EDE037}"/>
              </a:ext>
            </a:extLst>
          </p:cNvPr>
          <p:cNvSpPr/>
          <p:nvPr/>
        </p:nvSpPr>
        <p:spPr>
          <a:xfrm>
            <a:off x="10676467" y="5054600"/>
            <a:ext cx="2218266" cy="2429933"/>
          </a:xfrm>
          <a:prstGeom prst="roundRect">
            <a:avLst/>
          </a:prstGeom>
          <a:solidFill>
            <a:srgbClr val="FCF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a:extLst>
              <a:ext uri="{FF2B5EF4-FFF2-40B4-BE49-F238E27FC236}">
                <a16:creationId xmlns:a16="http://schemas.microsoft.com/office/drawing/2014/main" xmlns="" id="{41E0B6BF-908A-4FD6-B2ED-325062CEFC2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5585" t="51703" r="406" b="2387"/>
          <a:stretch/>
        </p:blipFill>
        <p:spPr>
          <a:xfrm>
            <a:off x="9347200" y="3956676"/>
            <a:ext cx="3033713" cy="2901324"/>
          </a:xfrm>
          <a:prstGeom prst="rect">
            <a:avLst/>
          </a:prstGeom>
        </p:spPr>
      </p:pic>
      <p:pic>
        <p:nvPicPr>
          <p:cNvPr id="5" name="Picture 4">
            <a:extLst>
              <a:ext uri="{FF2B5EF4-FFF2-40B4-BE49-F238E27FC236}">
                <a16:creationId xmlns:a16="http://schemas.microsoft.com/office/drawing/2014/main" xmlns="" id="{B7D81B0A-7075-926A-0CBF-34981C15D0D6}"/>
              </a:ext>
            </a:extLst>
          </p:cNvPr>
          <p:cNvPicPr>
            <a:picLocks noChangeAspect="1"/>
          </p:cNvPicPr>
          <p:nvPr/>
        </p:nvPicPr>
        <p:blipFill>
          <a:blip r:embed="rId5"/>
          <a:stretch>
            <a:fillRect/>
          </a:stretch>
        </p:blipFill>
        <p:spPr>
          <a:xfrm>
            <a:off x="1481499" y="1889626"/>
            <a:ext cx="9382557" cy="3078747"/>
          </a:xfrm>
          <a:prstGeom prst="rect">
            <a:avLst/>
          </a:prstGeom>
        </p:spPr>
      </p:pic>
    </p:spTree>
    <p:custDataLst>
      <p:tags r:id="rId1"/>
    </p:custDataLst>
    <p:extLst>
      <p:ext uri="{BB962C8B-B14F-4D97-AF65-F5344CB8AC3E}">
        <p14:creationId xmlns:p14="http://schemas.microsoft.com/office/powerpoint/2010/main" val="60647469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E2C5401A-4E87-BAEA-60B2-015A431192BB}"/>
              </a:ext>
            </a:extLst>
          </p:cNvPr>
          <p:cNvGrpSpPr/>
          <p:nvPr/>
        </p:nvGrpSpPr>
        <p:grpSpPr>
          <a:xfrm>
            <a:off x="777101" y="2449286"/>
            <a:ext cx="5623699" cy="2340429"/>
            <a:chOff x="442452" y="1258528"/>
            <a:chExt cx="2989006" cy="1538582"/>
          </a:xfrm>
          <a:solidFill>
            <a:srgbClr val="FFFF00"/>
          </a:solidFill>
        </p:grpSpPr>
        <p:sp>
          <p:nvSpPr>
            <p:cNvPr id="10" name="Speech Bubble: Rectangle with Corners Rounded 9">
              <a:extLst>
                <a:ext uri="{FF2B5EF4-FFF2-40B4-BE49-F238E27FC236}">
                  <a16:creationId xmlns:a16="http://schemas.microsoft.com/office/drawing/2014/main" xmlns="" id="{E6DD87A5-FDBF-C5F8-641D-60460D9E1F9B}"/>
                </a:ext>
              </a:extLst>
            </p:cNvPr>
            <p:cNvSpPr/>
            <p:nvPr/>
          </p:nvSpPr>
          <p:spPr>
            <a:xfrm>
              <a:off x="442452" y="1258528"/>
              <a:ext cx="2989006" cy="1538582"/>
            </a:xfrm>
            <a:prstGeom prst="wedgeRoundRectCallout">
              <a:avLst>
                <a:gd name="adj1" fmla="val -2412"/>
                <a:gd name="adj2" fmla="val 49999"/>
                <a:gd name="adj3" fmla="val 16667"/>
              </a:avLst>
            </a:prstGeom>
            <a:grpFill/>
            <a:ln w="19050">
              <a:solidFill>
                <a:srgbClr val="F296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xmlns="" id="{A1A3D3E8-E849-974B-6BD5-DD4B45511D2C}"/>
                </a:ext>
              </a:extLst>
            </p:cNvPr>
            <p:cNvSpPr txBox="1"/>
            <p:nvPr/>
          </p:nvSpPr>
          <p:spPr>
            <a:xfrm>
              <a:off x="583187" y="1258528"/>
              <a:ext cx="2713702" cy="1450033"/>
            </a:xfrm>
            <a:prstGeom prst="rect">
              <a:avLst/>
            </a:prstGeom>
            <a:grpFill/>
          </p:spPr>
          <p:txBody>
            <a:bodyPr wrap="square" rtlCol="0">
              <a:spAutoFit/>
            </a:bodyPr>
            <a:lstStyle/>
            <a:p>
              <a:pPr algn="ctr"/>
              <a:r>
                <a:rPr lang="vi-VN" sz="3600" b="0" i="0" dirty="0">
                  <a:solidFill>
                    <a:srgbClr val="000000"/>
                  </a:solidFill>
                  <a:effectLst/>
                  <a:latin typeface="Cambria" panose="02040503050406030204" pitchFamily="18" charset="0"/>
                  <a:ea typeface="Cambria" panose="02040503050406030204" pitchFamily="18" charset="0"/>
                </a:rPr>
                <a:t>Đọc thông tin và quan sát hình 1, em hãy xác định vị trí địa lí của Lào trên lược đồ.</a:t>
              </a:r>
              <a:endParaRPr lang="en-US" sz="3200" dirty="0">
                <a:latin typeface="Cambria" panose="02040503050406030204" pitchFamily="18" charset="0"/>
                <a:ea typeface="Cambria" panose="02040503050406030204" pitchFamily="18" charset="0"/>
              </a:endParaRPr>
            </a:p>
          </p:txBody>
        </p:sp>
      </p:grpSp>
      <p:pic>
        <p:nvPicPr>
          <p:cNvPr id="13" name="Picture 12">
            <a:extLst>
              <a:ext uri="{FF2B5EF4-FFF2-40B4-BE49-F238E27FC236}">
                <a16:creationId xmlns:a16="http://schemas.microsoft.com/office/drawing/2014/main" xmlns="" id="{4AF73CFB-D36E-E6F0-4DD2-BB054C918913}"/>
              </a:ext>
            </a:extLst>
          </p:cNvPr>
          <p:cNvPicPr>
            <a:picLocks noChangeAspect="1"/>
          </p:cNvPicPr>
          <p:nvPr/>
        </p:nvPicPr>
        <p:blipFill>
          <a:blip r:embed="rId2"/>
          <a:stretch>
            <a:fillRect/>
          </a:stretch>
        </p:blipFill>
        <p:spPr>
          <a:xfrm>
            <a:off x="6411686" y="0"/>
            <a:ext cx="5780314" cy="6858000"/>
          </a:xfrm>
          <a:prstGeom prst="rect">
            <a:avLst/>
          </a:prstGeom>
        </p:spPr>
      </p:pic>
      <p:sp>
        <p:nvSpPr>
          <p:cNvPr id="14" name="Freeform: Shape 13">
            <a:extLst>
              <a:ext uri="{FF2B5EF4-FFF2-40B4-BE49-F238E27FC236}">
                <a16:creationId xmlns:a16="http://schemas.microsoft.com/office/drawing/2014/main" xmlns="" id="{AB7454B3-1174-667C-2AA0-19221874C1C2}"/>
              </a:ext>
            </a:extLst>
          </p:cNvPr>
          <p:cNvSpPr/>
          <p:nvPr/>
        </p:nvSpPr>
        <p:spPr>
          <a:xfrm>
            <a:off x="7041318" y="598714"/>
            <a:ext cx="4617282" cy="5671457"/>
          </a:xfrm>
          <a:custGeom>
            <a:avLst/>
            <a:gdLst>
              <a:gd name="connsiteX0" fmla="*/ 1739 w 4617282"/>
              <a:gd name="connsiteY0" fmla="*/ 1360715 h 5671457"/>
              <a:gd name="connsiteX1" fmla="*/ 34396 w 4617282"/>
              <a:gd name="connsiteY1" fmla="*/ 1197429 h 5671457"/>
              <a:gd name="connsiteX2" fmla="*/ 121482 w 4617282"/>
              <a:gd name="connsiteY2" fmla="*/ 1121229 h 5671457"/>
              <a:gd name="connsiteX3" fmla="*/ 175911 w 4617282"/>
              <a:gd name="connsiteY3" fmla="*/ 1066800 h 5671457"/>
              <a:gd name="connsiteX4" fmla="*/ 252111 w 4617282"/>
              <a:gd name="connsiteY4" fmla="*/ 1055915 h 5671457"/>
              <a:gd name="connsiteX5" fmla="*/ 273882 w 4617282"/>
              <a:gd name="connsiteY5" fmla="*/ 1012372 h 5671457"/>
              <a:gd name="connsiteX6" fmla="*/ 284768 w 4617282"/>
              <a:gd name="connsiteY6" fmla="*/ 968829 h 5671457"/>
              <a:gd name="connsiteX7" fmla="*/ 317425 w 4617282"/>
              <a:gd name="connsiteY7" fmla="*/ 925286 h 5671457"/>
              <a:gd name="connsiteX8" fmla="*/ 350082 w 4617282"/>
              <a:gd name="connsiteY8" fmla="*/ 838200 h 5671457"/>
              <a:gd name="connsiteX9" fmla="*/ 371853 w 4617282"/>
              <a:gd name="connsiteY9" fmla="*/ 794657 h 5671457"/>
              <a:gd name="connsiteX10" fmla="*/ 415396 w 4617282"/>
              <a:gd name="connsiteY10" fmla="*/ 783772 h 5671457"/>
              <a:gd name="connsiteX11" fmla="*/ 480711 w 4617282"/>
              <a:gd name="connsiteY11" fmla="*/ 762000 h 5671457"/>
              <a:gd name="connsiteX12" fmla="*/ 513368 w 4617282"/>
              <a:gd name="connsiteY12" fmla="*/ 751115 h 5671457"/>
              <a:gd name="connsiteX13" fmla="*/ 546025 w 4617282"/>
              <a:gd name="connsiteY13" fmla="*/ 740229 h 5671457"/>
              <a:gd name="connsiteX14" fmla="*/ 698425 w 4617282"/>
              <a:gd name="connsiteY14" fmla="*/ 696686 h 5671457"/>
              <a:gd name="connsiteX15" fmla="*/ 741968 w 4617282"/>
              <a:gd name="connsiteY15" fmla="*/ 587829 h 5671457"/>
              <a:gd name="connsiteX16" fmla="*/ 818168 w 4617282"/>
              <a:gd name="connsiteY16" fmla="*/ 696686 h 5671457"/>
              <a:gd name="connsiteX17" fmla="*/ 829053 w 4617282"/>
              <a:gd name="connsiteY17" fmla="*/ 772886 h 5671457"/>
              <a:gd name="connsiteX18" fmla="*/ 970568 w 4617282"/>
              <a:gd name="connsiteY18" fmla="*/ 783772 h 5671457"/>
              <a:gd name="connsiteX19" fmla="*/ 1003225 w 4617282"/>
              <a:gd name="connsiteY19" fmla="*/ 805543 h 5671457"/>
              <a:gd name="connsiteX20" fmla="*/ 981453 w 4617282"/>
              <a:gd name="connsiteY20" fmla="*/ 511629 h 5671457"/>
              <a:gd name="connsiteX21" fmla="*/ 970568 w 4617282"/>
              <a:gd name="connsiteY21" fmla="*/ 478972 h 5671457"/>
              <a:gd name="connsiteX22" fmla="*/ 948796 w 4617282"/>
              <a:gd name="connsiteY22" fmla="*/ 359229 h 5671457"/>
              <a:gd name="connsiteX23" fmla="*/ 948796 w 4617282"/>
              <a:gd name="connsiteY23" fmla="*/ 32657 h 5671457"/>
              <a:gd name="connsiteX24" fmla="*/ 981453 w 4617282"/>
              <a:gd name="connsiteY24" fmla="*/ 0 h 5671457"/>
              <a:gd name="connsiteX25" fmla="*/ 1199168 w 4617282"/>
              <a:gd name="connsiteY25" fmla="*/ 21772 h 5671457"/>
              <a:gd name="connsiteX26" fmla="*/ 1231825 w 4617282"/>
              <a:gd name="connsiteY26" fmla="*/ 32657 h 5671457"/>
              <a:gd name="connsiteX27" fmla="*/ 1329796 w 4617282"/>
              <a:gd name="connsiteY27" fmla="*/ 54429 h 5671457"/>
              <a:gd name="connsiteX28" fmla="*/ 1405996 w 4617282"/>
              <a:gd name="connsiteY28" fmla="*/ 97972 h 5671457"/>
              <a:gd name="connsiteX29" fmla="*/ 1471311 w 4617282"/>
              <a:gd name="connsiteY29" fmla="*/ 185057 h 5671457"/>
              <a:gd name="connsiteX30" fmla="*/ 1482196 w 4617282"/>
              <a:gd name="connsiteY30" fmla="*/ 228600 h 5671457"/>
              <a:gd name="connsiteX31" fmla="*/ 1503968 w 4617282"/>
              <a:gd name="connsiteY31" fmla="*/ 261257 h 5671457"/>
              <a:gd name="connsiteX32" fmla="*/ 1612825 w 4617282"/>
              <a:gd name="connsiteY32" fmla="*/ 413657 h 5671457"/>
              <a:gd name="connsiteX33" fmla="*/ 1689025 w 4617282"/>
              <a:gd name="connsiteY33" fmla="*/ 489857 h 5671457"/>
              <a:gd name="connsiteX34" fmla="*/ 1786996 w 4617282"/>
              <a:gd name="connsiteY34" fmla="*/ 511629 h 5671457"/>
              <a:gd name="connsiteX35" fmla="*/ 1830539 w 4617282"/>
              <a:gd name="connsiteY35" fmla="*/ 533400 h 5671457"/>
              <a:gd name="connsiteX36" fmla="*/ 1797882 w 4617282"/>
              <a:gd name="connsiteY36" fmla="*/ 751115 h 5671457"/>
              <a:gd name="connsiteX37" fmla="*/ 1808768 w 4617282"/>
              <a:gd name="connsiteY37" fmla="*/ 936172 h 5671457"/>
              <a:gd name="connsiteX38" fmla="*/ 1906739 w 4617282"/>
              <a:gd name="connsiteY38" fmla="*/ 1012372 h 5671457"/>
              <a:gd name="connsiteX39" fmla="*/ 1950282 w 4617282"/>
              <a:gd name="connsiteY39" fmla="*/ 1045029 h 5671457"/>
              <a:gd name="connsiteX40" fmla="*/ 2015596 w 4617282"/>
              <a:gd name="connsiteY40" fmla="*/ 1066800 h 5671457"/>
              <a:gd name="connsiteX41" fmla="*/ 2070025 w 4617282"/>
              <a:gd name="connsiteY41" fmla="*/ 1088572 h 5671457"/>
              <a:gd name="connsiteX42" fmla="*/ 2102682 w 4617282"/>
              <a:gd name="connsiteY42" fmla="*/ 1099457 h 5671457"/>
              <a:gd name="connsiteX43" fmla="*/ 2157111 w 4617282"/>
              <a:gd name="connsiteY43" fmla="*/ 1121229 h 5671457"/>
              <a:gd name="connsiteX44" fmla="*/ 2233311 w 4617282"/>
              <a:gd name="connsiteY44" fmla="*/ 1132115 h 5671457"/>
              <a:gd name="connsiteX45" fmla="*/ 2451025 w 4617282"/>
              <a:gd name="connsiteY45" fmla="*/ 1099457 h 5671457"/>
              <a:gd name="connsiteX46" fmla="*/ 2440139 w 4617282"/>
              <a:gd name="connsiteY46" fmla="*/ 1055915 h 5671457"/>
              <a:gd name="connsiteX47" fmla="*/ 2570768 w 4617282"/>
              <a:gd name="connsiteY47" fmla="*/ 1077686 h 5671457"/>
              <a:gd name="connsiteX48" fmla="*/ 2625196 w 4617282"/>
              <a:gd name="connsiteY48" fmla="*/ 1099457 h 5671457"/>
              <a:gd name="connsiteX49" fmla="*/ 2657853 w 4617282"/>
              <a:gd name="connsiteY49" fmla="*/ 1132115 h 5671457"/>
              <a:gd name="connsiteX50" fmla="*/ 2755825 w 4617282"/>
              <a:gd name="connsiteY50" fmla="*/ 1219200 h 5671457"/>
              <a:gd name="connsiteX51" fmla="*/ 2810253 w 4617282"/>
              <a:gd name="connsiteY51" fmla="*/ 1284515 h 5671457"/>
              <a:gd name="connsiteX52" fmla="*/ 2766711 w 4617282"/>
              <a:gd name="connsiteY52" fmla="*/ 1349829 h 5671457"/>
              <a:gd name="connsiteX53" fmla="*/ 2744939 w 4617282"/>
              <a:gd name="connsiteY53" fmla="*/ 1382486 h 5671457"/>
              <a:gd name="connsiteX54" fmla="*/ 2777596 w 4617282"/>
              <a:gd name="connsiteY54" fmla="*/ 1371600 h 5671457"/>
              <a:gd name="connsiteX55" fmla="*/ 2929996 w 4617282"/>
              <a:gd name="connsiteY55" fmla="*/ 1404257 h 5671457"/>
              <a:gd name="connsiteX56" fmla="*/ 2940882 w 4617282"/>
              <a:gd name="connsiteY56" fmla="*/ 1458686 h 5671457"/>
              <a:gd name="connsiteX57" fmla="*/ 3006196 w 4617282"/>
              <a:gd name="connsiteY57" fmla="*/ 1556657 h 5671457"/>
              <a:gd name="connsiteX58" fmla="*/ 3038853 w 4617282"/>
              <a:gd name="connsiteY58" fmla="*/ 1632857 h 5671457"/>
              <a:gd name="connsiteX59" fmla="*/ 3017082 w 4617282"/>
              <a:gd name="connsiteY59" fmla="*/ 1763486 h 5671457"/>
              <a:gd name="connsiteX60" fmla="*/ 3006196 w 4617282"/>
              <a:gd name="connsiteY60" fmla="*/ 1796143 h 5671457"/>
              <a:gd name="connsiteX61" fmla="*/ 2973539 w 4617282"/>
              <a:gd name="connsiteY61" fmla="*/ 1828800 h 5671457"/>
              <a:gd name="connsiteX62" fmla="*/ 2897339 w 4617282"/>
              <a:gd name="connsiteY62" fmla="*/ 1915886 h 5671457"/>
              <a:gd name="connsiteX63" fmla="*/ 2853796 w 4617282"/>
              <a:gd name="connsiteY63" fmla="*/ 1926772 h 5671457"/>
              <a:gd name="connsiteX64" fmla="*/ 2755825 w 4617282"/>
              <a:gd name="connsiteY64" fmla="*/ 1948543 h 5671457"/>
              <a:gd name="connsiteX65" fmla="*/ 2625196 w 4617282"/>
              <a:gd name="connsiteY65" fmla="*/ 1926772 h 5671457"/>
              <a:gd name="connsiteX66" fmla="*/ 2483682 w 4617282"/>
              <a:gd name="connsiteY66" fmla="*/ 1937657 h 5671457"/>
              <a:gd name="connsiteX67" fmla="*/ 2461911 w 4617282"/>
              <a:gd name="connsiteY67" fmla="*/ 1992086 h 5671457"/>
              <a:gd name="connsiteX68" fmla="*/ 2429253 w 4617282"/>
              <a:gd name="connsiteY68" fmla="*/ 2046515 h 5671457"/>
              <a:gd name="connsiteX69" fmla="*/ 2407482 w 4617282"/>
              <a:gd name="connsiteY69" fmla="*/ 2090057 h 5671457"/>
              <a:gd name="connsiteX70" fmla="*/ 2451025 w 4617282"/>
              <a:gd name="connsiteY70" fmla="*/ 2166257 h 5671457"/>
              <a:gd name="connsiteX71" fmla="*/ 2483682 w 4617282"/>
              <a:gd name="connsiteY71" fmla="*/ 2177143 h 5671457"/>
              <a:gd name="connsiteX72" fmla="*/ 2505453 w 4617282"/>
              <a:gd name="connsiteY72" fmla="*/ 2209800 h 5671457"/>
              <a:gd name="connsiteX73" fmla="*/ 2581653 w 4617282"/>
              <a:gd name="connsiteY73" fmla="*/ 2220686 h 5671457"/>
              <a:gd name="connsiteX74" fmla="*/ 2603425 w 4617282"/>
              <a:gd name="connsiteY74" fmla="*/ 2242457 h 5671457"/>
              <a:gd name="connsiteX75" fmla="*/ 2766711 w 4617282"/>
              <a:gd name="connsiteY75" fmla="*/ 2329543 h 5671457"/>
              <a:gd name="connsiteX76" fmla="*/ 2821139 w 4617282"/>
              <a:gd name="connsiteY76" fmla="*/ 2362200 h 5671457"/>
              <a:gd name="connsiteX77" fmla="*/ 2929996 w 4617282"/>
              <a:gd name="connsiteY77" fmla="*/ 2405743 h 5671457"/>
              <a:gd name="connsiteX78" fmla="*/ 2973539 w 4617282"/>
              <a:gd name="connsiteY78" fmla="*/ 2427515 h 5671457"/>
              <a:gd name="connsiteX79" fmla="*/ 3006196 w 4617282"/>
              <a:gd name="connsiteY79" fmla="*/ 2438400 h 5671457"/>
              <a:gd name="connsiteX80" fmla="*/ 3115053 w 4617282"/>
              <a:gd name="connsiteY80" fmla="*/ 2481943 h 5671457"/>
              <a:gd name="connsiteX81" fmla="*/ 3158596 w 4617282"/>
              <a:gd name="connsiteY81" fmla="*/ 2514600 h 5671457"/>
              <a:gd name="connsiteX82" fmla="*/ 3169482 w 4617282"/>
              <a:gd name="connsiteY82" fmla="*/ 2569029 h 5671457"/>
              <a:gd name="connsiteX83" fmla="*/ 3180368 w 4617282"/>
              <a:gd name="connsiteY83" fmla="*/ 2786743 h 5671457"/>
              <a:gd name="connsiteX84" fmla="*/ 3234796 w 4617282"/>
              <a:gd name="connsiteY84" fmla="*/ 2830286 h 5671457"/>
              <a:gd name="connsiteX85" fmla="*/ 3267453 w 4617282"/>
              <a:gd name="connsiteY85" fmla="*/ 2841172 h 5671457"/>
              <a:gd name="connsiteX86" fmla="*/ 3332768 w 4617282"/>
              <a:gd name="connsiteY86" fmla="*/ 2873829 h 5671457"/>
              <a:gd name="connsiteX87" fmla="*/ 3354539 w 4617282"/>
              <a:gd name="connsiteY87" fmla="*/ 2906486 h 5671457"/>
              <a:gd name="connsiteX88" fmla="*/ 3376311 w 4617282"/>
              <a:gd name="connsiteY88" fmla="*/ 2928257 h 5671457"/>
              <a:gd name="connsiteX89" fmla="*/ 3408968 w 4617282"/>
              <a:gd name="connsiteY89" fmla="*/ 2993572 h 5671457"/>
              <a:gd name="connsiteX90" fmla="*/ 3441625 w 4617282"/>
              <a:gd name="connsiteY90" fmla="*/ 3080657 h 5671457"/>
              <a:gd name="connsiteX91" fmla="*/ 3463396 w 4617282"/>
              <a:gd name="connsiteY91" fmla="*/ 3102429 h 5671457"/>
              <a:gd name="connsiteX92" fmla="*/ 3485168 w 4617282"/>
              <a:gd name="connsiteY92" fmla="*/ 3145972 h 5671457"/>
              <a:gd name="connsiteX93" fmla="*/ 3517825 w 4617282"/>
              <a:gd name="connsiteY93" fmla="*/ 3178629 h 5671457"/>
              <a:gd name="connsiteX94" fmla="*/ 3604911 w 4617282"/>
              <a:gd name="connsiteY94" fmla="*/ 3243943 h 5671457"/>
              <a:gd name="connsiteX95" fmla="*/ 3626682 w 4617282"/>
              <a:gd name="connsiteY95" fmla="*/ 3276600 h 5671457"/>
              <a:gd name="connsiteX96" fmla="*/ 3724653 w 4617282"/>
              <a:gd name="connsiteY96" fmla="*/ 3331029 h 5671457"/>
              <a:gd name="connsiteX97" fmla="*/ 3811739 w 4617282"/>
              <a:gd name="connsiteY97" fmla="*/ 3461657 h 5671457"/>
              <a:gd name="connsiteX98" fmla="*/ 3822625 w 4617282"/>
              <a:gd name="connsiteY98" fmla="*/ 3494315 h 5671457"/>
              <a:gd name="connsiteX99" fmla="*/ 3866168 w 4617282"/>
              <a:gd name="connsiteY99" fmla="*/ 3526972 h 5671457"/>
              <a:gd name="connsiteX100" fmla="*/ 3909711 w 4617282"/>
              <a:gd name="connsiteY100" fmla="*/ 3581400 h 5671457"/>
              <a:gd name="connsiteX101" fmla="*/ 3931482 w 4617282"/>
              <a:gd name="connsiteY101" fmla="*/ 3624943 h 5671457"/>
              <a:gd name="connsiteX102" fmla="*/ 3975025 w 4617282"/>
              <a:gd name="connsiteY102" fmla="*/ 3679372 h 5671457"/>
              <a:gd name="connsiteX103" fmla="*/ 4029453 w 4617282"/>
              <a:gd name="connsiteY103" fmla="*/ 3744686 h 5671457"/>
              <a:gd name="connsiteX104" fmla="*/ 4040339 w 4617282"/>
              <a:gd name="connsiteY104" fmla="*/ 3842657 h 5671457"/>
              <a:gd name="connsiteX105" fmla="*/ 4062111 w 4617282"/>
              <a:gd name="connsiteY105" fmla="*/ 3875315 h 5671457"/>
              <a:gd name="connsiteX106" fmla="*/ 4072996 w 4617282"/>
              <a:gd name="connsiteY106" fmla="*/ 3918857 h 5671457"/>
              <a:gd name="connsiteX107" fmla="*/ 4094768 w 4617282"/>
              <a:gd name="connsiteY107" fmla="*/ 3962400 h 5671457"/>
              <a:gd name="connsiteX108" fmla="*/ 4192739 w 4617282"/>
              <a:gd name="connsiteY108" fmla="*/ 3973286 h 5671457"/>
              <a:gd name="connsiteX109" fmla="*/ 4236282 w 4617282"/>
              <a:gd name="connsiteY109" fmla="*/ 4049486 h 5671457"/>
              <a:gd name="connsiteX110" fmla="*/ 4268939 w 4617282"/>
              <a:gd name="connsiteY110" fmla="*/ 4082143 h 5671457"/>
              <a:gd name="connsiteX111" fmla="*/ 4279825 w 4617282"/>
              <a:gd name="connsiteY111" fmla="*/ 4136572 h 5671457"/>
              <a:gd name="connsiteX112" fmla="*/ 4366911 w 4617282"/>
              <a:gd name="connsiteY112" fmla="*/ 4180115 h 5671457"/>
              <a:gd name="connsiteX113" fmla="*/ 4410453 w 4617282"/>
              <a:gd name="connsiteY113" fmla="*/ 4201886 h 5671457"/>
              <a:gd name="connsiteX114" fmla="*/ 4475768 w 4617282"/>
              <a:gd name="connsiteY114" fmla="*/ 4234543 h 5671457"/>
              <a:gd name="connsiteX115" fmla="*/ 4508425 w 4617282"/>
              <a:gd name="connsiteY115" fmla="*/ 4256315 h 5671457"/>
              <a:gd name="connsiteX116" fmla="*/ 4508425 w 4617282"/>
              <a:gd name="connsiteY116" fmla="*/ 4365172 h 5671457"/>
              <a:gd name="connsiteX117" fmla="*/ 4475768 w 4617282"/>
              <a:gd name="connsiteY117" fmla="*/ 4386943 h 5671457"/>
              <a:gd name="connsiteX118" fmla="*/ 4443111 w 4617282"/>
              <a:gd name="connsiteY118" fmla="*/ 4430486 h 5671457"/>
              <a:gd name="connsiteX119" fmla="*/ 4464882 w 4617282"/>
              <a:gd name="connsiteY119" fmla="*/ 4550229 h 5671457"/>
              <a:gd name="connsiteX120" fmla="*/ 4530196 w 4617282"/>
              <a:gd name="connsiteY120" fmla="*/ 4604657 h 5671457"/>
              <a:gd name="connsiteX121" fmla="*/ 4617282 w 4617282"/>
              <a:gd name="connsiteY121" fmla="*/ 4648200 h 5671457"/>
              <a:gd name="connsiteX122" fmla="*/ 4606396 w 4617282"/>
              <a:gd name="connsiteY122" fmla="*/ 4865915 h 5671457"/>
              <a:gd name="connsiteX123" fmla="*/ 4573739 w 4617282"/>
              <a:gd name="connsiteY123" fmla="*/ 5029200 h 5671457"/>
              <a:gd name="connsiteX124" fmla="*/ 4551968 w 4617282"/>
              <a:gd name="connsiteY124" fmla="*/ 5061857 h 5671457"/>
              <a:gd name="connsiteX125" fmla="*/ 4530196 w 4617282"/>
              <a:gd name="connsiteY125" fmla="*/ 5214257 h 5671457"/>
              <a:gd name="connsiteX126" fmla="*/ 4475768 w 4617282"/>
              <a:gd name="connsiteY126" fmla="*/ 5268686 h 5671457"/>
              <a:gd name="connsiteX127" fmla="*/ 4356025 w 4617282"/>
              <a:gd name="connsiteY127" fmla="*/ 5301343 h 5671457"/>
              <a:gd name="connsiteX128" fmla="*/ 4312482 w 4617282"/>
              <a:gd name="connsiteY128" fmla="*/ 5312229 h 5671457"/>
              <a:gd name="connsiteX129" fmla="*/ 4258053 w 4617282"/>
              <a:gd name="connsiteY129" fmla="*/ 5334000 h 5671457"/>
              <a:gd name="connsiteX130" fmla="*/ 4181853 w 4617282"/>
              <a:gd name="connsiteY130" fmla="*/ 5355772 h 5671457"/>
              <a:gd name="connsiteX131" fmla="*/ 4138311 w 4617282"/>
              <a:gd name="connsiteY131" fmla="*/ 5410200 h 5671457"/>
              <a:gd name="connsiteX132" fmla="*/ 3887939 w 4617282"/>
              <a:gd name="connsiteY132" fmla="*/ 5399315 h 5671457"/>
              <a:gd name="connsiteX133" fmla="*/ 3866168 w 4617282"/>
              <a:gd name="connsiteY133" fmla="*/ 5377543 h 5671457"/>
              <a:gd name="connsiteX134" fmla="*/ 3822625 w 4617282"/>
              <a:gd name="connsiteY134" fmla="*/ 5366657 h 5671457"/>
              <a:gd name="connsiteX135" fmla="*/ 3681111 w 4617282"/>
              <a:gd name="connsiteY135" fmla="*/ 5377543 h 5671457"/>
              <a:gd name="connsiteX136" fmla="*/ 3670225 w 4617282"/>
              <a:gd name="connsiteY136" fmla="*/ 5410200 h 5671457"/>
              <a:gd name="connsiteX137" fmla="*/ 3681111 w 4617282"/>
              <a:gd name="connsiteY137" fmla="*/ 5486400 h 5671457"/>
              <a:gd name="connsiteX138" fmla="*/ 3702882 w 4617282"/>
              <a:gd name="connsiteY138" fmla="*/ 5519057 h 5671457"/>
              <a:gd name="connsiteX139" fmla="*/ 3681111 w 4617282"/>
              <a:gd name="connsiteY139" fmla="*/ 5638800 h 5671457"/>
              <a:gd name="connsiteX140" fmla="*/ 3637568 w 4617282"/>
              <a:gd name="connsiteY140" fmla="*/ 5649686 h 5671457"/>
              <a:gd name="connsiteX141" fmla="*/ 3583139 w 4617282"/>
              <a:gd name="connsiteY141" fmla="*/ 5671457 h 5671457"/>
              <a:gd name="connsiteX142" fmla="*/ 3485168 w 4617282"/>
              <a:gd name="connsiteY142" fmla="*/ 5638800 h 5671457"/>
              <a:gd name="connsiteX143" fmla="*/ 3387196 w 4617282"/>
              <a:gd name="connsiteY143" fmla="*/ 5606143 h 5671457"/>
              <a:gd name="connsiteX144" fmla="*/ 3332768 w 4617282"/>
              <a:gd name="connsiteY144" fmla="*/ 5595257 h 5671457"/>
              <a:gd name="connsiteX145" fmla="*/ 3289225 w 4617282"/>
              <a:gd name="connsiteY145" fmla="*/ 5584372 h 5671457"/>
              <a:gd name="connsiteX146" fmla="*/ 3147711 w 4617282"/>
              <a:gd name="connsiteY146" fmla="*/ 5529943 h 5671457"/>
              <a:gd name="connsiteX147" fmla="*/ 3082396 w 4617282"/>
              <a:gd name="connsiteY147" fmla="*/ 5497286 h 5671457"/>
              <a:gd name="connsiteX148" fmla="*/ 3038853 w 4617282"/>
              <a:gd name="connsiteY148" fmla="*/ 5486400 h 5671457"/>
              <a:gd name="connsiteX149" fmla="*/ 2984425 w 4617282"/>
              <a:gd name="connsiteY149" fmla="*/ 5442857 h 5671457"/>
              <a:gd name="connsiteX150" fmla="*/ 2973539 w 4617282"/>
              <a:gd name="connsiteY150" fmla="*/ 5399315 h 5671457"/>
              <a:gd name="connsiteX151" fmla="*/ 2984425 w 4617282"/>
              <a:gd name="connsiteY151" fmla="*/ 5334000 h 5671457"/>
              <a:gd name="connsiteX152" fmla="*/ 3027968 w 4617282"/>
              <a:gd name="connsiteY152" fmla="*/ 5312229 h 5671457"/>
              <a:gd name="connsiteX153" fmla="*/ 3104168 w 4617282"/>
              <a:gd name="connsiteY153" fmla="*/ 5301343 h 5671457"/>
              <a:gd name="connsiteX154" fmla="*/ 3158596 w 4617282"/>
              <a:gd name="connsiteY154" fmla="*/ 5290457 h 5671457"/>
              <a:gd name="connsiteX155" fmla="*/ 3245682 w 4617282"/>
              <a:gd name="connsiteY155" fmla="*/ 5246915 h 5671457"/>
              <a:gd name="connsiteX156" fmla="*/ 3256568 w 4617282"/>
              <a:gd name="connsiteY156" fmla="*/ 5203372 h 5671457"/>
              <a:gd name="connsiteX157" fmla="*/ 3245682 w 4617282"/>
              <a:gd name="connsiteY157" fmla="*/ 4909457 h 5671457"/>
              <a:gd name="connsiteX158" fmla="*/ 3267453 w 4617282"/>
              <a:gd name="connsiteY158" fmla="*/ 4626429 h 5671457"/>
              <a:gd name="connsiteX159" fmla="*/ 3289225 w 4617282"/>
              <a:gd name="connsiteY159" fmla="*/ 4582886 h 5671457"/>
              <a:gd name="connsiteX160" fmla="*/ 3223911 w 4617282"/>
              <a:gd name="connsiteY160" fmla="*/ 4474029 h 5671457"/>
              <a:gd name="connsiteX161" fmla="*/ 3202139 w 4617282"/>
              <a:gd name="connsiteY161" fmla="*/ 4430486 h 5671457"/>
              <a:gd name="connsiteX162" fmla="*/ 3125939 w 4617282"/>
              <a:gd name="connsiteY162" fmla="*/ 4397829 h 5671457"/>
              <a:gd name="connsiteX163" fmla="*/ 3071511 w 4617282"/>
              <a:gd name="connsiteY163" fmla="*/ 4365172 h 5671457"/>
              <a:gd name="connsiteX164" fmla="*/ 3006196 w 4617282"/>
              <a:gd name="connsiteY164" fmla="*/ 4299857 h 5671457"/>
              <a:gd name="connsiteX165" fmla="*/ 2940882 w 4617282"/>
              <a:gd name="connsiteY165" fmla="*/ 4234543 h 5671457"/>
              <a:gd name="connsiteX166" fmla="*/ 2929996 w 4617282"/>
              <a:gd name="connsiteY166" fmla="*/ 4201886 h 5671457"/>
              <a:gd name="connsiteX167" fmla="*/ 2908225 w 4617282"/>
              <a:gd name="connsiteY167" fmla="*/ 4169229 h 5671457"/>
              <a:gd name="connsiteX168" fmla="*/ 2897339 w 4617282"/>
              <a:gd name="connsiteY168" fmla="*/ 4093029 h 5671457"/>
              <a:gd name="connsiteX169" fmla="*/ 2875568 w 4617282"/>
              <a:gd name="connsiteY169" fmla="*/ 4049486 h 5671457"/>
              <a:gd name="connsiteX170" fmla="*/ 2864682 w 4617282"/>
              <a:gd name="connsiteY170" fmla="*/ 4016829 h 5671457"/>
              <a:gd name="connsiteX171" fmla="*/ 2821139 w 4617282"/>
              <a:gd name="connsiteY171" fmla="*/ 3973286 h 5671457"/>
              <a:gd name="connsiteX172" fmla="*/ 2766711 w 4617282"/>
              <a:gd name="connsiteY172" fmla="*/ 3897086 h 5671457"/>
              <a:gd name="connsiteX173" fmla="*/ 2712282 w 4617282"/>
              <a:gd name="connsiteY173" fmla="*/ 3254829 h 5671457"/>
              <a:gd name="connsiteX174" fmla="*/ 2701396 w 4617282"/>
              <a:gd name="connsiteY174" fmla="*/ 3211286 h 5671457"/>
              <a:gd name="connsiteX175" fmla="*/ 2592539 w 4617282"/>
              <a:gd name="connsiteY175" fmla="*/ 3058886 h 5671457"/>
              <a:gd name="connsiteX176" fmla="*/ 2538111 w 4617282"/>
              <a:gd name="connsiteY176" fmla="*/ 3026229 h 5671457"/>
              <a:gd name="connsiteX177" fmla="*/ 2505453 w 4617282"/>
              <a:gd name="connsiteY177" fmla="*/ 2993572 h 5671457"/>
              <a:gd name="connsiteX178" fmla="*/ 2461911 w 4617282"/>
              <a:gd name="connsiteY178" fmla="*/ 2960915 h 5671457"/>
              <a:gd name="connsiteX179" fmla="*/ 2407482 w 4617282"/>
              <a:gd name="connsiteY179" fmla="*/ 2895600 h 5671457"/>
              <a:gd name="connsiteX180" fmla="*/ 2287739 w 4617282"/>
              <a:gd name="connsiteY180" fmla="*/ 2841172 h 5671457"/>
              <a:gd name="connsiteX181" fmla="*/ 2244196 w 4617282"/>
              <a:gd name="connsiteY181" fmla="*/ 2819400 h 5671457"/>
              <a:gd name="connsiteX182" fmla="*/ 2167996 w 4617282"/>
              <a:gd name="connsiteY182" fmla="*/ 2808515 h 5671457"/>
              <a:gd name="connsiteX183" fmla="*/ 2135339 w 4617282"/>
              <a:gd name="connsiteY183" fmla="*/ 2797629 h 5671457"/>
              <a:gd name="connsiteX184" fmla="*/ 1884968 w 4617282"/>
              <a:gd name="connsiteY184" fmla="*/ 2797629 h 5671457"/>
              <a:gd name="connsiteX185" fmla="*/ 1852311 w 4617282"/>
              <a:gd name="connsiteY185" fmla="*/ 2808515 h 5671457"/>
              <a:gd name="connsiteX186" fmla="*/ 1797882 w 4617282"/>
              <a:gd name="connsiteY186" fmla="*/ 2852057 h 5671457"/>
              <a:gd name="connsiteX187" fmla="*/ 1765225 w 4617282"/>
              <a:gd name="connsiteY187" fmla="*/ 2906486 h 5671457"/>
              <a:gd name="connsiteX188" fmla="*/ 1732568 w 4617282"/>
              <a:gd name="connsiteY188" fmla="*/ 2982686 h 5671457"/>
              <a:gd name="connsiteX189" fmla="*/ 1721682 w 4617282"/>
              <a:gd name="connsiteY189" fmla="*/ 3080657 h 5671457"/>
              <a:gd name="connsiteX190" fmla="*/ 1558396 w 4617282"/>
              <a:gd name="connsiteY190" fmla="*/ 3048000 h 5671457"/>
              <a:gd name="connsiteX191" fmla="*/ 1503968 w 4617282"/>
              <a:gd name="connsiteY191" fmla="*/ 3026229 h 5671457"/>
              <a:gd name="connsiteX192" fmla="*/ 1427768 w 4617282"/>
              <a:gd name="connsiteY192" fmla="*/ 2982686 h 5671457"/>
              <a:gd name="connsiteX193" fmla="*/ 1351568 w 4617282"/>
              <a:gd name="connsiteY193" fmla="*/ 2960915 h 5671457"/>
              <a:gd name="connsiteX194" fmla="*/ 1318911 w 4617282"/>
              <a:gd name="connsiteY194" fmla="*/ 2950029 h 5671457"/>
              <a:gd name="connsiteX195" fmla="*/ 1275368 w 4617282"/>
              <a:gd name="connsiteY195" fmla="*/ 2939143 h 5671457"/>
              <a:gd name="connsiteX196" fmla="*/ 1231825 w 4617282"/>
              <a:gd name="connsiteY196" fmla="*/ 2917372 h 5671457"/>
              <a:gd name="connsiteX197" fmla="*/ 1057653 w 4617282"/>
              <a:gd name="connsiteY197" fmla="*/ 2939143 h 5671457"/>
              <a:gd name="connsiteX198" fmla="*/ 916139 w 4617282"/>
              <a:gd name="connsiteY198" fmla="*/ 3015343 h 5671457"/>
              <a:gd name="connsiteX199" fmla="*/ 883482 w 4617282"/>
              <a:gd name="connsiteY199" fmla="*/ 3048000 h 5671457"/>
              <a:gd name="connsiteX200" fmla="*/ 829053 w 4617282"/>
              <a:gd name="connsiteY200" fmla="*/ 3091543 h 5671457"/>
              <a:gd name="connsiteX201" fmla="*/ 731082 w 4617282"/>
              <a:gd name="connsiteY201" fmla="*/ 3156857 h 5671457"/>
              <a:gd name="connsiteX202" fmla="*/ 665768 w 4617282"/>
              <a:gd name="connsiteY202" fmla="*/ 3254829 h 5671457"/>
              <a:gd name="connsiteX203" fmla="*/ 600453 w 4617282"/>
              <a:gd name="connsiteY203" fmla="*/ 3363686 h 5671457"/>
              <a:gd name="connsiteX204" fmla="*/ 502482 w 4617282"/>
              <a:gd name="connsiteY204" fmla="*/ 3331029 h 5671457"/>
              <a:gd name="connsiteX205" fmla="*/ 448053 w 4617282"/>
              <a:gd name="connsiteY205" fmla="*/ 3276600 h 5671457"/>
              <a:gd name="connsiteX206" fmla="*/ 437168 w 4617282"/>
              <a:gd name="connsiteY206" fmla="*/ 3102429 h 5671457"/>
              <a:gd name="connsiteX207" fmla="*/ 426282 w 4617282"/>
              <a:gd name="connsiteY207" fmla="*/ 3069772 h 5671457"/>
              <a:gd name="connsiteX208" fmla="*/ 448053 w 4617282"/>
              <a:gd name="connsiteY208" fmla="*/ 2960915 h 5671457"/>
              <a:gd name="connsiteX209" fmla="*/ 469825 w 4617282"/>
              <a:gd name="connsiteY209" fmla="*/ 2939143 h 5671457"/>
              <a:gd name="connsiteX210" fmla="*/ 513368 w 4617282"/>
              <a:gd name="connsiteY210" fmla="*/ 2819400 h 5671457"/>
              <a:gd name="connsiteX211" fmla="*/ 524253 w 4617282"/>
              <a:gd name="connsiteY211" fmla="*/ 2775857 h 5671457"/>
              <a:gd name="connsiteX212" fmla="*/ 513368 w 4617282"/>
              <a:gd name="connsiteY212" fmla="*/ 2688772 h 5671457"/>
              <a:gd name="connsiteX213" fmla="*/ 502482 w 4617282"/>
              <a:gd name="connsiteY213" fmla="*/ 2656115 h 5671457"/>
              <a:gd name="connsiteX214" fmla="*/ 535139 w 4617282"/>
              <a:gd name="connsiteY214" fmla="*/ 2525486 h 5671457"/>
              <a:gd name="connsiteX215" fmla="*/ 600453 w 4617282"/>
              <a:gd name="connsiteY215" fmla="*/ 2492829 h 5671457"/>
              <a:gd name="connsiteX216" fmla="*/ 633111 w 4617282"/>
              <a:gd name="connsiteY216" fmla="*/ 2383972 h 5671457"/>
              <a:gd name="connsiteX217" fmla="*/ 665768 w 4617282"/>
              <a:gd name="connsiteY217" fmla="*/ 2231572 h 5671457"/>
              <a:gd name="connsiteX218" fmla="*/ 654882 w 4617282"/>
              <a:gd name="connsiteY218" fmla="*/ 2024743 h 5671457"/>
              <a:gd name="connsiteX219" fmla="*/ 611339 w 4617282"/>
              <a:gd name="connsiteY219" fmla="*/ 1981200 h 5671457"/>
              <a:gd name="connsiteX220" fmla="*/ 567796 w 4617282"/>
              <a:gd name="connsiteY220" fmla="*/ 1915886 h 5671457"/>
              <a:gd name="connsiteX221" fmla="*/ 458939 w 4617282"/>
              <a:gd name="connsiteY221" fmla="*/ 1926772 h 5671457"/>
              <a:gd name="connsiteX222" fmla="*/ 371853 w 4617282"/>
              <a:gd name="connsiteY222" fmla="*/ 1959429 h 5671457"/>
              <a:gd name="connsiteX223" fmla="*/ 252111 w 4617282"/>
              <a:gd name="connsiteY223" fmla="*/ 1970315 h 5671457"/>
              <a:gd name="connsiteX224" fmla="*/ 186796 w 4617282"/>
              <a:gd name="connsiteY224" fmla="*/ 1926772 h 5671457"/>
              <a:gd name="connsiteX225" fmla="*/ 165025 w 4617282"/>
              <a:gd name="connsiteY225" fmla="*/ 1545772 h 5671457"/>
              <a:gd name="connsiteX226" fmla="*/ 77939 w 4617282"/>
              <a:gd name="connsiteY226" fmla="*/ 1502229 h 5671457"/>
              <a:gd name="connsiteX227" fmla="*/ 45282 w 4617282"/>
              <a:gd name="connsiteY227" fmla="*/ 1426029 h 5671457"/>
              <a:gd name="connsiteX228" fmla="*/ 12625 w 4617282"/>
              <a:gd name="connsiteY228" fmla="*/ 1415143 h 5671457"/>
              <a:gd name="connsiteX229" fmla="*/ 1739 w 4617282"/>
              <a:gd name="connsiteY229" fmla="*/ 1360715 h 5671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Lst>
            <a:rect l="l" t="t" r="r" b="b"/>
            <a:pathLst>
              <a:path w="4617282" h="5671457">
                <a:moveTo>
                  <a:pt x="1739" y="1360715"/>
                </a:moveTo>
                <a:cubicBezTo>
                  <a:pt x="5367" y="1324429"/>
                  <a:pt x="11006" y="1214971"/>
                  <a:pt x="34396" y="1197429"/>
                </a:cubicBezTo>
                <a:cubicBezTo>
                  <a:pt x="74430" y="1167404"/>
                  <a:pt x="87659" y="1160689"/>
                  <a:pt x="121482" y="1121229"/>
                </a:cubicBezTo>
                <a:cubicBezTo>
                  <a:pt x="143254" y="1095828"/>
                  <a:pt x="139624" y="1077686"/>
                  <a:pt x="175911" y="1066800"/>
                </a:cubicBezTo>
                <a:cubicBezTo>
                  <a:pt x="200487" y="1059427"/>
                  <a:pt x="226711" y="1059543"/>
                  <a:pt x="252111" y="1055915"/>
                </a:cubicBezTo>
                <a:cubicBezTo>
                  <a:pt x="259368" y="1041401"/>
                  <a:pt x="268184" y="1027566"/>
                  <a:pt x="273882" y="1012372"/>
                </a:cubicBezTo>
                <a:cubicBezTo>
                  <a:pt x="279135" y="998364"/>
                  <a:pt x="278077" y="982211"/>
                  <a:pt x="284768" y="968829"/>
                </a:cubicBezTo>
                <a:cubicBezTo>
                  <a:pt x="292882" y="952602"/>
                  <a:pt x="306539" y="939800"/>
                  <a:pt x="317425" y="925286"/>
                </a:cubicBezTo>
                <a:cubicBezTo>
                  <a:pt x="329394" y="889381"/>
                  <a:pt x="332729" y="877245"/>
                  <a:pt x="350082" y="838200"/>
                </a:cubicBezTo>
                <a:cubicBezTo>
                  <a:pt x="356672" y="823371"/>
                  <a:pt x="359387" y="805046"/>
                  <a:pt x="371853" y="794657"/>
                </a:cubicBezTo>
                <a:cubicBezTo>
                  <a:pt x="383346" y="785079"/>
                  <a:pt x="401066" y="788071"/>
                  <a:pt x="415396" y="783772"/>
                </a:cubicBezTo>
                <a:cubicBezTo>
                  <a:pt x="437378" y="777178"/>
                  <a:pt x="458939" y="769257"/>
                  <a:pt x="480711" y="762000"/>
                </a:cubicBezTo>
                <a:lnTo>
                  <a:pt x="513368" y="751115"/>
                </a:lnTo>
                <a:cubicBezTo>
                  <a:pt x="524254" y="747486"/>
                  <a:pt x="534893" y="743012"/>
                  <a:pt x="546025" y="740229"/>
                </a:cubicBezTo>
                <a:cubicBezTo>
                  <a:pt x="626320" y="720155"/>
                  <a:pt x="575238" y="733642"/>
                  <a:pt x="698425" y="696686"/>
                </a:cubicBezTo>
                <a:cubicBezTo>
                  <a:pt x="722685" y="599643"/>
                  <a:pt x="699037" y="630758"/>
                  <a:pt x="741968" y="587829"/>
                </a:cubicBezTo>
                <a:cubicBezTo>
                  <a:pt x="758045" y="609265"/>
                  <a:pt x="811115" y="678349"/>
                  <a:pt x="818168" y="696686"/>
                </a:cubicBezTo>
                <a:cubicBezTo>
                  <a:pt x="827379" y="720634"/>
                  <a:pt x="806776" y="760156"/>
                  <a:pt x="829053" y="772886"/>
                </a:cubicBezTo>
                <a:cubicBezTo>
                  <a:pt x="870130" y="796359"/>
                  <a:pt x="923396" y="780143"/>
                  <a:pt x="970568" y="783772"/>
                </a:cubicBezTo>
                <a:cubicBezTo>
                  <a:pt x="981454" y="791029"/>
                  <a:pt x="1002702" y="818615"/>
                  <a:pt x="1003225" y="805543"/>
                </a:cubicBezTo>
                <a:cubicBezTo>
                  <a:pt x="1007151" y="707382"/>
                  <a:pt x="991228" y="609381"/>
                  <a:pt x="981453" y="511629"/>
                </a:cubicBezTo>
                <a:cubicBezTo>
                  <a:pt x="980311" y="500212"/>
                  <a:pt x="972972" y="490192"/>
                  <a:pt x="970568" y="478972"/>
                </a:cubicBezTo>
                <a:cubicBezTo>
                  <a:pt x="962068" y="439304"/>
                  <a:pt x="956053" y="399143"/>
                  <a:pt x="948796" y="359229"/>
                </a:cubicBezTo>
                <a:cubicBezTo>
                  <a:pt x="940146" y="246774"/>
                  <a:pt x="926024" y="146520"/>
                  <a:pt x="948796" y="32657"/>
                </a:cubicBezTo>
                <a:cubicBezTo>
                  <a:pt x="951815" y="17561"/>
                  <a:pt x="970567" y="10886"/>
                  <a:pt x="981453" y="0"/>
                </a:cubicBezTo>
                <a:cubicBezTo>
                  <a:pt x="1054025" y="7257"/>
                  <a:pt x="1126847" y="12339"/>
                  <a:pt x="1199168" y="21772"/>
                </a:cubicBezTo>
                <a:cubicBezTo>
                  <a:pt x="1210546" y="23256"/>
                  <a:pt x="1220693" y="29874"/>
                  <a:pt x="1231825" y="32657"/>
                </a:cubicBezTo>
                <a:cubicBezTo>
                  <a:pt x="1264280" y="40771"/>
                  <a:pt x="1297139" y="47172"/>
                  <a:pt x="1329796" y="54429"/>
                </a:cubicBezTo>
                <a:cubicBezTo>
                  <a:pt x="1355196" y="68943"/>
                  <a:pt x="1383354" y="79447"/>
                  <a:pt x="1405996" y="97972"/>
                </a:cubicBezTo>
                <a:cubicBezTo>
                  <a:pt x="1424958" y="113486"/>
                  <a:pt x="1455095" y="160733"/>
                  <a:pt x="1471311" y="185057"/>
                </a:cubicBezTo>
                <a:cubicBezTo>
                  <a:pt x="1474939" y="199571"/>
                  <a:pt x="1476303" y="214849"/>
                  <a:pt x="1482196" y="228600"/>
                </a:cubicBezTo>
                <a:cubicBezTo>
                  <a:pt x="1487350" y="240625"/>
                  <a:pt x="1497034" y="250163"/>
                  <a:pt x="1503968" y="261257"/>
                </a:cubicBezTo>
                <a:cubicBezTo>
                  <a:pt x="1572076" y="370229"/>
                  <a:pt x="1495937" y="261702"/>
                  <a:pt x="1612825" y="413657"/>
                </a:cubicBezTo>
                <a:cubicBezTo>
                  <a:pt x="1634780" y="442199"/>
                  <a:pt x="1652555" y="475830"/>
                  <a:pt x="1689025" y="489857"/>
                </a:cubicBezTo>
                <a:cubicBezTo>
                  <a:pt x="1720249" y="501866"/>
                  <a:pt x="1754339" y="504372"/>
                  <a:pt x="1786996" y="511629"/>
                </a:cubicBezTo>
                <a:cubicBezTo>
                  <a:pt x="1801510" y="518886"/>
                  <a:pt x="1828008" y="517371"/>
                  <a:pt x="1830539" y="533400"/>
                </a:cubicBezTo>
                <a:cubicBezTo>
                  <a:pt x="1853599" y="679444"/>
                  <a:pt x="1846578" y="678067"/>
                  <a:pt x="1797882" y="751115"/>
                </a:cubicBezTo>
                <a:cubicBezTo>
                  <a:pt x="1784620" y="830687"/>
                  <a:pt x="1775156" y="842060"/>
                  <a:pt x="1808768" y="936172"/>
                </a:cubicBezTo>
                <a:cubicBezTo>
                  <a:pt x="1816806" y="958678"/>
                  <a:pt x="1901908" y="1008990"/>
                  <a:pt x="1906739" y="1012372"/>
                </a:cubicBezTo>
                <a:cubicBezTo>
                  <a:pt x="1921602" y="1022776"/>
                  <a:pt x="1934054" y="1036915"/>
                  <a:pt x="1950282" y="1045029"/>
                </a:cubicBezTo>
                <a:cubicBezTo>
                  <a:pt x="1970808" y="1055292"/>
                  <a:pt x="1994288" y="1058277"/>
                  <a:pt x="2015596" y="1066800"/>
                </a:cubicBezTo>
                <a:cubicBezTo>
                  <a:pt x="2033739" y="1074057"/>
                  <a:pt x="2051728" y="1081711"/>
                  <a:pt x="2070025" y="1088572"/>
                </a:cubicBezTo>
                <a:cubicBezTo>
                  <a:pt x="2080769" y="1092601"/>
                  <a:pt x="2091938" y="1095428"/>
                  <a:pt x="2102682" y="1099457"/>
                </a:cubicBezTo>
                <a:cubicBezTo>
                  <a:pt x="2120979" y="1106318"/>
                  <a:pt x="2138154" y="1116490"/>
                  <a:pt x="2157111" y="1121229"/>
                </a:cubicBezTo>
                <a:cubicBezTo>
                  <a:pt x="2182003" y="1127452"/>
                  <a:pt x="2207911" y="1128486"/>
                  <a:pt x="2233311" y="1132115"/>
                </a:cubicBezTo>
                <a:cubicBezTo>
                  <a:pt x="2347424" y="1056037"/>
                  <a:pt x="2111015" y="1205709"/>
                  <a:pt x="2451025" y="1099457"/>
                </a:cubicBezTo>
                <a:cubicBezTo>
                  <a:pt x="2465305" y="1094995"/>
                  <a:pt x="2425420" y="1058591"/>
                  <a:pt x="2440139" y="1055915"/>
                </a:cubicBezTo>
                <a:cubicBezTo>
                  <a:pt x="2483571" y="1048019"/>
                  <a:pt x="2527225" y="1070429"/>
                  <a:pt x="2570768" y="1077686"/>
                </a:cubicBezTo>
                <a:cubicBezTo>
                  <a:pt x="2588911" y="1084943"/>
                  <a:pt x="2608626" y="1089101"/>
                  <a:pt x="2625196" y="1099457"/>
                </a:cubicBezTo>
                <a:cubicBezTo>
                  <a:pt x="2638251" y="1107616"/>
                  <a:pt x="2646026" y="1122259"/>
                  <a:pt x="2657853" y="1132115"/>
                </a:cubicBezTo>
                <a:cubicBezTo>
                  <a:pt x="2714435" y="1179266"/>
                  <a:pt x="2685248" y="1125097"/>
                  <a:pt x="2755825" y="1219200"/>
                </a:cubicBezTo>
                <a:cubicBezTo>
                  <a:pt x="2794640" y="1270954"/>
                  <a:pt x="2775653" y="1249914"/>
                  <a:pt x="2810253" y="1284515"/>
                </a:cubicBezTo>
                <a:cubicBezTo>
                  <a:pt x="2766374" y="1372274"/>
                  <a:pt x="2811036" y="1294422"/>
                  <a:pt x="2766711" y="1349829"/>
                </a:cubicBezTo>
                <a:cubicBezTo>
                  <a:pt x="2758538" y="1360045"/>
                  <a:pt x="2739088" y="1370784"/>
                  <a:pt x="2744939" y="1382486"/>
                </a:cubicBezTo>
                <a:cubicBezTo>
                  <a:pt x="2750070" y="1392749"/>
                  <a:pt x="2766710" y="1375229"/>
                  <a:pt x="2777596" y="1371600"/>
                </a:cubicBezTo>
                <a:cubicBezTo>
                  <a:pt x="2828396" y="1382486"/>
                  <a:pt x="2884155" y="1379808"/>
                  <a:pt x="2929996" y="1404257"/>
                </a:cubicBezTo>
                <a:cubicBezTo>
                  <a:pt x="2946322" y="1412964"/>
                  <a:pt x="2935031" y="1441133"/>
                  <a:pt x="2940882" y="1458686"/>
                </a:cubicBezTo>
                <a:cubicBezTo>
                  <a:pt x="2957852" y="1509596"/>
                  <a:pt x="2974267" y="1508764"/>
                  <a:pt x="3006196" y="1556657"/>
                </a:cubicBezTo>
                <a:cubicBezTo>
                  <a:pt x="3024133" y="1583563"/>
                  <a:pt x="3029177" y="1603826"/>
                  <a:pt x="3038853" y="1632857"/>
                </a:cubicBezTo>
                <a:cubicBezTo>
                  <a:pt x="3031596" y="1676400"/>
                  <a:pt x="3025739" y="1720200"/>
                  <a:pt x="3017082" y="1763486"/>
                </a:cubicBezTo>
                <a:cubicBezTo>
                  <a:pt x="3014832" y="1774738"/>
                  <a:pt x="3012561" y="1786596"/>
                  <a:pt x="3006196" y="1796143"/>
                </a:cubicBezTo>
                <a:cubicBezTo>
                  <a:pt x="2997657" y="1808952"/>
                  <a:pt x="2983558" y="1817111"/>
                  <a:pt x="2973539" y="1828800"/>
                </a:cubicBezTo>
                <a:cubicBezTo>
                  <a:pt x="2949223" y="1857169"/>
                  <a:pt x="2930341" y="1895260"/>
                  <a:pt x="2897339" y="1915886"/>
                </a:cubicBezTo>
                <a:cubicBezTo>
                  <a:pt x="2884652" y="1923815"/>
                  <a:pt x="2868181" y="1922662"/>
                  <a:pt x="2853796" y="1926772"/>
                </a:cubicBezTo>
                <a:cubicBezTo>
                  <a:pt x="2778766" y="1948209"/>
                  <a:pt x="2873686" y="1928899"/>
                  <a:pt x="2755825" y="1948543"/>
                </a:cubicBezTo>
                <a:cubicBezTo>
                  <a:pt x="2724916" y="1942361"/>
                  <a:pt x="2652206" y="1926772"/>
                  <a:pt x="2625196" y="1926772"/>
                </a:cubicBezTo>
                <a:cubicBezTo>
                  <a:pt x="2577885" y="1926772"/>
                  <a:pt x="2530853" y="1934029"/>
                  <a:pt x="2483682" y="1937657"/>
                </a:cubicBezTo>
                <a:cubicBezTo>
                  <a:pt x="2476425" y="1955800"/>
                  <a:pt x="2470650" y="1974608"/>
                  <a:pt x="2461911" y="1992086"/>
                </a:cubicBezTo>
                <a:cubicBezTo>
                  <a:pt x="2452449" y="2011011"/>
                  <a:pt x="2439528" y="2028019"/>
                  <a:pt x="2429253" y="2046515"/>
                </a:cubicBezTo>
                <a:cubicBezTo>
                  <a:pt x="2421372" y="2060700"/>
                  <a:pt x="2414739" y="2075543"/>
                  <a:pt x="2407482" y="2090057"/>
                </a:cubicBezTo>
                <a:cubicBezTo>
                  <a:pt x="2421996" y="2115457"/>
                  <a:pt x="2431761" y="2144241"/>
                  <a:pt x="2451025" y="2166257"/>
                </a:cubicBezTo>
                <a:cubicBezTo>
                  <a:pt x="2458581" y="2174892"/>
                  <a:pt x="2474722" y="2169975"/>
                  <a:pt x="2483682" y="2177143"/>
                </a:cubicBezTo>
                <a:cubicBezTo>
                  <a:pt x="2493898" y="2185316"/>
                  <a:pt x="2493498" y="2204487"/>
                  <a:pt x="2505453" y="2209800"/>
                </a:cubicBezTo>
                <a:cubicBezTo>
                  <a:pt x="2528899" y="2220221"/>
                  <a:pt x="2556253" y="2217057"/>
                  <a:pt x="2581653" y="2220686"/>
                </a:cubicBezTo>
                <a:cubicBezTo>
                  <a:pt x="2588910" y="2227943"/>
                  <a:pt x="2594766" y="2236947"/>
                  <a:pt x="2603425" y="2242457"/>
                </a:cubicBezTo>
                <a:cubicBezTo>
                  <a:pt x="2692457" y="2299113"/>
                  <a:pt x="2687670" y="2286430"/>
                  <a:pt x="2766711" y="2329543"/>
                </a:cubicBezTo>
                <a:cubicBezTo>
                  <a:pt x="2785285" y="2339674"/>
                  <a:pt x="2801966" y="2353253"/>
                  <a:pt x="2821139" y="2362200"/>
                </a:cubicBezTo>
                <a:cubicBezTo>
                  <a:pt x="2856553" y="2378727"/>
                  <a:pt x="2895041" y="2388265"/>
                  <a:pt x="2929996" y="2405743"/>
                </a:cubicBezTo>
                <a:cubicBezTo>
                  <a:pt x="2944510" y="2413000"/>
                  <a:pt x="2958623" y="2421123"/>
                  <a:pt x="2973539" y="2427515"/>
                </a:cubicBezTo>
                <a:cubicBezTo>
                  <a:pt x="2984086" y="2432035"/>
                  <a:pt x="2995710" y="2433740"/>
                  <a:pt x="3006196" y="2438400"/>
                </a:cubicBezTo>
                <a:cubicBezTo>
                  <a:pt x="3107381" y="2483370"/>
                  <a:pt x="3034074" y="2461697"/>
                  <a:pt x="3115053" y="2481943"/>
                </a:cubicBezTo>
                <a:cubicBezTo>
                  <a:pt x="3129567" y="2492829"/>
                  <a:pt x="3148980" y="2499215"/>
                  <a:pt x="3158596" y="2514600"/>
                </a:cubicBezTo>
                <a:cubicBezTo>
                  <a:pt x="3168402" y="2530290"/>
                  <a:pt x="3168006" y="2550586"/>
                  <a:pt x="3169482" y="2569029"/>
                </a:cubicBezTo>
                <a:cubicBezTo>
                  <a:pt x="3175277" y="2641460"/>
                  <a:pt x="3162745" y="2716250"/>
                  <a:pt x="3180368" y="2786743"/>
                </a:cubicBezTo>
                <a:cubicBezTo>
                  <a:pt x="3186003" y="2809283"/>
                  <a:pt x="3215094" y="2817972"/>
                  <a:pt x="3234796" y="2830286"/>
                </a:cubicBezTo>
                <a:cubicBezTo>
                  <a:pt x="3244526" y="2836368"/>
                  <a:pt x="3256967" y="2836512"/>
                  <a:pt x="3267453" y="2841172"/>
                </a:cubicBezTo>
                <a:cubicBezTo>
                  <a:pt x="3289696" y="2851058"/>
                  <a:pt x="3310996" y="2862943"/>
                  <a:pt x="3332768" y="2873829"/>
                </a:cubicBezTo>
                <a:cubicBezTo>
                  <a:pt x="3340025" y="2884715"/>
                  <a:pt x="3346366" y="2896270"/>
                  <a:pt x="3354539" y="2906486"/>
                </a:cubicBezTo>
                <a:cubicBezTo>
                  <a:pt x="3360950" y="2914500"/>
                  <a:pt x="3370872" y="2919554"/>
                  <a:pt x="3376311" y="2928257"/>
                </a:cubicBezTo>
                <a:cubicBezTo>
                  <a:pt x="3389212" y="2948898"/>
                  <a:pt x="3399082" y="2971328"/>
                  <a:pt x="3408968" y="2993572"/>
                </a:cubicBezTo>
                <a:cubicBezTo>
                  <a:pt x="3428703" y="3037977"/>
                  <a:pt x="3411042" y="3027137"/>
                  <a:pt x="3441625" y="3080657"/>
                </a:cubicBezTo>
                <a:cubicBezTo>
                  <a:pt x="3446717" y="3089568"/>
                  <a:pt x="3457703" y="3093889"/>
                  <a:pt x="3463396" y="3102429"/>
                </a:cubicBezTo>
                <a:cubicBezTo>
                  <a:pt x="3472397" y="3115931"/>
                  <a:pt x="3475736" y="3132767"/>
                  <a:pt x="3485168" y="3145972"/>
                </a:cubicBezTo>
                <a:cubicBezTo>
                  <a:pt x="3494116" y="3158499"/>
                  <a:pt x="3505910" y="3168881"/>
                  <a:pt x="3517825" y="3178629"/>
                </a:cubicBezTo>
                <a:cubicBezTo>
                  <a:pt x="3545909" y="3201606"/>
                  <a:pt x="3604911" y="3243943"/>
                  <a:pt x="3604911" y="3243943"/>
                </a:cubicBezTo>
                <a:cubicBezTo>
                  <a:pt x="3612168" y="3254829"/>
                  <a:pt x="3616836" y="3267985"/>
                  <a:pt x="3626682" y="3276600"/>
                </a:cubicBezTo>
                <a:cubicBezTo>
                  <a:pt x="3672750" y="3316910"/>
                  <a:pt x="3679800" y="3316077"/>
                  <a:pt x="3724653" y="3331029"/>
                </a:cubicBezTo>
                <a:cubicBezTo>
                  <a:pt x="3749338" y="3363942"/>
                  <a:pt x="3801491" y="3430913"/>
                  <a:pt x="3811739" y="3461657"/>
                </a:cubicBezTo>
                <a:cubicBezTo>
                  <a:pt x="3815368" y="3472543"/>
                  <a:pt x="3815279" y="3485500"/>
                  <a:pt x="3822625" y="3494315"/>
                </a:cubicBezTo>
                <a:cubicBezTo>
                  <a:pt x="3834240" y="3508253"/>
                  <a:pt x="3853339" y="3514143"/>
                  <a:pt x="3866168" y="3526972"/>
                </a:cubicBezTo>
                <a:cubicBezTo>
                  <a:pt x="3882597" y="3543401"/>
                  <a:pt x="3896823" y="3562068"/>
                  <a:pt x="3909711" y="3581400"/>
                </a:cubicBezTo>
                <a:cubicBezTo>
                  <a:pt x="3918712" y="3594902"/>
                  <a:pt x="3923431" y="3610854"/>
                  <a:pt x="3931482" y="3624943"/>
                </a:cubicBezTo>
                <a:cubicBezTo>
                  <a:pt x="3964986" y="3683576"/>
                  <a:pt x="3939264" y="3634670"/>
                  <a:pt x="3975025" y="3679372"/>
                </a:cubicBezTo>
                <a:cubicBezTo>
                  <a:pt x="4035647" y="3755150"/>
                  <a:pt x="3951877" y="3667110"/>
                  <a:pt x="4029453" y="3744686"/>
                </a:cubicBezTo>
                <a:cubicBezTo>
                  <a:pt x="4033082" y="3777343"/>
                  <a:pt x="4032370" y="3810780"/>
                  <a:pt x="4040339" y="3842657"/>
                </a:cubicBezTo>
                <a:cubicBezTo>
                  <a:pt x="4043512" y="3855350"/>
                  <a:pt x="4056957" y="3863290"/>
                  <a:pt x="4062111" y="3875315"/>
                </a:cubicBezTo>
                <a:cubicBezTo>
                  <a:pt x="4068004" y="3889066"/>
                  <a:pt x="4067743" y="3904849"/>
                  <a:pt x="4072996" y="3918857"/>
                </a:cubicBezTo>
                <a:cubicBezTo>
                  <a:pt x="4078694" y="3934051"/>
                  <a:pt x="4079995" y="3955685"/>
                  <a:pt x="4094768" y="3962400"/>
                </a:cubicBezTo>
                <a:cubicBezTo>
                  <a:pt x="4124681" y="3975997"/>
                  <a:pt x="4160082" y="3969657"/>
                  <a:pt x="4192739" y="3973286"/>
                </a:cubicBezTo>
                <a:cubicBezTo>
                  <a:pt x="4207253" y="3998686"/>
                  <a:pt x="4219506" y="4025520"/>
                  <a:pt x="4236282" y="4049486"/>
                </a:cubicBezTo>
                <a:cubicBezTo>
                  <a:pt x="4245110" y="4062098"/>
                  <a:pt x="4262054" y="4068374"/>
                  <a:pt x="4268939" y="4082143"/>
                </a:cubicBezTo>
                <a:cubicBezTo>
                  <a:pt x="4277213" y="4098692"/>
                  <a:pt x="4266742" y="4123489"/>
                  <a:pt x="4279825" y="4136572"/>
                </a:cubicBezTo>
                <a:cubicBezTo>
                  <a:pt x="4302774" y="4159521"/>
                  <a:pt x="4337882" y="4165601"/>
                  <a:pt x="4366911" y="4180115"/>
                </a:cubicBezTo>
                <a:lnTo>
                  <a:pt x="4410453" y="4201886"/>
                </a:lnTo>
                <a:cubicBezTo>
                  <a:pt x="4432225" y="4212772"/>
                  <a:pt x="4455515" y="4221041"/>
                  <a:pt x="4475768" y="4234543"/>
                </a:cubicBezTo>
                <a:lnTo>
                  <a:pt x="4508425" y="4256315"/>
                </a:lnTo>
                <a:cubicBezTo>
                  <a:pt x="4522364" y="4298130"/>
                  <a:pt x="4532251" y="4311564"/>
                  <a:pt x="4508425" y="4365172"/>
                </a:cubicBezTo>
                <a:cubicBezTo>
                  <a:pt x="4503112" y="4377127"/>
                  <a:pt x="4486654" y="4379686"/>
                  <a:pt x="4475768" y="4386943"/>
                </a:cubicBezTo>
                <a:cubicBezTo>
                  <a:pt x="4464882" y="4401457"/>
                  <a:pt x="4450480" y="4413907"/>
                  <a:pt x="4443111" y="4430486"/>
                </a:cubicBezTo>
                <a:cubicBezTo>
                  <a:pt x="4422019" y="4477944"/>
                  <a:pt x="4431098" y="4508937"/>
                  <a:pt x="4464882" y="4550229"/>
                </a:cubicBezTo>
                <a:cubicBezTo>
                  <a:pt x="4482828" y="4572163"/>
                  <a:pt x="4506357" y="4589332"/>
                  <a:pt x="4530196" y="4604657"/>
                </a:cubicBezTo>
                <a:cubicBezTo>
                  <a:pt x="4557497" y="4622207"/>
                  <a:pt x="4617282" y="4648200"/>
                  <a:pt x="4617282" y="4648200"/>
                </a:cubicBezTo>
                <a:cubicBezTo>
                  <a:pt x="4613653" y="4720772"/>
                  <a:pt x="4611395" y="4793425"/>
                  <a:pt x="4606396" y="4865915"/>
                </a:cubicBezTo>
                <a:cubicBezTo>
                  <a:pt x="4603967" y="4901140"/>
                  <a:pt x="4598226" y="4992469"/>
                  <a:pt x="4573739" y="5029200"/>
                </a:cubicBezTo>
                <a:lnTo>
                  <a:pt x="4551968" y="5061857"/>
                </a:lnTo>
                <a:cubicBezTo>
                  <a:pt x="4544711" y="5112657"/>
                  <a:pt x="4566481" y="5177971"/>
                  <a:pt x="4530196" y="5214257"/>
                </a:cubicBezTo>
                <a:cubicBezTo>
                  <a:pt x="4512053" y="5232400"/>
                  <a:pt x="4500928" y="5263654"/>
                  <a:pt x="4475768" y="5268686"/>
                </a:cubicBezTo>
                <a:cubicBezTo>
                  <a:pt x="4376567" y="5288526"/>
                  <a:pt x="4466512" y="5268197"/>
                  <a:pt x="4356025" y="5301343"/>
                </a:cubicBezTo>
                <a:cubicBezTo>
                  <a:pt x="4341695" y="5305642"/>
                  <a:pt x="4326675" y="5307498"/>
                  <a:pt x="4312482" y="5312229"/>
                </a:cubicBezTo>
                <a:cubicBezTo>
                  <a:pt x="4293944" y="5318408"/>
                  <a:pt x="4276591" y="5327821"/>
                  <a:pt x="4258053" y="5334000"/>
                </a:cubicBezTo>
                <a:cubicBezTo>
                  <a:pt x="4232992" y="5342354"/>
                  <a:pt x="4207253" y="5348515"/>
                  <a:pt x="4181853" y="5355772"/>
                </a:cubicBezTo>
                <a:cubicBezTo>
                  <a:pt x="4167339" y="5373915"/>
                  <a:pt x="4161294" y="5406795"/>
                  <a:pt x="4138311" y="5410200"/>
                </a:cubicBezTo>
                <a:cubicBezTo>
                  <a:pt x="4055677" y="5422442"/>
                  <a:pt x="3970880" y="5409268"/>
                  <a:pt x="3887939" y="5399315"/>
                </a:cubicBezTo>
                <a:cubicBezTo>
                  <a:pt x="3877749" y="5398092"/>
                  <a:pt x="3875348" y="5382133"/>
                  <a:pt x="3866168" y="5377543"/>
                </a:cubicBezTo>
                <a:cubicBezTo>
                  <a:pt x="3852787" y="5370852"/>
                  <a:pt x="3837139" y="5370286"/>
                  <a:pt x="3822625" y="5366657"/>
                </a:cubicBezTo>
                <a:cubicBezTo>
                  <a:pt x="3775454" y="5370286"/>
                  <a:pt x="3726601" y="5364546"/>
                  <a:pt x="3681111" y="5377543"/>
                </a:cubicBezTo>
                <a:cubicBezTo>
                  <a:pt x="3670078" y="5380695"/>
                  <a:pt x="3670225" y="5398725"/>
                  <a:pt x="3670225" y="5410200"/>
                </a:cubicBezTo>
                <a:cubicBezTo>
                  <a:pt x="3670225" y="5435858"/>
                  <a:pt x="3673738" y="5461824"/>
                  <a:pt x="3681111" y="5486400"/>
                </a:cubicBezTo>
                <a:cubicBezTo>
                  <a:pt x="3684870" y="5498931"/>
                  <a:pt x="3695625" y="5508171"/>
                  <a:pt x="3702882" y="5519057"/>
                </a:cubicBezTo>
                <a:cubicBezTo>
                  <a:pt x="3695625" y="5558971"/>
                  <a:pt x="3699254" y="5602514"/>
                  <a:pt x="3681111" y="5638800"/>
                </a:cubicBezTo>
                <a:cubicBezTo>
                  <a:pt x="3674420" y="5652182"/>
                  <a:pt x="3651761" y="5644955"/>
                  <a:pt x="3637568" y="5649686"/>
                </a:cubicBezTo>
                <a:cubicBezTo>
                  <a:pt x="3619030" y="5655865"/>
                  <a:pt x="3601282" y="5664200"/>
                  <a:pt x="3583139" y="5671457"/>
                </a:cubicBezTo>
                <a:cubicBezTo>
                  <a:pt x="3418843" y="5644076"/>
                  <a:pt x="3587212" y="5681319"/>
                  <a:pt x="3485168" y="5638800"/>
                </a:cubicBezTo>
                <a:cubicBezTo>
                  <a:pt x="3453392" y="5625560"/>
                  <a:pt x="3420295" y="5615600"/>
                  <a:pt x="3387196" y="5606143"/>
                </a:cubicBezTo>
                <a:cubicBezTo>
                  <a:pt x="3369406" y="5601060"/>
                  <a:pt x="3350829" y="5599271"/>
                  <a:pt x="3332768" y="5595257"/>
                </a:cubicBezTo>
                <a:cubicBezTo>
                  <a:pt x="3318163" y="5592012"/>
                  <a:pt x="3303739" y="5588000"/>
                  <a:pt x="3289225" y="5584372"/>
                </a:cubicBezTo>
                <a:cubicBezTo>
                  <a:pt x="3215434" y="5529029"/>
                  <a:pt x="3269819" y="5560471"/>
                  <a:pt x="3147711" y="5529943"/>
                </a:cubicBezTo>
                <a:cubicBezTo>
                  <a:pt x="3074317" y="5511594"/>
                  <a:pt x="3156895" y="5529214"/>
                  <a:pt x="3082396" y="5497286"/>
                </a:cubicBezTo>
                <a:cubicBezTo>
                  <a:pt x="3068645" y="5491393"/>
                  <a:pt x="3053367" y="5490029"/>
                  <a:pt x="3038853" y="5486400"/>
                </a:cubicBezTo>
                <a:cubicBezTo>
                  <a:pt x="3027313" y="5478707"/>
                  <a:pt x="2992182" y="5458370"/>
                  <a:pt x="2984425" y="5442857"/>
                </a:cubicBezTo>
                <a:cubicBezTo>
                  <a:pt x="2977734" y="5429476"/>
                  <a:pt x="2977168" y="5413829"/>
                  <a:pt x="2973539" y="5399315"/>
                </a:cubicBezTo>
                <a:cubicBezTo>
                  <a:pt x="2977168" y="5377543"/>
                  <a:pt x="2972727" y="5352717"/>
                  <a:pt x="2984425" y="5334000"/>
                </a:cubicBezTo>
                <a:cubicBezTo>
                  <a:pt x="2993026" y="5320239"/>
                  <a:pt x="3012312" y="5316499"/>
                  <a:pt x="3027968" y="5312229"/>
                </a:cubicBezTo>
                <a:cubicBezTo>
                  <a:pt x="3052722" y="5305478"/>
                  <a:pt x="3078859" y="5305561"/>
                  <a:pt x="3104168" y="5301343"/>
                </a:cubicBezTo>
                <a:cubicBezTo>
                  <a:pt x="3122418" y="5298301"/>
                  <a:pt x="3140453" y="5294086"/>
                  <a:pt x="3158596" y="5290457"/>
                </a:cubicBezTo>
                <a:cubicBezTo>
                  <a:pt x="3187625" y="5275943"/>
                  <a:pt x="3221425" y="5268477"/>
                  <a:pt x="3245682" y="5246915"/>
                </a:cubicBezTo>
                <a:cubicBezTo>
                  <a:pt x="3256864" y="5236975"/>
                  <a:pt x="3256568" y="5218333"/>
                  <a:pt x="3256568" y="5203372"/>
                </a:cubicBezTo>
                <a:cubicBezTo>
                  <a:pt x="3256568" y="5105333"/>
                  <a:pt x="3249311" y="5007429"/>
                  <a:pt x="3245682" y="4909457"/>
                </a:cubicBezTo>
                <a:cubicBezTo>
                  <a:pt x="3248304" y="4849148"/>
                  <a:pt x="3231357" y="4710654"/>
                  <a:pt x="3267453" y="4626429"/>
                </a:cubicBezTo>
                <a:cubicBezTo>
                  <a:pt x="3273845" y="4611513"/>
                  <a:pt x="3281968" y="4597400"/>
                  <a:pt x="3289225" y="4582886"/>
                </a:cubicBezTo>
                <a:cubicBezTo>
                  <a:pt x="3210350" y="4398843"/>
                  <a:pt x="3298478" y="4578421"/>
                  <a:pt x="3223911" y="4474029"/>
                </a:cubicBezTo>
                <a:cubicBezTo>
                  <a:pt x="3214479" y="4460824"/>
                  <a:pt x="3213614" y="4441961"/>
                  <a:pt x="3202139" y="4430486"/>
                </a:cubicBezTo>
                <a:cubicBezTo>
                  <a:pt x="3179489" y="4407836"/>
                  <a:pt x="3151960" y="4410840"/>
                  <a:pt x="3125939" y="4397829"/>
                </a:cubicBezTo>
                <a:cubicBezTo>
                  <a:pt x="3107015" y="4388367"/>
                  <a:pt x="3089654" y="4376058"/>
                  <a:pt x="3071511" y="4365172"/>
                </a:cubicBezTo>
                <a:cubicBezTo>
                  <a:pt x="3029938" y="4302815"/>
                  <a:pt x="3073708" y="4360618"/>
                  <a:pt x="3006196" y="4299857"/>
                </a:cubicBezTo>
                <a:cubicBezTo>
                  <a:pt x="2983311" y="4279260"/>
                  <a:pt x="2940882" y="4234543"/>
                  <a:pt x="2940882" y="4234543"/>
                </a:cubicBezTo>
                <a:cubicBezTo>
                  <a:pt x="2937253" y="4223657"/>
                  <a:pt x="2935128" y="4212149"/>
                  <a:pt x="2929996" y="4201886"/>
                </a:cubicBezTo>
                <a:cubicBezTo>
                  <a:pt x="2924145" y="4190184"/>
                  <a:pt x="2911984" y="4181760"/>
                  <a:pt x="2908225" y="4169229"/>
                </a:cubicBezTo>
                <a:cubicBezTo>
                  <a:pt x="2900852" y="4144653"/>
                  <a:pt x="2904090" y="4117783"/>
                  <a:pt x="2897339" y="4093029"/>
                </a:cubicBezTo>
                <a:cubicBezTo>
                  <a:pt x="2893069" y="4077373"/>
                  <a:pt x="2881960" y="4064401"/>
                  <a:pt x="2875568" y="4049486"/>
                </a:cubicBezTo>
                <a:cubicBezTo>
                  <a:pt x="2871048" y="4038939"/>
                  <a:pt x="2871351" y="4026166"/>
                  <a:pt x="2864682" y="4016829"/>
                </a:cubicBezTo>
                <a:cubicBezTo>
                  <a:pt x="2852751" y="4000126"/>
                  <a:pt x="2834137" y="3989173"/>
                  <a:pt x="2821139" y="3973286"/>
                </a:cubicBezTo>
                <a:cubicBezTo>
                  <a:pt x="2801373" y="3949128"/>
                  <a:pt x="2784854" y="3922486"/>
                  <a:pt x="2766711" y="3897086"/>
                </a:cubicBezTo>
                <a:cubicBezTo>
                  <a:pt x="2726103" y="3193239"/>
                  <a:pt x="2786873" y="3528330"/>
                  <a:pt x="2712282" y="3254829"/>
                </a:cubicBezTo>
                <a:cubicBezTo>
                  <a:pt x="2708346" y="3240395"/>
                  <a:pt x="2707150" y="3225096"/>
                  <a:pt x="2701396" y="3211286"/>
                </a:cubicBezTo>
                <a:cubicBezTo>
                  <a:pt x="2677495" y="3153923"/>
                  <a:pt x="2649106" y="3092826"/>
                  <a:pt x="2592539" y="3058886"/>
                </a:cubicBezTo>
                <a:cubicBezTo>
                  <a:pt x="2574396" y="3048000"/>
                  <a:pt x="2555037" y="3038924"/>
                  <a:pt x="2538111" y="3026229"/>
                </a:cubicBezTo>
                <a:cubicBezTo>
                  <a:pt x="2525795" y="3016992"/>
                  <a:pt x="2517142" y="3003591"/>
                  <a:pt x="2505453" y="2993572"/>
                </a:cubicBezTo>
                <a:cubicBezTo>
                  <a:pt x="2491678" y="2981765"/>
                  <a:pt x="2474740" y="2973744"/>
                  <a:pt x="2461911" y="2960915"/>
                </a:cubicBezTo>
                <a:cubicBezTo>
                  <a:pt x="2451923" y="2950927"/>
                  <a:pt x="2425775" y="2906576"/>
                  <a:pt x="2407482" y="2895600"/>
                </a:cubicBezTo>
                <a:cubicBezTo>
                  <a:pt x="2267209" y="2811435"/>
                  <a:pt x="2366362" y="2874867"/>
                  <a:pt x="2287739" y="2841172"/>
                </a:cubicBezTo>
                <a:cubicBezTo>
                  <a:pt x="2272823" y="2834780"/>
                  <a:pt x="2259852" y="2823670"/>
                  <a:pt x="2244196" y="2819400"/>
                </a:cubicBezTo>
                <a:cubicBezTo>
                  <a:pt x="2219442" y="2812649"/>
                  <a:pt x="2193396" y="2812143"/>
                  <a:pt x="2167996" y="2808515"/>
                </a:cubicBezTo>
                <a:cubicBezTo>
                  <a:pt x="2157110" y="2804886"/>
                  <a:pt x="2146540" y="2800118"/>
                  <a:pt x="2135339" y="2797629"/>
                </a:cubicBezTo>
                <a:cubicBezTo>
                  <a:pt x="2034033" y="2775116"/>
                  <a:pt x="2022181" y="2789557"/>
                  <a:pt x="1884968" y="2797629"/>
                </a:cubicBezTo>
                <a:cubicBezTo>
                  <a:pt x="1874082" y="2801258"/>
                  <a:pt x="1862041" y="2802434"/>
                  <a:pt x="1852311" y="2808515"/>
                </a:cubicBezTo>
                <a:cubicBezTo>
                  <a:pt x="1832608" y="2820829"/>
                  <a:pt x="1813318" y="2834692"/>
                  <a:pt x="1797882" y="2852057"/>
                </a:cubicBezTo>
                <a:cubicBezTo>
                  <a:pt x="1783825" y="2867871"/>
                  <a:pt x="1775500" y="2887990"/>
                  <a:pt x="1765225" y="2906486"/>
                </a:cubicBezTo>
                <a:cubicBezTo>
                  <a:pt x="1742804" y="2946844"/>
                  <a:pt x="1745415" y="2944143"/>
                  <a:pt x="1732568" y="2982686"/>
                </a:cubicBezTo>
                <a:cubicBezTo>
                  <a:pt x="1728939" y="3015343"/>
                  <a:pt x="1746240" y="3058827"/>
                  <a:pt x="1721682" y="3080657"/>
                </a:cubicBezTo>
                <a:cubicBezTo>
                  <a:pt x="1706870" y="3093823"/>
                  <a:pt x="1573793" y="3053132"/>
                  <a:pt x="1558396" y="3048000"/>
                </a:cubicBezTo>
                <a:cubicBezTo>
                  <a:pt x="1539859" y="3041821"/>
                  <a:pt x="1521445" y="3034968"/>
                  <a:pt x="1503968" y="3026229"/>
                </a:cubicBezTo>
                <a:cubicBezTo>
                  <a:pt x="1394636" y="2971563"/>
                  <a:pt x="1561369" y="3039943"/>
                  <a:pt x="1427768" y="2982686"/>
                </a:cubicBezTo>
                <a:cubicBezTo>
                  <a:pt x="1401660" y="2971497"/>
                  <a:pt x="1379199" y="2968809"/>
                  <a:pt x="1351568" y="2960915"/>
                </a:cubicBezTo>
                <a:cubicBezTo>
                  <a:pt x="1340535" y="2957763"/>
                  <a:pt x="1329944" y="2953181"/>
                  <a:pt x="1318911" y="2950029"/>
                </a:cubicBezTo>
                <a:cubicBezTo>
                  <a:pt x="1304526" y="2945919"/>
                  <a:pt x="1289376" y="2944396"/>
                  <a:pt x="1275368" y="2939143"/>
                </a:cubicBezTo>
                <a:cubicBezTo>
                  <a:pt x="1260174" y="2933445"/>
                  <a:pt x="1246339" y="2924629"/>
                  <a:pt x="1231825" y="2917372"/>
                </a:cubicBezTo>
                <a:cubicBezTo>
                  <a:pt x="1173768" y="2924629"/>
                  <a:pt x="1114150" y="2923932"/>
                  <a:pt x="1057653" y="2939143"/>
                </a:cubicBezTo>
                <a:cubicBezTo>
                  <a:pt x="1047263" y="2941940"/>
                  <a:pt x="947023" y="2989606"/>
                  <a:pt x="916139" y="3015343"/>
                </a:cubicBezTo>
                <a:cubicBezTo>
                  <a:pt x="904312" y="3025198"/>
                  <a:pt x="895068" y="3037863"/>
                  <a:pt x="883482" y="3048000"/>
                </a:cubicBezTo>
                <a:cubicBezTo>
                  <a:pt x="865996" y="3063300"/>
                  <a:pt x="848087" y="3078219"/>
                  <a:pt x="829053" y="3091543"/>
                </a:cubicBezTo>
                <a:cubicBezTo>
                  <a:pt x="794506" y="3115726"/>
                  <a:pt x="761163" y="3126776"/>
                  <a:pt x="731082" y="3156857"/>
                </a:cubicBezTo>
                <a:cubicBezTo>
                  <a:pt x="706184" y="3181755"/>
                  <a:pt x="683906" y="3226326"/>
                  <a:pt x="665768" y="3254829"/>
                </a:cubicBezTo>
                <a:cubicBezTo>
                  <a:pt x="604463" y="3351165"/>
                  <a:pt x="639360" y="3285874"/>
                  <a:pt x="600453" y="3363686"/>
                </a:cubicBezTo>
                <a:cubicBezTo>
                  <a:pt x="567796" y="3352800"/>
                  <a:pt x="532370" y="3348108"/>
                  <a:pt x="502482" y="3331029"/>
                </a:cubicBezTo>
                <a:cubicBezTo>
                  <a:pt x="480205" y="3318299"/>
                  <a:pt x="448053" y="3276600"/>
                  <a:pt x="448053" y="3276600"/>
                </a:cubicBezTo>
                <a:cubicBezTo>
                  <a:pt x="444425" y="3218543"/>
                  <a:pt x="443257" y="3160280"/>
                  <a:pt x="437168" y="3102429"/>
                </a:cubicBezTo>
                <a:cubicBezTo>
                  <a:pt x="435967" y="3091018"/>
                  <a:pt x="426282" y="3081247"/>
                  <a:pt x="426282" y="3069772"/>
                </a:cubicBezTo>
                <a:cubicBezTo>
                  <a:pt x="426282" y="3059711"/>
                  <a:pt x="434649" y="2983256"/>
                  <a:pt x="448053" y="2960915"/>
                </a:cubicBezTo>
                <a:cubicBezTo>
                  <a:pt x="453333" y="2952114"/>
                  <a:pt x="462568" y="2946400"/>
                  <a:pt x="469825" y="2939143"/>
                </a:cubicBezTo>
                <a:cubicBezTo>
                  <a:pt x="484251" y="2903079"/>
                  <a:pt x="504054" y="2856659"/>
                  <a:pt x="513368" y="2819400"/>
                </a:cubicBezTo>
                <a:lnTo>
                  <a:pt x="524253" y="2775857"/>
                </a:lnTo>
                <a:cubicBezTo>
                  <a:pt x="520625" y="2746829"/>
                  <a:pt x="518601" y="2717554"/>
                  <a:pt x="513368" y="2688772"/>
                </a:cubicBezTo>
                <a:cubicBezTo>
                  <a:pt x="511315" y="2677483"/>
                  <a:pt x="502482" y="2667590"/>
                  <a:pt x="502482" y="2656115"/>
                </a:cubicBezTo>
                <a:cubicBezTo>
                  <a:pt x="502482" y="2618675"/>
                  <a:pt x="507440" y="2558725"/>
                  <a:pt x="535139" y="2525486"/>
                </a:cubicBezTo>
                <a:cubicBezTo>
                  <a:pt x="551371" y="2506008"/>
                  <a:pt x="578164" y="2500259"/>
                  <a:pt x="600453" y="2492829"/>
                </a:cubicBezTo>
                <a:cubicBezTo>
                  <a:pt x="646110" y="2447172"/>
                  <a:pt x="611833" y="2490360"/>
                  <a:pt x="633111" y="2383972"/>
                </a:cubicBezTo>
                <a:cubicBezTo>
                  <a:pt x="683546" y="2131795"/>
                  <a:pt x="630151" y="2480885"/>
                  <a:pt x="665768" y="2231572"/>
                </a:cubicBezTo>
                <a:cubicBezTo>
                  <a:pt x="662139" y="2162629"/>
                  <a:pt x="669548" y="2092206"/>
                  <a:pt x="654882" y="2024743"/>
                </a:cubicBezTo>
                <a:cubicBezTo>
                  <a:pt x="650522" y="2004685"/>
                  <a:pt x="624162" y="1997228"/>
                  <a:pt x="611339" y="1981200"/>
                </a:cubicBezTo>
                <a:cubicBezTo>
                  <a:pt x="594993" y="1960768"/>
                  <a:pt x="567796" y="1915886"/>
                  <a:pt x="567796" y="1915886"/>
                </a:cubicBezTo>
                <a:cubicBezTo>
                  <a:pt x="531510" y="1919515"/>
                  <a:pt x="494982" y="1921227"/>
                  <a:pt x="458939" y="1926772"/>
                </a:cubicBezTo>
                <a:cubicBezTo>
                  <a:pt x="439434" y="1929773"/>
                  <a:pt x="382969" y="1957345"/>
                  <a:pt x="371853" y="1959429"/>
                </a:cubicBezTo>
                <a:cubicBezTo>
                  <a:pt x="332461" y="1966815"/>
                  <a:pt x="292025" y="1966686"/>
                  <a:pt x="252111" y="1970315"/>
                </a:cubicBezTo>
                <a:cubicBezTo>
                  <a:pt x="230339" y="1955801"/>
                  <a:pt x="191928" y="1952430"/>
                  <a:pt x="186796" y="1926772"/>
                </a:cubicBezTo>
                <a:cubicBezTo>
                  <a:pt x="112536" y="1555477"/>
                  <a:pt x="273336" y="1834603"/>
                  <a:pt x="165025" y="1545772"/>
                </a:cubicBezTo>
                <a:cubicBezTo>
                  <a:pt x="159270" y="1530424"/>
                  <a:pt x="80052" y="1503074"/>
                  <a:pt x="77939" y="1502229"/>
                </a:cubicBezTo>
                <a:cubicBezTo>
                  <a:pt x="71402" y="1476083"/>
                  <a:pt x="68774" y="1444823"/>
                  <a:pt x="45282" y="1426029"/>
                </a:cubicBezTo>
                <a:cubicBezTo>
                  <a:pt x="36322" y="1418861"/>
                  <a:pt x="23511" y="1418772"/>
                  <a:pt x="12625" y="1415143"/>
                </a:cubicBezTo>
                <a:cubicBezTo>
                  <a:pt x="-556" y="1375601"/>
                  <a:pt x="-1889" y="1397001"/>
                  <a:pt x="1739" y="1360715"/>
                </a:cubicBezTo>
                <a:close/>
              </a:path>
            </a:pathLst>
          </a:cu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50839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任意多边形 9">
            <a:extLst>
              <a:ext uri="{FF2B5EF4-FFF2-40B4-BE49-F238E27FC236}">
                <a16:creationId xmlns:a16="http://schemas.microsoft.com/office/drawing/2014/main" xmlns="" id="{C1C59D81-6F67-D922-365D-AC9EF163D5F2}"/>
              </a:ext>
            </a:extLst>
          </p:cNvPr>
          <p:cNvSpPr/>
          <p:nvPr/>
        </p:nvSpPr>
        <p:spPr>
          <a:xfrm>
            <a:off x="330740" y="359923"/>
            <a:ext cx="11605097" cy="6225751"/>
          </a:xfrm>
          <a:custGeom>
            <a:avLst/>
            <a:gdLst>
              <a:gd name="connsiteX0" fmla="*/ 583324 w 9963806"/>
              <a:gd name="connsiteY0" fmla="*/ 0 h 5286426"/>
              <a:gd name="connsiteX1" fmla="*/ 9474265 w 9963806"/>
              <a:gd name="connsiteY1" fmla="*/ 0 h 5286426"/>
              <a:gd name="connsiteX2" fmla="*/ 9486116 w 9963806"/>
              <a:gd name="connsiteY2" fmla="*/ 117559 h 5286426"/>
              <a:gd name="connsiteX3" fmla="*/ 9940029 w 9963806"/>
              <a:gd name="connsiteY3" fmla="*/ 571472 h 5286426"/>
              <a:gd name="connsiteX4" fmla="*/ 9963806 w 9963806"/>
              <a:gd name="connsiteY4" fmla="*/ 573869 h 5286426"/>
              <a:gd name="connsiteX5" fmla="*/ 9963806 w 9963806"/>
              <a:gd name="connsiteY5" fmla="*/ 4712556 h 5286426"/>
              <a:gd name="connsiteX6" fmla="*/ 9940029 w 9963806"/>
              <a:gd name="connsiteY6" fmla="*/ 4714953 h 5286426"/>
              <a:gd name="connsiteX7" fmla="*/ 9474265 w 9963806"/>
              <a:gd name="connsiteY7" fmla="*/ 5286426 h 5286426"/>
              <a:gd name="connsiteX8" fmla="*/ 583323 w 9963806"/>
              <a:gd name="connsiteY8" fmla="*/ 5286426 h 5286426"/>
              <a:gd name="connsiteX9" fmla="*/ 117559 w 9963806"/>
              <a:gd name="connsiteY9" fmla="*/ 4714953 h 5286426"/>
              <a:gd name="connsiteX10" fmla="*/ 0 w 9963806"/>
              <a:gd name="connsiteY10" fmla="*/ 4703102 h 5286426"/>
              <a:gd name="connsiteX11" fmla="*/ 0 w 9963806"/>
              <a:gd name="connsiteY11" fmla="*/ 583324 h 5286426"/>
              <a:gd name="connsiteX12" fmla="*/ 583324 w 9963806"/>
              <a:gd name="connsiteY12" fmla="*/ 0 h 528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63806" h="5286426">
                <a:moveTo>
                  <a:pt x="583324" y="0"/>
                </a:moveTo>
                <a:lnTo>
                  <a:pt x="9474265" y="0"/>
                </a:lnTo>
                <a:lnTo>
                  <a:pt x="9486116" y="117559"/>
                </a:lnTo>
                <a:cubicBezTo>
                  <a:pt x="9532738" y="345397"/>
                  <a:pt x="9712191" y="524850"/>
                  <a:pt x="9940029" y="571472"/>
                </a:cubicBezTo>
                <a:lnTo>
                  <a:pt x="9963806" y="573869"/>
                </a:lnTo>
                <a:lnTo>
                  <a:pt x="9963806" y="4712556"/>
                </a:lnTo>
                <a:lnTo>
                  <a:pt x="9940029" y="4714953"/>
                </a:lnTo>
                <a:cubicBezTo>
                  <a:pt x="9674218" y="4769346"/>
                  <a:pt x="9474265" y="5004535"/>
                  <a:pt x="9474265" y="5286426"/>
                </a:cubicBezTo>
                <a:lnTo>
                  <a:pt x="583323" y="5286426"/>
                </a:lnTo>
                <a:cubicBezTo>
                  <a:pt x="583323" y="5004535"/>
                  <a:pt x="383370" y="4769346"/>
                  <a:pt x="117559" y="4714953"/>
                </a:cubicBezTo>
                <a:lnTo>
                  <a:pt x="0" y="4703102"/>
                </a:lnTo>
                <a:lnTo>
                  <a:pt x="0" y="583324"/>
                </a:lnTo>
                <a:cubicBezTo>
                  <a:pt x="322161" y="583324"/>
                  <a:pt x="583324" y="322160"/>
                  <a:pt x="583324" y="0"/>
                </a:cubicBezTo>
                <a:close/>
              </a:path>
            </a:pathLst>
          </a:custGeom>
          <a:solidFill>
            <a:schemeClr val="bg1"/>
          </a:solidFill>
          <a:ln w="95250">
            <a:solidFill>
              <a:srgbClr val="EAC55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字魂36号-正文宋楷" panose="00000500000000000000" pitchFamily="2" charset="-122"/>
            </a:endParaRPr>
          </a:p>
        </p:txBody>
      </p:sp>
      <p:sp>
        <p:nvSpPr>
          <p:cNvPr id="10" name="Rectangle: Rounded Corners 9">
            <a:extLst>
              <a:ext uri="{FF2B5EF4-FFF2-40B4-BE49-F238E27FC236}">
                <a16:creationId xmlns:a16="http://schemas.microsoft.com/office/drawing/2014/main" xmlns="" id="{30F89567-6EEB-ECBD-5A74-AD3F680C3923}"/>
              </a:ext>
            </a:extLst>
          </p:cNvPr>
          <p:cNvSpPr/>
          <p:nvPr/>
        </p:nvSpPr>
        <p:spPr>
          <a:xfrm>
            <a:off x="4933327" y="1642192"/>
            <a:ext cx="2456363" cy="3586742"/>
          </a:xfrm>
          <a:prstGeom prst="roundRect">
            <a:avLst>
              <a:gd name="adj" fmla="val 26614"/>
            </a:avLst>
          </a:prstGeom>
          <a:solidFill>
            <a:schemeClr val="accent4">
              <a:lumMod val="20000"/>
              <a:lumOff val="80000"/>
            </a:schemeClr>
          </a:solidFill>
          <a:ln>
            <a:solidFill>
              <a:srgbClr val="0070C0"/>
            </a:solidFill>
            <a:prstDash val="lg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pPr>
            <a:r>
              <a:rPr lang="vi-VN" sz="3200" b="1" dirty="0">
                <a:solidFill>
                  <a:srgbClr val="FF0000"/>
                </a:solidFill>
                <a:latin typeface="Cambria" panose="02040503050406030204" pitchFamily="18" charset="0"/>
                <a:ea typeface="Cambria" panose="02040503050406030204" pitchFamily="18" charset="0"/>
              </a:rPr>
              <a:t>Nước Cộng hoà Dân chủ Nhân dân Lào</a:t>
            </a:r>
            <a:endParaRPr lang="en-US" sz="2800" dirty="0">
              <a:solidFill>
                <a:srgbClr val="FF0000"/>
              </a:solidFill>
              <a:effectLst/>
              <a:latin typeface="Cambria" panose="02040503050406030204" pitchFamily="18" charset="0"/>
              <a:ea typeface="Cambria" panose="02040503050406030204" pitchFamily="18" charset="0"/>
            </a:endParaRPr>
          </a:p>
        </p:txBody>
      </p:sp>
      <p:sp>
        <p:nvSpPr>
          <p:cNvPr id="11" name="Rectangle: Diagonal Corners Rounded 10">
            <a:extLst>
              <a:ext uri="{FF2B5EF4-FFF2-40B4-BE49-F238E27FC236}">
                <a16:creationId xmlns:a16="http://schemas.microsoft.com/office/drawing/2014/main" xmlns="" id="{BFA1C52A-7146-8064-9B4A-8F75FBC37FA2}"/>
              </a:ext>
            </a:extLst>
          </p:cNvPr>
          <p:cNvSpPr/>
          <p:nvPr/>
        </p:nvSpPr>
        <p:spPr>
          <a:xfrm>
            <a:off x="602745" y="304800"/>
            <a:ext cx="4241397" cy="5551714"/>
          </a:xfrm>
          <a:prstGeom prst="round2DiagRect">
            <a:avLst>
              <a:gd name="adj1" fmla="val 0"/>
              <a:gd name="adj2" fmla="val 50000"/>
            </a:avLst>
          </a:prstGeom>
          <a:solidFill>
            <a:schemeClr val="bg1"/>
          </a:solidFill>
          <a:ln w="57150">
            <a:solidFill>
              <a:srgbClr val="00B05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12" name="Rectangle: Diagonal Corners Rounded 11">
            <a:extLst>
              <a:ext uri="{FF2B5EF4-FFF2-40B4-BE49-F238E27FC236}">
                <a16:creationId xmlns:a16="http://schemas.microsoft.com/office/drawing/2014/main" xmlns="" id="{E116250F-8A6A-973B-E342-ED6D1E1D0A0C}"/>
              </a:ext>
            </a:extLst>
          </p:cNvPr>
          <p:cNvSpPr/>
          <p:nvPr/>
        </p:nvSpPr>
        <p:spPr>
          <a:xfrm>
            <a:off x="7489417" y="623066"/>
            <a:ext cx="4093782" cy="5048391"/>
          </a:xfrm>
          <a:prstGeom prst="round2DiagRect">
            <a:avLst>
              <a:gd name="adj1" fmla="val 50000"/>
              <a:gd name="adj2" fmla="val 0"/>
            </a:avLst>
          </a:prstGeom>
          <a:solidFill>
            <a:schemeClr val="bg1"/>
          </a:solidFill>
          <a:ln w="57150">
            <a:solidFill>
              <a:srgbClr val="00B05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15" name="Rectangle: Rounded Corners 14">
            <a:extLst>
              <a:ext uri="{FF2B5EF4-FFF2-40B4-BE49-F238E27FC236}">
                <a16:creationId xmlns:a16="http://schemas.microsoft.com/office/drawing/2014/main" xmlns="" id="{D4FB0C13-197C-085B-1A06-D09E9308DAFC}"/>
              </a:ext>
            </a:extLst>
          </p:cNvPr>
          <p:cNvSpPr/>
          <p:nvPr/>
        </p:nvSpPr>
        <p:spPr>
          <a:xfrm>
            <a:off x="330740" y="475014"/>
            <a:ext cx="4728148" cy="5593278"/>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20000"/>
              </a:lnSpc>
            </a:pPr>
            <a:r>
              <a:rPr lang="en-US" sz="2800" b="1" dirty="0" err="1">
                <a:solidFill>
                  <a:srgbClr val="333333"/>
                </a:solidFill>
                <a:latin typeface="Cambria" panose="02040503050406030204" pitchFamily="18" charset="0"/>
                <a:ea typeface="Cambria" panose="02040503050406030204" pitchFamily="18" charset="0"/>
              </a:rPr>
              <a:t>Tiếp</a:t>
            </a:r>
            <a:r>
              <a:rPr lang="en-US" sz="2800" b="1" dirty="0">
                <a:solidFill>
                  <a:srgbClr val="333333"/>
                </a:solidFill>
                <a:latin typeface="Cambria" panose="02040503050406030204" pitchFamily="18" charset="0"/>
                <a:ea typeface="Cambria" panose="02040503050406030204" pitchFamily="18" charset="0"/>
              </a:rPr>
              <a:t> </a:t>
            </a:r>
            <a:r>
              <a:rPr lang="en-US" sz="2800" b="1" dirty="0" err="1">
                <a:solidFill>
                  <a:srgbClr val="333333"/>
                </a:solidFill>
                <a:latin typeface="Cambria" panose="02040503050406030204" pitchFamily="18" charset="0"/>
                <a:ea typeface="Cambria" panose="02040503050406030204" pitchFamily="18" charset="0"/>
              </a:rPr>
              <a:t>giáp</a:t>
            </a:r>
            <a:r>
              <a:rPr lang="en-US" sz="2800" b="1" dirty="0">
                <a:solidFill>
                  <a:srgbClr val="333333"/>
                </a:solidFill>
                <a:latin typeface="Cambria" panose="02040503050406030204" pitchFamily="18" charset="0"/>
                <a:ea typeface="Cambria" panose="02040503050406030204" pitchFamily="18" charset="0"/>
              </a:rPr>
              <a:t> </a:t>
            </a:r>
            <a:r>
              <a:rPr lang="en-US" sz="2800" b="1" dirty="0" err="1">
                <a:solidFill>
                  <a:srgbClr val="333333"/>
                </a:solidFill>
                <a:latin typeface="Cambria" panose="02040503050406030204" pitchFamily="18" charset="0"/>
                <a:ea typeface="Cambria" panose="02040503050406030204" pitchFamily="18" charset="0"/>
              </a:rPr>
              <a:t>với</a:t>
            </a:r>
            <a:r>
              <a:rPr lang="en-US" sz="2800" b="1" dirty="0">
                <a:solidFill>
                  <a:srgbClr val="333333"/>
                </a:solidFill>
                <a:latin typeface="Cambria" panose="02040503050406030204" pitchFamily="18" charset="0"/>
                <a:ea typeface="Cambria" panose="02040503050406030204" pitchFamily="18" charset="0"/>
              </a:rPr>
              <a:t> </a:t>
            </a:r>
            <a:r>
              <a:rPr lang="en-US" sz="2800" b="1" dirty="0" err="1">
                <a:solidFill>
                  <a:srgbClr val="333333"/>
                </a:solidFill>
                <a:latin typeface="Cambria" panose="02040503050406030204" pitchFamily="18" charset="0"/>
                <a:ea typeface="Cambria" panose="02040503050406030204" pitchFamily="18" charset="0"/>
              </a:rPr>
              <a:t>các</a:t>
            </a:r>
            <a:r>
              <a:rPr lang="en-US" sz="2800" b="1" dirty="0">
                <a:solidFill>
                  <a:srgbClr val="333333"/>
                </a:solidFill>
                <a:latin typeface="Cambria" panose="02040503050406030204" pitchFamily="18" charset="0"/>
                <a:ea typeface="Cambria" panose="02040503050406030204" pitchFamily="18" charset="0"/>
              </a:rPr>
              <a:t> </a:t>
            </a:r>
            <a:r>
              <a:rPr lang="en-US" sz="2800" b="1" dirty="0" err="1">
                <a:solidFill>
                  <a:srgbClr val="333333"/>
                </a:solidFill>
                <a:latin typeface="Cambria" panose="02040503050406030204" pitchFamily="18" charset="0"/>
                <a:ea typeface="Cambria" panose="02040503050406030204" pitchFamily="18" charset="0"/>
              </a:rPr>
              <a:t>quốc</a:t>
            </a:r>
            <a:r>
              <a:rPr lang="en-US" sz="2800" b="1" dirty="0">
                <a:solidFill>
                  <a:srgbClr val="333333"/>
                </a:solidFill>
                <a:latin typeface="Cambria" panose="02040503050406030204" pitchFamily="18" charset="0"/>
                <a:ea typeface="Cambria" panose="02040503050406030204" pitchFamily="18" charset="0"/>
              </a:rPr>
              <a:t> </a:t>
            </a:r>
            <a:r>
              <a:rPr lang="en-US" sz="2800" b="1" dirty="0" err="1">
                <a:solidFill>
                  <a:srgbClr val="333333"/>
                </a:solidFill>
                <a:latin typeface="Cambria" panose="02040503050406030204" pitchFamily="18" charset="0"/>
                <a:ea typeface="Cambria" panose="02040503050406030204" pitchFamily="18" charset="0"/>
              </a:rPr>
              <a:t>gia</a:t>
            </a:r>
            <a:r>
              <a:rPr lang="en-US" sz="2800" b="1" dirty="0">
                <a:solidFill>
                  <a:srgbClr val="333333"/>
                </a:solidFill>
                <a:latin typeface="Cambria" panose="02040503050406030204" pitchFamily="18" charset="0"/>
                <a:ea typeface="Cambria" panose="02040503050406030204" pitchFamily="18" charset="0"/>
              </a:rPr>
              <a:t>:</a:t>
            </a:r>
          </a:p>
          <a:p>
            <a:pPr>
              <a:lnSpc>
                <a:spcPct val="120000"/>
              </a:lnSpc>
            </a:pPr>
            <a:r>
              <a:rPr lang="en-US" sz="2800" b="1" dirty="0">
                <a:solidFill>
                  <a:srgbClr val="333333"/>
                </a:solidFill>
                <a:latin typeface="Cambria" panose="02040503050406030204" pitchFamily="18" charset="0"/>
                <a:ea typeface="Cambria" panose="02040503050406030204" pitchFamily="18" charset="0"/>
              </a:rPr>
              <a:t>-</a:t>
            </a:r>
            <a:r>
              <a:rPr lang="en-US" sz="2800" b="1" dirty="0" err="1">
                <a:solidFill>
                  <a:srgbClr val="333333"/>
                </a:solidFill>
                <a:latin typeface="Cambria" panose="02040503050406030204" pitchFamily="18" charset="0"/>
                <a:ea typeface="Cambria" panose="02040503050406030204" pitchFamily="18" charset="0"/>
              </a:rPr>
              <a:t>Phía</a:t>
            </a:r>
            <a:r>
              <a:rPr lang="en-US" sz="2800" b="1" dirty="0">
                <a:solidFill>
                  <a:srgbClr val="333333"/>
                </a:solidFill>
                <a:latin typeface="Cambria" panose="02040503050406030204" pitchFamily="18" charset="0"/>
                <a:ea typeface="Cambria" panose="02040503050406030204" pitchFamily="18" charset="0"/>
              </a:rPr>
              <a:t> </a:t>
            </a:r>
            <a:r>
              <a:rPr lang="en-US" sz="2800" b="1" dirty="0" err="1">
                <a:solidFill>
                  <a:srgbClr val="333333"/>
                </a:solidFill>
                <a:latin typeface="Cambria" panose="02040503050406030204" pitchFamily="18" charset="0"/>
                <a:ea typeface="Cambria" panose="02040503050406030204" pitchFamily="18" charset="0"/>
              </a:rPr>
              <a:t>bắc</a:t>
            </a:r>
            <a:r>
              <a:rPr lang="en-US" sz="2800" b="1" dirty="0">
                <a:solidFill>
                  <a:srgbClr val="333333"/>
                </a:solidFill>
                <a:latin typeface="Cambria" panose="02040503050406030204" pitchFamily="18" charset="0"/>
                <a:ea typeface="Cambria" panose="02040503050406030204" pitchFamily="18" charset="0"/>
              </a:rPr>
              <a:t>: </a:t>
            </a:r>
            <a:r>
              <a:rPr lang="en-US" sz="2800" b="1" dirty="0" err="1">
                <a:solidFill>
                  <a:srgbClr val="333333"/>
                </a:solidFill>
                <a:latin typeface="Cambria" panose="02040503050406030204" pitchFamily="18" charset="0"/>
                <a:ea typeface="Cambria" panose="02040503050406030204" pitchFamily="18" charset="0"/>
              </a:rPr>
              <a:t>giáp</a:t>
            </a:r>
            <a:r>
              <a:rPr lang="en-US" sz="2800" b="1" dirty="0">
                <a:solidFill>
                  <a:srgbClr val="333333"/>
                </a:solidFill>
                <a:latin typeface="Cambria" panose="02040503050406030204" pitchFamily="18" charset="0"/>
                <a:ea typeface="Cambria" panose="02040503050406030204" pitchFamily="18" charset="0"/>
              </a:rPr>
              <a:t> Trung </a:t>
            </a:r>
            <a:r>
              <a:rPr lang="en-US" sz="2800" b="1" dirty="0" err="1">
                <a:solidFill>
                  <a:srgbClr val="333333"/>
                </a:solidFill>
                <a:latin typeface="Cambria" panose="02040503050406030204" pitchFamily="18" charset="0"/>
                <a:ea typeface="Cambria" panose="02040503050406030204" pitchFamily="18" charset="0"/>
              </a:rPr>
              <a:t>Quốc</a:t>
            </a:r>
            <a:r>
              <a:rPr lang="en-US" sz="2800" b="1" dirty="0">
                <a:solidFill>
                  <a:srgbClr val="333333"/>
                </a:solidFill>
                <a:latin typeface="Cambria" panose="02040503050406030204" pitchFamily="18" charset="0"/>
                <a:ea typeface="Cambria" panose="02040503050406030204" pitchFamily="18" charset="0"/>
              </a:rPr>
              <a:t> </a:t>
            </a:r>
            <a:r>
              <a:rPr lang="en-US" sz="2800" b="1" dirty="0" err="1">
                <a:solidFill>
                  <a:srgbClr val="333333"/>
                </a:solidFill>
                <a:latin typeface="Cambria" panose="02040503050406030204" pitchFamily="18" charset="0"/>
                <a:ea typeface="Cambria" panose="02040503050406030204" pitchFamily="18" charset="0"/>
              </a:rPr>
              <a:t>và</a:t>
            </a:r>
            <a:r>
              <a:rPr lang="en-US" sz="2800" b="1" dirty="0">
                <a:solidFill>
                  <a:srgbClr val="333333"/>
                </a:solidFill>
                <a:latin typeface="Cambria" panose="02040503050406030204" pitchFamily="18" charset="0"/>
                <a:ea typeface="Cambria" panose="02040503050406030204" pitchFamily="18" charset="0"/>
              </a:rPr>
              <a:t> </a:t>
            </a:r>
            <a:r>
              <a:rPr lang="en-US" sz="2800" b="1" dirty="0" err="1">
                <a:solidFill>
                  <a:srgbClr val="333333"/>
                </a:solidFill>
                <a:latin typeface="Cambria" panose="02040503050406030204" pitchFamily="18" charset="0"/>
                <a:ea typeface="Cambria" panose="02040503050406030204" pitchFamily="18" charset="0"/>
              </a:rPr>
              <a:t>Mi</a:t>
            </a:r>
            <a:r>
              <a:rPr lang="en-US" sz="2800" b="1" dirty="0">
                <a:solidFill>
                  <a:srgbClr val="333333"/>
                </a:solidFill>
                <a:latin typeface="Cambria" panose="02040503050406030204" pitchFamily="18" charset="0"/>
                <a:ea typeface="Cambria" panose="02040503050406030204" pitchFamily="18" charset="0"/>
              </a:rPr>
              <a:t>-an-ma</a:t>
            </a:r>
          </a:p>
          <a:p>
            <a:pPr>
              <a:lnSpc>
                <a:spcPct val="120000"/>
              </a:lnSpc>
            </a:pPr>
            <a:r>
              <a:rPr lang="en-US" sz="2800" b="1" dirty="0">
                <a:solidFill>
                  <a:srgbClr val="333333"/>
                </a:solidFill>
                <a:latin typeface="Cambria" panose="02040503050406030204" pitchFamily="18" charset="0"/>
                <a:ea typeface="Cambria" panose="02040503050406030204" pitchFamily="18" charset="0"/>
              </a:rPr>
              <a:t>-</a:t>
            </a:r>
            <a:r>
              <a:rPr lang="en-US" sz="2800" b="1" dirty="0" err="1">
                <a:solidFill>
                  <a:srgbClr val="333333"/>
                </a:solidFill>
                <a:latin typeface="Cambria" panose="02040503050406030204" pitchFamily="18" charset="0"/>
                <a:ea typeface="Cambria" panose="02040503050406030204" pitchFamily="18" charset="0"/>
              </a:rPr>
              <a:t>Phía</a:t>
            </a:r>
            <a:r>
              <a:rPr lang="en-US" sz="2800" b="1" dirty="0">
                <a:solidFill>
                  <a:srgbClr val="333333"/>
                </a:solidFill>
                <a:latin typeface="Cambria" panose="02040503050406030204" pitchFamily="18" charset="0"/>
                <a:ea typeface="Cambria" panose="02040503050406030204" pitchFamily="18" charset="0"/>
              </a:rPr>
              <a:t> </a:t>
            </a:r>
            <a:r>
              <a:rPr lang="en-US" sz="2800" b="1" dirty="0" err="1">
                <a:solidFill>
                  <a:srgbClr val="333333"/>
                </a:solidFill>
                <a:latin typeface="Cambria" panose="02040503050406030204" pitchFamily="18" charset="0"/>
                <a:ea typeface="Cambria" panose="02040503050406030204" pitchFamily="18" charset="0"/>
              </a:rPr>
              <a:t>tây</a:t>
            </a:r>
            <a:r>
              <a:rPr lang="en-US" sz="2800" b="1" dirty="0">
                <a:solidFill>
                  <a:srgbClr val="333333"/>
                </a:solidFill>
                <a:latin typeface="Cambria" panose="02040503050406030204" pitchFamily="18" charset="0"/>
                <a:ea typeface="Cambria" panose="02040503050406030204" pitchFamily="18" charset="0"/>
              </a:rPr>
              <a:t>: </a:t>
            </a:r>
            <a:r>
              <a:rPr lang="en-US" sz="2800" b="1" dirty="0" err="1">
                <a:solidFill>
                  <a:srgbClr val="333333"/>
                </a:solidFill>
                <a:latin typeface="Cambria" panose="02040503050406030204" pitchFamily="18" charset="0"/>
                <a:ea typeface="Cambria" panose="02040503050406030204" pitchFamily="18" charset="0"/>
              </a:rPr>
              <a:t>giáp</a:t>
            </a:r>
            <a:r>
              <a:rPr lang="en-US" sz="2800" b="1" dirty="0">
                <a:solidFill>
                  <a:srgbClr val="333333"/>
                </a:solidFill>
                <a:latin typeface="Cambria" panose="02040503050406030204" pitchFamily="18" charset="0"/>
                <a:ea typeface="Cambria" panose="02040503050406030204" pitchFamily="18" charset="0"/>
              </a:rPr>
              <a:t> </a:t>
            </a:r>
            <a:r>
              <a:rPr lang="en-US" sz="2800" b="1" dirty="0" err="1">
                <a:solidFill>
                  <a:srgbClr val="333333"/>
                </a:solidFill>
                <a:latin typeface="Cambria" panose="02040503050406030204" pitchFamily="18" charset="0"/>
                <a:ea typeface="Cambria" panose="02040503050406030204" pitchFamily="18" charset="0"/>
              </a:rPr>
              <a:t>Thái</a:t>
            </a:r>
            <a:r>
              <a:rPr lang="en-US" sz="2800" b="1" dirty="0">
                <a:solidFill>
                  <a:srgbClr val="333333"/>
                </a:solidFill>
                <a:latin typeface="Cambria" panose="02040503050406030204" pitchFamily="18" charset="0"/>
                <a:ea typeface="Cambria" panose="02040503050406030204" pitchFamily="18" charset="0"/>
              </a:rPr>
              <a:t> </a:t>
            </a:r>
            <a:r>
              <a:rPr lang="en-US" sz="2800" b="1" dirty="0" err="1">
                <a:solidFill>
                  <a:srgbClr val="333333"/>
                </a:solidFill>
                <a:latin typeface="Cambria" panose="02040503050406030204" pitchFamily="18" charset="0"/>
                <a:ea typeface="Cambria" panose="02040503050406030204" pitchFamily="18" charset="0"/>
              </a:rPr>
              <a:t>Lan</a:t>
            </a:r>
            <a:endParaRPr lang="en-US" sz="2800" b="1" dirty="0">
              <a:solidFill>
                <a:srgbClr val="333333"/>
              </a:solidFill>
              <a:latin typeface="Cambria" panose="02040503050406030204" pitchFamily="18" charset="0"/>
              <a:ea typeface="Cambria" panose="02040503050406030204" pitchFamily="18" charset="0"/>
            </a:endParaRPr>
          </a:p>
          <a:p>
            <a:pPr>
              <a:lnSpc>
                <a:spcPct val="120000"/>
              </a:lnSpc>
            </a:pPr>
            <a:r>
              <a:rPr lang="en-US" sz="2800" b="1" dirty="0">
                <a:solidFill>
                  <a:srgbClr val="333333"/>
                </a:solidFill>
                <a:latin typeface="Cambria" panose="02040503050406030204" pitchFamily="18" charset="0"/>
                <a:ea typeface="Cambria" panose="02040503050406030204" pitchFamily="18" charset="0"/>
              </a:rPr>
              <a:t> -</a:t>
            </a:r>
            <a:r>
              <a:rPr lang="en-US" sz="2800" b="1" dirty="0" err="1">
                <a:solidFill>
                  <a:srgbClr val="333333"/>
                </a:solidFill>
                <a:latin typeface="Cambria" panose="02040503050406030204" pitchFamily="18" charset="0"/>
                <a:ea typeface="Cambria" panose="02040503050406030204" pitchFamily="18" charset="0"/>
              </a:rPr>
              <a:t>Phía</a:t>
            </a:r>
            <a:r>
              <a:rPr lang="en-US" sz="2800" b="1" dirty="0">
                <a:solidFill>
                  <a:srgbClr val="333333"/>
                </a:solidFill>
                <a:latin typeface="Cambria" panose="02040503050406030204" pitchFamily="18" charset="0"/>
                <a:ea typeface="Cambria" panose="02040503050406030204" pitchFamily="18" charset="0"/>
              </a:rPr>
              <a:t> </a:t>
            </a:r>
            <a:r>
              <a:rPr lang="en-US" sz="2800" b="1" dirty="0" err="1">
                <a:solidFill>
                  <a:srgbClr val="333333"/>
                </a:solidFill>
                <a:latin typeface="Cambria" panose="02040503050406030204" pitchFamily="18" charset="0"/>
                <a:ea typeface="Cambria" panose="02040503050406030204" pitchFamily="18" charset="0"/>
              </a:rPr>
              <a:t>nam</a:t>
            </a:r>
            <a:r>
              <a:rPr lang="en-US" sz="2800" b="1" dirty="0">
                <a:solidFill>
                  <a:srgbClr val="333333"/>
                </a:solidFill>
                <a:latin typeface="Cambria" panose="02040503050406030204" pitchFamily="18" charset="0"/>
                <a:ea typeface="Cambria" panose="02040503050406030204" pitchFamily="18" charset="0"/>
              </a:rPr>
              <a:t>: </a:t>
            </a:r>
            <a:r>
              <a:rPr lang="en-US" sz="2800" b="1" dirty="0" err="1">
                <a:solidFill>
                  <a:srgbClr val="333333"/>
                </a:solidFill>
                <a:latin typeface="Cambria" panose="02040503050406030204" pitchFamily="18" charset="0"/>
                <a:ea typeface="Cambria" panose="02040503050406030204" pitchFamily="18" charset="0"/>
              </a:rPr>
              <a:t>giáp</a:t>
            </a:r>
            <a:r>
              <a:rPr lang="en-US" sz="2800" b="1" dirty="0">
                <a:solidFill>
                  <a:srgbClr val="333333"/>
                </a:solidFill>
                <a:latin typeface="Cambria" panose="02040503050406030204" pitchFamily="18" charset="0"/>
                <a:ea typeface="Cambria" panose="02040503050406030204" pitchFamily="18" charset="0"/>
              </a:rPr>
              <a:t> Cam-</a:t>
            </a:r>
            <a:r>
              <a:rPr lang="en-US" sz="2800" b="1" dirty="0" err="1">
                <a:solidFill>
                  <a:srgbClr val="333333"/>
                </a:solidFill>
                <a:latin typeface="Cambria" panose="02040503050406030204" pitchFamily="18" charset="0"/>
                <a:ea typeface="Cambria" panose="02040503050406030204" pitchFamily="18" charset="0"/>
              </a:rPr>
              <a:t>pu</a:t>
            </a:r>
            <a:r>
              <a:rPr lang="en-US" sz="2800" b="1" dirty="0">
                <a:solidFill>
                  <a:srgbClr val="333333"/>
                </a:solidFill>
                <a:latin typeface="Cambria" panose="02040503050406030204" pitchFamily="18" charset="0"/>
                <a:ea typeface="Cambria" panose="02040503050406030204" pitchFamily="18" charset="0"/>
              </a:rPr>
              <a:t>-chia </a:t>
            </a:r>
          </a:p>
          <a:p>
            <a:pPr>
              <a:lnSpc>
                <a:spcPct val="120000"/>
              </a:lnSpc>
            </a:pPr>
            <a:r>
              <a:rPr lang="en-US" sz="2800" b="1" dirty="0">
                <a:solidFill>
                  <a:srgbClr val="333333"/>
                </a:solidFill>
                <a:latin typeface="Cambria" panose="02040503050406030204" pitchFamily="18" charset="0"/>
                <a:ea typeface="Cambria" panose="02040503050406030204" pitchFamily="18" charset="0"/>
              </a:rPr>
              <a:t>-</a:t>
            </a:r>
            <a:r>
              <a:rPr lang="en-US" sz="2800" b="1" dirty="0" err="1">
                <a:solidFill>
                  <a:srgbClr val="333333"/>
                </a:solidFill>
                <a:latin typeface="Cambria" panose="02040503050406030204" pitchFamily="18" charset="0"/>
                <a:ea typeface="Cambria" panose="02040503050406030204" pitchFamily="18" charset="0"/>
              </a:rPr>
              <a:t>Phía</a:t>
            </a:r>
            <a:r>
              <a:rPr lang="en-US" sz="2800" b="1" dirty="0">
                <a:solidFill>
                  <a:srgbClr val="333333"/>
                </a:solidFill>
                <a:latin typeface="Cambria" panose="02040503050406030204" pitchFamily="18" charset="0"/>
                <a:ea typeface="Cambria" panose="02040503050406030204" pitchFamily="18" charset="0"/>
              </a:rPr>
              <a:t> </a:t>
            </a:r>
            <a:r>
              <a:rPr lang="en-US" sz="2800" b="1" dirty="0" err="1">
                <a:solidFill>
                  <a:srgbClr val="333333"/>
                </a:solidFill>
                <a:latin typeface="Cambria" panose="02040503050406030204" pitchFamily="18" charset="0"/>
                <a:ea typeface="Cambria" panose="02040503050406030204" pitchFamily="18" charset="0"/>
              </a:rPr>
              <a:t>đông</a:t>
            </a:r>
            <a:r>
              <a:rPr lang="en-US" sz="2800" b="1" dirty="0">
                <a:solidFill>
                  <a:srgbClr val="333333"/>
                </a:solidFill>
                <a:latin typeface="Cambria" panose="02040503050406030204" pitchFamily="18" charset="0"/>
                <a:ea typeface="Cambria" panose="02040503050406030204" pitchFamily="18" charset="0"/>
              </a:rPr>
              <a:t>: </a:t>
            </a:r>
            <a:r>
              <a:rPr lang="en-US" sz="2800" b="1" dirty="0" err="1">
                <a:solidFill>
                  <a:srgbClr val="333333"/>
                </a:solidFill>
                <a:latin typeface="Cambria" panose="02040503050406030204" pitchFamily="18" charset="0"/>
                <a:ea typeface="Cambria" panose="02040503050406030204" pitchFamily="18" charset="0"/>
              </a:rPr>
              <a:t>giáp</a:t>
            </a:r>
            <a:r>
              <a:rPr lang="en-US" sz="2800" b="1" dirty="0">
                <a:solidFill>
                  <a:srgbClr val="333333"/>
                </a:solidFill>
                <a:latin typeface="Cambria" panose="02040503050406030204" pitchFamily="18" charset="0"/>
                <a:ea typeface="Cambria" panose="02040503050406030204" pitchFamily="18" charset="0"/>
              </a:rPr>
              <a:t> </a:t>
            </a:r>
            <a:r>
              <a:rPr lang="en-US" sz="2800" b="1" dirty="0" err="1">
                <a:solidFill>
                  <a:srgbClr val="333333"/>
                </a:solidFill>
                <a:latin typeface="Cambria" panose="02040503050406030204" pitchFamily="18" charset="0"/>
                <a:ea typeface="Cambria" panose="02040503050406030204" pitchFamily="18" charset="0"/>
              </a:rPr>
              <a:t>Việt</a:t>
            </a:r>
            <a:r>
              <a:rPr lang="en-US" sz="2800" b="1" dirty="0">
                <a:solidFill>
                  <a:srgbClr val="333333"/>
                </a:solidFill>
                <a:latin typeface="Cambria" panose="02040503050406030204" pitchFamily="18" charset="0"/>
                <a:ea typeface="Cambria" panose="02040503050406030204" pitchFamily="18" charset="0"/>
              </a:rPr>
              <a:t> Nam.</a:t>
            </a:r>
            <a:endParaRPr lang="en-US" sz="2800" dirty="0">
              <a:effectLst/>
              <a:latin typeface="Cambria" panose="02040503050406030204" pitchFamily="18" charset="0"/>
              <a:ea typeface="Cambria" panose="02040503050406030204" pitchFamily="18" charset="0"/>
            </a:endParaRPr>
          </a:p>
        </p:txBody>
      </p:sp>
      <p:sp>
        <p:nvSpPr>
          <p:cNvPr id="16" name="Rectangle: Rounded Corners 15">
            <a:extLst>
              <a:ext uri="{FF2B5EF4-FFF2-40B4-BE49-F238E27FC236}">
                <a16:creationId xmlns:a16="http://schemas.microsoft.com/office/drawing/2014/main" xmlns="" id="{0B825FF5-3BA7-090B-DB60-48F987088788}"/>
              </a:ext>
            </a:extLst>
          </p:cNvPr>
          <p:cNvSpPr/>
          <p:nvPr/>
        </p:nvSpPr>
        <p:spPr>
          <a:xfrm>
            <a:off x="7795604" y="892108"/>
            <a:ext cx="3981450" cy="4333035"/>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4000" b="1" dirty="0" err="1">
                <a:solidFill>
                  <a:srgbClr val="333333"/>
                </a:solidFill>
                <a:latin typeface="Cambria" panose="02040503050406030204" pitchFamily="18" charset="0"/>
                <a:ea typeface="Cambria" panose="02040503050406030204" pitchFamily="18" charset="0"/>
              </a:rPr>
              <a:t>Lào</a:t>
            </a:r>
            <a:r>
              <a:rPr lang="en-US" sz="4000" b="1" dirty="0">
                <a:solidFill>
                  <a:srgbClr val="333333"/>
                </a:solidFill>
                <a:latin typeface="Cambria" panose="02040503050406030204" pitchFamily="18" charset="0"/>
                <a:ea typeface="Cambria" panose="02040503050406030204" pitchFamily="18" charset="0"/>
              </a:rPr>
              <a:t> </a:t>
            </a:r>
            <a:r>
              <a:rPr lang="en-US" sz="4000" b="1" dirty="0" err="1">
                <a:solidFill>
                  <a:srgbClr val="333333"/>
                </a:solidFill>
                <a:latin typeface="Cambria" panose="02040503050406030204" pitchFamily="18" charset="0"/>
                <a:ea typeface="Cambria" panose="02040503050406030204" pitchFamily="18" charset="0"/>
              </a:rPr>
              <a:t>là</a:t>
            </a:r>
            <a:r>
              <a:rPr lang="en-US" sz="4000" b="1" dirty="0">
                <a:solidFill>
                  <a:srgbClr val="333333"/>
                </a:solidFill>
                <a:latin typeface="Cambria" panose="02040503050406030204" pitchFamily="18" charset="0"/>
                <a:ea typeface="Cambria" panose="02040503050406030204" pitchFamily="18" charset="0"/>
              </a:rPr>
              <a:t> </a:t>
            </a:r>
            <a:r>
              <a:rPr lang="en-US" sz="4000" b="1" dirty="0" err="1">
                <a:solidFill>
                  <a:srgbClr val="333333"/>
                </a:solidFill>
                <a:latin typeface="Cambria" panose="02040503050406030204" pitchFamily="18" charset="0"/>
                <a:ea typeface="Cambria" panose="02040503050406030204" pitchFamily="18" charset="0"/>
              </a:rPr>
              <a:t>quốc</a:t>
            </a:r>
            <a:r>
              <a:rPr lang="en-US" sz="4000" b="1" dirty="0">
                <a:solidFill>
                  <a:srgbClr val="333333"/>
                </a:solidFill>
                <a:latin typeface="Cambria" panose="02040503050406030204" pitchFamily="18" charset="0"/>
                <a:ea typeface="Cambria" panose="02040503050406030204" pitchFamily="18" charset="0"/>
              </a:rPr>
              <a:t> </a:t>
            </a:r>
            <a:r>
              <a:rPr lang="en-US" sz="4000" b="1" dirty="0" err="1">
                <a:solidFill>
                  <a:srgbClr val="333333"/>
                </a:solidFill>
                <a:latin typeface="Cambria" panose="02040503050406030204" pitchFamily="18" charset="0"/>
                <a:ea typeface="Cambria" panose="02040503050406030204" pitchFamily="18" charset="0"/>
              </a:rPr>
              <a:t>gia</a:t>
            </a:r>
            <a:r>
              <a:rPr lang="en-US" sz="4000" b="1" dirty="0">
                <a:solidFill>
                  <a:srgbClr val="333333"/>
                </a:solidFill>
                <a:latin typeface="Cambria" panose="02040503050406030204" pitchFamily="18" charset="0"/>
                <a:ea typeface="Cambria" panose="02040503050406030204" pitchFamily="18" charset="0"/>
              </a:rPr>
              <a:t> </a:t>
            </a:r>
            <a:r>
              <a:rPr lang="en-US" sz="4000" b="1" dirty="0" err="1">
                <a:solidFill>
                  <a:srgbClr val="333333"/>
                </a:solidFill>
                <a:latin typeface="Cambria" panose="02040503050406030204" pitchFamily="18" charset="0"/>
                <a:ea typeface="Cambria" panose="02040503050406030204" pitchFamily="18" charset="0"/>
              </a:rPr>
              <a:t>duy</a:t>
            </a:r>
            <a:r>
              <a:rPr lang="en-US" sz="4000" b="1" dirty="0">
                <a:solidFill>
                  <a:srgbClr val="333333"/>
                </a:solidFill>
                <a:latin typeface="Cambria" panose="02040503050406030204" pitchFamily="18" charset="0"/>
                <a:ea typeface="Cambria" panose="02040503050406030204" pitchFamily="18" charset="0"/>
              </a:rPr>
              <a:t> </a:t>
            </a:r>
            <a:r>
              <a:rPr lang="en-US" sz="4000" b="1" dirty="0" err="1">
                <a:solidFill>
                  <a:srgbClr val="333333"/>
                </a:solidFill>
                <a:latin typeface="Cambria" panose="02040503050406030204" pitchFamily="18" charset="0"/>
                <a:ea typeface="Cambria" panose="02040503050406030204" pitchFamily="18" charset="0"/>
              </a:rPr>
              <a:t>nhất</a:t>
            </a:r>
            <a:r>
              <a:rPr lang="en-US" sz="4000" b="1" dirty="0">
                <a:solidFill>
                  <a:srgbClr val="333333"/>
                </a:solidFill>
                <a:latin typeface="Cambria" panose="02040503050406030204" pitchFamily="18" charset="0"/>
                <a:ea typeface="Cambria" panose="02040503050406030204" pitchFamily="18" charset="0"/>
              </a:rPr>
              <a:t> ở </a:t>
            </a:r>
            <a:r>
              <a:rPr lang="en-US" sz="4000" b="1" dirty="0" err="1">
                <a:solidFill>
                  <a:srgbClr val="333333"/>
                </a:solidFill>
                <a:latin typeface="Cambria" panose="02040503050406030204" pitchFamily="18" charset="0"/>
                <a:ea typeface="Cambria" panose="02040503050406030204" pitchFamily="18" charset="0"/>
              </a:rPr>
              <a:t>khu</a:t>
            </a:r>
            <a:r>
              <a:rPr lang="en-US" sz="4000" b="1" dirty="0">
                <a:solidFill>
                  <a:srgbClr val="333333"/>
                </a:solidFill>
                <a:latin typeface="Cambria" panose="02040503050406030204" pitchFamily="18" charset="0"/>
                <a:ea typeface="Cambria" panose="02040503050406030204" pitchFamily="18" charset="0"/>
              </a:rPr>
              <a:t> </a:t>
            </a:r>
            <a:r>
              <a:rPr lang="en-US" sz="4000" b="1" dirty="0" err="1">
                <a:solidFill>
                  <a:srgbClr val="333333"/>
                </a:solidFill>
                <a:latin typeface="Cambria" panose="02040503050406030204" pitchFamily="18" charset="0"/>
                <a:ea typeface="Cambria" panose="02040503050406030204" pitchFamily="18" charset="0"/>
              </a:rPr>
              <a:t>vực</a:t>
            </a:r>
            <a:r>
              <a:rPr lang="en-US" sz="4000" b="1" dirty="0">
                <a:solidFill>
                  <a:srgbClr val="333333"/>
                </a:solidFill>
                <a:latin typeface="Cambria" panose="02040503050406030204" pitchFamily="18" charset="0"/>
                <a:ea typeface="Cambria" panose="02040503050406030204" pitchFamily="18" charset="0"/>
              </a:rPr>
              <a:t> </a:t>
            </a:r>
            <a:r>
              <a:rPr lang="en-US" sz="4000" b="1" dirty="0" err="1">
                <a:solidFill>
                  <a:srgbClr val="333333"/>
                </a:solidFill>
                <a:latin typeface="Cambria" panose="02040503050406030204" pitchFamily="18" charset="0"/>
                <a:ea typeface="Cambria" panose="02040503050406030204" pitchFamily="18" charset="0"/>
              </a:rPr>
              <a:t>Đông</a:t>
            </a:r>
            <a:r>
              <a:rPr lang="en-US" sz="4000" b="1" dirty="0">
                <a:solidFill>
                  <a:srgbClr val="333333"/>
                </a:solidFill>
                <a:latin typeface="Cambria" panose="02040503050406030204" pitchFamily="18" charset="0"/>
                <a:ea typeface="Cambria" panose="02040503050406030204" pitchFamily="18" charset="0"/>
              </a:rPr>
              <a:t> Nam Á </a:t>
            </a:r>
            <a:r>
              <a:rPr lang="en-US" sz="4000" b="1" dirty="0" err="1">
                <a:solidFill>
                  <a:srgbClr val="333333"/>
                </a:solidFill>
                <a:latin typeface="Cambria" panose="02040503050406030204" pitchFamily="18" charset="0"/>
                <a:ea typeface="Cambria" panose="02040503050406030204" pitchFamily="18" charset="0"/>
              </a:rPr>
              <a:t>không</a:t>
            </a:r>
            <a:r>
              <a:rPr lang="en-US" sz="4000" b="1" dirty="0">
                <a:solidFill>
                  <a:srgbClr val="333333"/>
                </a:solidFill>
                <a:latin typeface="Cambria" panose="02040503050406030204" pitchFamily="18" charset="0"/>
                <a:ea typeface="Cambria" panose="02040503050406030204" pitchFamily="18" charset="0"/>
              </a:rPr>
              <a:t> </a:t>
            </a:r>
            <a:r>
              <a:rPr lang="en-US" sz="4000" b="1" dirty="0" err="1">
                <a:solidFill>
                  <a:srgbClr val="333333"/>
                </a:solidFill>
                <a:latin typeface="Cambria" panose="02040503050406030204" pitchFamily="18" charset="0"/>
                <a:ea typeface="Cambria" panose="02040503050406030204" pitchFamily="18" charset="0"/>
              </a:rPr>
              <a:t>giáp</a:t>
            </a:r>
            <a:r>
              <a:rPr lang="en-US" sz="4000" b="1" dirty="0">
                <a:solidFill>
                  <a:srgbClr val="333333"/>
                </a:solidFill>
                <a:latin typeface="Cambria" panose="02040503050406030204" pitchFamily="18" charset="0"/>
                <a:ea typeface="Cambria" panose="02040503050406030204" pitchFamily="18" charset="0"/>
              </a:rPr>
              <a:t> </a:t>
            </a:r>
            <a:r>
              <a:rPr lang="en-US" sz="4000" b="1" dirty="0" err="1">
                <a:solidFill>
                  <a:srgbClr val="333333"/>
                </a:solidFill>
                <a:latin typeface="Cambria" panose="02040503050406030204" pitchFamily="18" charset="0"/>
                <a:ea typeface="Cambria" panose="02040503050406030204" pitchFamily="18" charset="0"/>
              </a:rPr>
              <a:t>biển</a:t>
            </a:r>
            <a:r>
              <a:rPr lang="en-US" sz="4000" b="1" dirty="0">
                <a:solidFill>
                  <a:srgbClr val="333333"/>
                </a:solidFill>
                <a:latin typeface="Cambria" panose="02040503050406030204" pitchFamily="18" charset="0"/>
                <a:ea typeface="Cambria" panose="02040503050406030204" pitchFamily="18" charset="0"/>
              </a:rPr>
              <a:t>.</a:t>
            </a:r>
            <a:endParaRPr lang="en-US" sz="3600" dirty="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018755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arn(inVertical)">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14" descr="A picture containing diagram&#10;&#10;Description automatically generated">
            <a:extLst>
              <a:ext uri="{FF2B5EF4-FFF2-40B4-BE49-F238E27FC236}">
                <a16:creationId xmlns:a16="http://schemas.microsoft.com/office/drawing/2014/main" xmlns="" id="{07A95B79-51CC-8472-142B-1B9D42D2A793}"/>
              </a:ext>
            </a:extLst>
          </p:cNvPr>
          <p:cNvPicPr>
            <a:picLocks noChangeAspect="1"/>
          </p:cNvPicPr>
          <p:nvPr/>
        </p:nvPicPr>
        <p:blipFill rotWithShape="1">
          <a:blip r:embed="rId2">
            <a:extLst>
              <a:ext uri="{28A0092B-C50C-407E-A947-70E740481C1C}">
                <a14:useLocalDpi xmlns:a14="http://schemas.microsoft.com/office/drawing/2010/main" val="0"/>
              </a:ext>
            </a:extLst>
          </a:blip>
          <a:srcRect l="19073"/>
          <a:stretch/>
        </p:blipFill>
        <p:spPr>
          <a:xfrm>
            <a:off x="457539" y="1247898"/>
            <a:ext cx="7466029" cy="3987990"/>
          </a:xfrm>
          <a:prstGeom prst="rect">
            <a:avLst/>
          </a:prstGeom>
        </p:spPr>
      </p:pic>
      <p:pic>
        <p:nvPicPr>
          <p:cNvPr id="4" name="Picture 7">
            <a:extLst>
              <a:ext uri="{FF2B5EF4-FFF2-40B4-BE49-F238E27FC236}">
                <a16:creationId xmlns:a16="http://schemas.microsoft.com/office/drawing/2014/main" xmlns="" id="{A02ED2A5-EA8C-E532-2A0A-E4F181EB63EE}"/>
              </a:ext>
            </a:extLst>
          </p:cNvPr>
          <p:cNvPicPr>
            <a:picLocks noChangeAspect="1"/>
          </p:cNvPicPr>
          <p:nvPr/>
        </p:nvPicPr>
        <p:blipFill>
          <a:blip r:embed="rId3"/>
          <a:stretch>
            <a:fillRect/>
          </a:stretch>
        </p:blipFill>
        <p:spPr>
          <a:xfrm>
            <a:off x="7923568" y="1790767"/>
            <a:ext cx="3988715" cy="5099728"/>
          </a:xfrm>
          <a:prstGeom prst="rect">
            <a:avLst/>
          </a:prstGeom>
        </p:spPr>
      </p:pic>
      <p:sp>
        <p:nvSpPr>
          <p:cNvPr id="5" name="TextBox 4">
            <a:extLst>
              <a:ext uri="{FF2B5EF4-FFF2-40B4-BE49-F238E27FC236}">
                <a16:creationId xmlns:a16="http://schemas.microsoft.com/office/drawing/2014/main" xmlns="" id="{1C9D6D54-94C5-A399-86EC-D2647136C87A}"/>
              </a:ext>
            </a:extLst>
          </p:cNvPr>
          <p:cNvSpPr txBox="1"/>
          <p:nvPr/>
        </p:nvSpPr>
        <p:spPr>
          <a:xfrm>
            <a:off x="849085" y="2240478"/>
            <a:ext cx="6749143" cy="2585323"/>
          </a:xfrm>
          <a:prstGeom prst="rect">
            <a:avLst/>
          </a:prstGeom>
          <a:noFill/>
        </p:spPr>
        <p:txBody>
          <a:bodyPr wrap="square" rtlCol="0">
            <a:spAutoFit/>
          </a:bodyPr>
          <a:lstStyle/>
          <a:p>
            <a:pPr lvl="0" algn="ctr"/>
            <a:r>
              <a:rPr lang="en-US" sz="5400" b="1" dirty="0" err="1">
                <a:solidFill>
                  <a:srgbClr val="002060"/>
                </a:solidFill>
                <a:latin typeface="Calibri"/>
              </a:rPr>
              <a:t>Hoạt</a:t>
            </a:r>
            <a:r>
              <a:rPr lang="en-US" sz="5400" b="1" dirty="0">
                <a:solidFill>
                  <a:srgbClr val="002060"/>
                </a:solidFill>
                <a:latin typeface="Calibri"/>
              </a:rPr>
              <a:t> </a:t>
            </a:r>
            <a:r>
              <a:rPr lang="en-US" sz="5400" b="1" dirty="0" err="1">
                <a:solidFill>
                  <a:srgbClr val="002060"/>
                </a:solidFill>
                <a:latin typeface="Calibri"/>
              </a:rPr>
              <a:t>động</a:t>
            </a:r>
            <a:r>
              <a:rPr lang="en-US" sz="5400" b="1" dirty="0">
                <a:solidFill>
                  <a:srgbClr val="002060"/>
                </a:solidFill>
                <a:latin typeface="Calibri"/>
              </a:rPr>
              <a:t> 2: </a:t>
            </a:r>
            <a:r>
              <a:rPr lang="vi-VN" sz="5400" b="1" dirty="0">
                <a:solidFill>
                  <a:srgbClr val="002060"/>
                </a:solidFill>
                <a:latin typeface="Calibri"/>
              </a:rPr>
              <a:t>Tìm hiểu về đặc điểm tự nhiên và dân cư của Lào. </a:t>
            </a:r>
            <a:endParaRPr kumimoji="0" lang="en-US" sz="5400" b="1" i="0" u="none" strike="noStrike" kern="1200" cap="none" spc="0" normalizeH="0" baseline="0" noProof="0" dirty="0">
              <a:ln>
                <a:noFill/>
              </a:ln>
              <a:solidFill>
                <a:srgbClr val="002060"/>
              </a:solidFill>
              <a:effectLst/>
              <a:uLnTx/>
              <a:uFillTx/>
              <a:latin typeface="Calibri"/>
              <a:ea typeface="+mn-ea"/>
              <a:cs typeface="+mn-cs"/>
            </a:endParaRPr>
          </a:p>
        </p:txBody>
      </p:sp>
    </p:spTree>
    <p:extLst>
      <p:ext uri="{BB962C8B-B14F-4D97-AF65-F5344CB8AC3E}">
        <p14:creationId xmlns:p14="http://schemas.microsoft.com/office/powerpoint/2010/main" val="29498219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354C78FE-407A-37A3-795F-804426182FEE}"/>
              </a:ext>
            </a:extLst>
          </p:cNvPr>
          <p:cNvGraphicFramePr>
            <a:graphicFrameLocks noGrp="1"/>
          </p:cNvGraphicFramePr>
          <p:nvPr>
            <p:extLst>
              <p:ext uri="{D42A27DB-BD31-4B8C-83A1-F6EECF244321}">
                <p14:modId xmlns:p14="http://schemas.microsoft.com/office/powerpoint/2010/main" val="3032915538"/>
              </p:ext>
            </p:extLst>
          </p:nvPr>
        </p:nvGraphicFramePr>
        <p:xfrm>
          <a:off x="762000" y="861179"/>
          <a:ext cx="10439400" cy="4897363"/>
        </p:xfrm>
        <a:graphic>
          <a:graphicData uri="http://schemas.openxmlformats.org/drawingml/2006/table">
            <a:tbl>
              <a:tblPr firstRow="1" bandRow="1">
                <a:tableStyleId>{5C22544A-7EE6-4342-B048-85BDC9FD1C3A}</a:tableStyleId>
              </a:tblPr>
              <a:tblGrid>
                <a:gridCol w="3614057">
                  <a:extLst>
                    <a:ext uri="{9D8B030D-6E8A-4147-A177-3AD203B41FA5}">
                      <a16:colId xmlns:a16="http://schemas.microsoft.com/office/drawing/2014/main" xmlns="" val="3216184791"/>
                    </a:ext>
                  </a:extLst>
                </a:gridCol>
                <a:gridCol w="6825343">
                  <a:extLst>
                    <a:ext uri="{9D8B030D-6E8A-4147-A177-3AD203B41FA5}">
                      <a16:colId xmlns:a16="http://schemas.microsoft.com/office/drawing/2014/main" xmlns="" val="1654322649"/>
                    </a:ext>
                  </a:extLst>
                </a:gridCol>
              </a:tblGrid>
              <a:tr h="915767">
                <a:tc>
                  <a:txBody>
                    <a:bodyPr/>
                    <a:lstStyle/>
                    <a:p>
                      <a:pPr algn="ctr"/>
                      <a:r>
                        <a:rPr lang="en-US" sz="4000" dirty="0">
                          <a:solidFill>
                            <a:srgbClr val="002060"/>
                          </a:solidFill>
                          <a:latin typeface="Cambria" panose="02040503050406030204" pitchFamily="18" charset="0"/>
                          <a:ea typeface="Cambria" panose="02040503050406030204" pitchFamily="18" charset="0"/>
                        </a:rPr>
                        <a:t>Thành </a:t>
                      </a:r>
                      <a:r>
                        <a:rPr lang="en-US" sz="4000" dirty="0" err="1">
                          <a:solidFill>
                            <a:srgbClr val="002060"/>
                          </a:solidFill>
                          <a:latin typeface="Cambria" panose="02040503050406030204" pitchFamily="18" charset="0"/>
                          <a:ea typeface="Cambria" panose="02040503050406030204" pitchFamily="18" charset="0"/>
                        </a:rPr>
                        <a:t>phần</a:t>
                      </a:r>
                      <a:endParaRPr lang="en-US" sz="40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n-US" sz="4000" dirty="0" err="1">
                          <a:solidFill>
                            <a:srgbClr val="002060"/>
                          </a:solidFill>
                          <a:latin typeface="Cambria" panose="02040503050406030204" pitchFamily="18" charset="0"/>
                          <a:ea typeface="Cambria" panose="02040503050406030204" pitchFamily="18" charset="0"/>
                        </a:rPr>
                        <a:t>Đặc</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điểm</a:t>
                      </a:r>
                      <a:endParaRPr lang="en-US" sz="40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xmlns="" val="1473755711"/>
                  </a:ext>
                </a:extLst>
              </a:tr>
              <a:tr h="995399">
                <a:tc>
                  <a:txBody>
                    <a:bodyPr/>
                    <a:lstStyle/>
                    <a:p>
                      <a:r>
                        <a:rPr lang="en-US" sz="4400" dirty="0" err="1">
                          <a:latin typeface="Cambria" panose="02040503050406030204" pitchFamily="18" charset="0"/>
                          <a:ea typeface="Cambria" panose="02040503050406030204" pitchFamily="18" charset="0"/>
                        </a:rPr>
                        <a:t>Địa</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hình</a:t>
                      </a:r>
                      <a:endParaRPr lang="en-US" sz="4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440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6179267"/>
                  </a:ext>
                </a:extLst>
              </a:tr>
              <a:tr h="995399">
                <a:tc>
                  <a:txBody>
                    <a:bodyPr/>
                    <a:lstStyle/>
                    <a:p>
                      <a:r>
                        <a:rPr lang="en-US" sz="4400" dirty="0" err="1">
                          <a:latin typeface="Cambria" panose="02040503050406030204" pitchFamily="18" charset="0"/>
                          <a:ea typeface="Cambria" panose="02040503050406030204" pitchFamily="18" charset="0"/>
                        </a:rPr>
                        <a:t>Khí</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hậu</a:t>
                      </a:r>
                      <a:endParaRPr lang="en-US" sz="4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4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570443955"/>
                  </a:ext>
                </a:extLst>
              </a:tr>
              <a:tr h="995399">
                <a:tc>
                  <a:txBody>
                    <a:bodyPr/>
                    <a:lstStyle/>
                    <a:p>
                      <a:r>
                        <a:rPr lang="en-US" sz="4400" dirty="0" err="1">
                          <a:latin typeface="Cambria" panose="02040503050406030204" pitchFamily="18" charset="0"/>
                          <a:ea typeface="Cambria" panose="02040503050406030204" pitchFamily="18" charset="0"/>
                        </a:rPr>
                        <a:t>Sông</a:t>
                      </a:r>
                      <a:endParaRPr lang="en-US" sz="4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4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02315515"/>
                  </a:ext>
                </a:extLst>
              </a:tr>
              <a:tr h="995399">
                <a:tc>
                  <a:txBody>
                    <a:bodyPr/>
                    <a:lstStyle/>
                    <a:p>
                      <a:r>
                        <a:rPr lang="en-US" sz="4400" dirty="0" err="1">
                          <a:latin typeface="Cambria" panose="02040503050406030204" pitchFamily="18" charset="0"/>
                          <a:ea typeface="Cambria" panose="02040503050406030204" pitchFamily="18" charset="0"/>
                        </a:rPr>
                        <a:t>Khoáng</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sản</a:t>
                      </a:r>
                      <a:endParaRPr lang="en-US" sz="4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4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03357939"/>
                  </a:ext>
                </a:extLst>
              </a:tr>
            </a:tbl>
          </a:graphicData>
        </a:graphic>
      </p:graphicFrame>
      <p:sp>
        <p:nvSpPr>
          <p:cNvPr id="4" name="TextBox 3">
            <a:extLst>
              <a:ext uri="{FF2B5EF4-FFF2-40B4-BE49-F238E27FC236}">
                <a16:creationId xmlns:a16="http://schemas.microsoft.com/office/drawing/2014/main" xmlns="" id="{CE660E01-3D4B-2C58-13D5-97353C403F92}"/>
              </a:ext>
            </a:extLst>
          </p:cNvPr>
          <p:cNvSpPr txBox="1"/>
          <p:nvPr/>
        </p:nvSpPr>
        <p:spPr>
          <a:xfrm>
            <a:off x="4691743" y="1937657"/>
            <a:ext cx="6291943" cy="646331"/>
          </a:xfrm>
          <a:prstGeom prst="rect">
            <a:avLst/>
          </a:prstGeom>
          <a:noFill/>
        </p:spPr>
        <p:txBody>
          <a:bodyPr wrap="square" rtlCol="0">
            <a:spAutoFit/>
          </a:bodyPr>
          <a:lstStyle/>
          <a:p>
            <a:r>
              <a:rPr lang="en-US" sz="3600" dirty="0" err="1">
                <a:solidFill>
                  <a:srgbClr val="FF0000"/>
                </a:solidFill>
                <a:latin typeface="Cambria" panose="02040503050406030204" pitchFamily="18" charset="0"/>
                <a:ea typeface="Cambria" panose="02040503050406030204" pitchFamily="18" charset="0"/>
              </a:rPr>
              <a:t>Chủ</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yếu</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là</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núi</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và</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cao</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nguyên</a:t>
            </a:r>
            <a:endParaRPr lang="en-US" sz="3600" dirty="0">
              <a:solidFill>
                <a:srgbClr val="FF0000"/>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xmlns="" id="{0C91E9D2-120E-5EAF-3D47-F53B321DA287}"/>
              </a:ext>
            </a:extLst>
          </p:cNvPr>
          <p:cNvSpPr txBox="1"/>
          <p:nvPr/>
        </p:nvSpPr>
        <p:spPr>
          <a:xfrm>
            <a:off x="4691743" y="2982685"/>
            <a:ext cx="6291943" cy="646331"/>
          </a:xfrm>
          <a:prstGeom prst="rect">
            <a:avLst/>
          </a:prstGeom>
          <a:noFill/>
        </p:spPr>
        <p:txBody>
          <a:bodyPr wrap="square" rtlCol="0">
            <a:spAutoFit/>
          </a:bodyPr>
          <a:lstStyle/>
          <a:p>
            <a:r>
              <a:rPr lang="en-US" sz="3600" dirty="0" err="1">
                <a:solidFill>
                  <a:srgbClr val="FF0000"/>
                </a:solidFill>
                <a:latin typeface="Cambria" panose="02040503050406030204" pitchFamily="18" charset="0"/>
                <a:ea typeface="Cambria" panose="02040503050406030204" pitchFamily="18" charset="0"/>
              </a:rPr>
              <a:t>Nhiệt</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đới</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gió</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mùa</a:t>
            </a:r>
            <a:endParaRPr lang="en-US" sz="3600" dirty="0">
              <a:solidFill>
                <a:srgbClr val="FF0000"/>
              </a:solidFill>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xmlns="" id="{9D162B00-0284-29A7-C64D-77301222E2C1}"/>
              </a:ext>
            </a:extLst>
          </p:cNvPr>
          <p:cNvSpPr txBox="1"/>
          <p:nvPr/>
        </p:nvSpPr>
        <p:spPr>
          <a:xfrm>
            <a:off x="4713515" y="4016828"/>
            <a:ext cx="6291943" cy="523220"/>
          </a:xfrm>
          <a:prstGeom prst="rect">
            <a:avLst/>
          </a:prstGeom>
          <a:noFill/>
        </p:spPr>
        <p:txBody>
          <a:bodyPr wrap="square" rtlCol="0">
            <a:spAutoFit/>
          </a:bodyPr>
          <a:lstStyle/>
          <a:p>
            <a:r>
              <a:rPr lang="en-US" sz="2800" dirty="0" err="1">
                <a:solidFill>
                  <a:srgbClr val="FF0000"/>
                </a:solidFill>
                <a:latin typeface="Cambria" panose="02040503050406030204" pitchFamily="18" charset="0"/>
                <a:ea typeface="Cambria" panose="02040503050406030204" pitchFamily="18" charset="0"/>
              </a:rPr>
              <a:t>Sông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lớn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nhất</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chảy</a:t>
            </a:r>
            <a:r>
              <a:rPr lang="en-US" sz="2800" dirty="0">
                <a:solidFill>
                  <a:srgbClr val="FF0000"/>
                </a:solidFill>
                <a:latin typeface="Cambria" panose="02040503050406030204" pitchFamily="18" charset="0"/>
                <a:ea typeface="Cambria" panose="02040503050406030204" pitchFamily="18" charset="0"/>
              </a:rPr>
              <a:t> qua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sông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Mê</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Công</a:t>
            </a:r>
            <a:endParaRPr lang="en-US" sz="2800" dirty="0">
              <a:solidFill>
                <a:srgbClr val="FF0000"/>
              </a:solidFill>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xmlns="" id="{1ECC33CA-001B-3D14-8A6C-5CA11A27DC7A}"/>
              </a:ext>
            </a:extLst>
          </p:cNvPr>
          <p:cNvSpPr txBox="1"/>
          <p:nvPr/>
        </p:nvSpPr>
        <p:spPr>
          <a:xfrm>
            <a:off x="4669972" y="4778828"/>
            <a:ext cx="6291943" cy="954107"/>
          </a:xfrm>
          <a:prstGeom prst="rect">
            <a:avLst/>
          </a:prstGeom>
          <a:noFill/>
        </p:spPr>
        <p:txBody>
          <a:bodyPr wrap="square" rtlCol="0">
            <a:spAutoFit/>
          </a:bodyPr>
          <a:lstStyle/>
          <a:p>
            <a:r>
              <a:rPr lang="en-US" sz="2800" dirty="0" err="1">
                <a:solidFill>
                  <a:srgbClr val="FF0000"/>
                </a:solidFill>
                <a:latin typeface="Cambria" panose="02040503050406030204" pitchFamily="18" charset="0"/>
                <a:ea typeface="Cambria" panose="02040503050406030204" pitchFamily="18" charset="0"/>
              </a:rPr>
              <a:t>Có</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nhiều</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loại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nổi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bật</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vàng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đồng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bạc</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đá</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vôi</a:t>
            </a:r>
            <a:r>
              <a:rPr lang="en-US" sz="2800" dirty="0">
                <a:solidFill>
                  <a:srgbClr val="FF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7719863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
            <a:extLst>
              <a:ext uri="{FF2B5EF4-FFF2-40B4-BE49-F238E27FC236}">
                <a16:creationId xmlns:a16="http://schemas.microsoft.com/office/drawing/2014/main" xmlns="" id="{632F8808-F38D-C201-3CD9-9E381F180D3A}"/>
              </a:ext>
            </a:extLst>
          </p:cNvPr>
          <p:cNvSpPr/>
          <p:nvPr/>
        </p:nvSpPr>
        <p:spPr>
          <a:xfrm>
            <a:off x="3611940" y="1518487"/>
            <a:ext cx="8133746" cy="2705170"/>
          </a:xfrm>
          <a:prstGeom prst="roundRect">
            <a:avLst/>
          </a:prstGeom>
          <a:solidFill>
            <a:srgbClr val="FFEFFF"/>
          </a:solidFill>
          <a:ln w="76200">
            <a:solidFill>
              <a:srgbClr val="FF006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46">
              <a:defRPr/>
            </a:pPr>
            <a:r>
              <a:rPr lang="en-US" sz="3600" b="1" dirty="0" err="1">
                <a:solidFill>
                  <a:srgbClr val="000066"/>
                </a:solidFill>
                <a:latin typeface="Calibri" panose="020F0502020204030204"/>
              </a:rPr>
              <a:t>Đọc</a:t>
            </a:r>
            <a:r>
              <a:rPr lang="en-US" sz="3600" b="1" dirty="0">
                <a:solidFill>
                  <a:srgbClr val="000066"/>
                </a:solidFill>
                <a:latin typeface="Calibri" panose="020F0502020204030204"/>
              </a:rPr>
              <a:t> t</a:t>
            </a:r>
            <a:r>
              <a:rPr lang="vi-VN" sz="3600" b="1" dirty="0">
                <a:solidFill>
                  <a:srgbClr val="000066"/>
                </a:solidFill>
                <a:latin typeface="Calibri" panose="020F0502020204030204"/>
              </a:rPr>
              <a:t>hông tin mục 2 và thực hiện nhiệm vụ: </a:t>
            </a:r>
            <a:r>
              <a:rPr lang="vi-VN" sz="3600" dirty="0">
                <a:solidFill>
                  <a:srgbClr val="000066"/>
                </a:solidFill>
                <a:latin typeface="Calibri" panose="020F0502020204030204"/>
              </a:rPr>
              <a:t>Em hãy nêu một số đặc điểm dân cư của Lào (gợi ý: số dân, thành phần dân tộc, phân bố dân cư...).</a:t>
            </a:r>
            <a:endParaRPr kumimoji="0" lang="en-US" sz="4800" i="0" u="none" strike="noStrike" kern="1200" cap="none" spc="0" normalizeH="0" baseline="0" noProof="0" dirty="0">
              <a:ln>
                <a:noFill/>
              </a:ln>
              <a:solidFill>
                <a:srgbClr val="000066"/>
              </a:solidFill>
              <a:effectLst/>
              <a:uLnTx/>
              <a:uFillTx/>
              <a:latin typeface="Calibri" panose="020F0502020204030204"/>
            </a:endParaRPr>
          </a:p>
        </p:txBody>
      </p:sp>
      <p:pic>
        <p:nvPicPr>
          <p:cNvPr id="5" name="Hình ảnh 22" descr="Ảnh có chứa mẫu họa&#10;&#10;Mô tả được tạo tự động">
            <a:extLst>
              <a:ext uri="{FF2B5EF4-FFF2-40B4-BE49-F238E27FC236}">
                <a16:creationId xmlns:a16="http://schemas.microsoft.com/office/drawing/2014/main" xmlns="" id="{455C42CF-E6A1-D35C-1F55-DEC432A9F40D}"/>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6715" b="96643" l="8537" r="92988">
                        <a14:foregroundMark x1="92988" y1="12950" x2="92988" y2="12950"/>
                        <a14:foregroundMark x1="53963" y1="6715" x2="53963" y2="6715"/>
                        <a14:foregroundMark x1="48171" y1="91847" x2="48171" y2="91847"/>
                        <a14:foregroundMark x1="60061" y1="94724" x2="60061" y2="94724"/>
                        <a14:foregroundMark x1="50000" y1="46523" x2="50000" y2="46523"/>
                        <a14:foregroundMark x1="64024" y1="91847" x2="58232" y2="96643"/>
                      </a14:backgroundRemoval>
                    </a14:imgEffect>
                  </a14:imgLayer>
                </a14:imgProps>
              </a:ext>
              <a:ext uri="{28A0092B-C50C-407E-A947-70E740481C1C}">
                <a14:useLocalDpi xmlns:a14="http://schemas.microsoft.com/office/drawing/2010/main" val="0"/>
              </a:ext>
            </a:extLst>
          </a:blip>
          <a:stretch>
            <a:fillRect/>
          </a:stretch>
        </p:blipFill>
        <p:spPr>
          <a:xfrm flipH="1">
            <a:off x="0" y="1882140"/>
            <a:ext cx="4127924" cy="5248002"/>
          </a:xfrm>
          <a:prstGeom prst="rect">
            <a:avLst/>
          </a:prstGeom>
        </p:spPr>
      </p:pic>
    </p:spTree>
    <p:extLst>
      <p:ext uri="{BB962C8B-B14F-4D97-AF65-F5344CB8AC3E}">
        <p14:creationId xmlns:p14="http://schemas.microsoft.com/office/powerpoint/2010/main" val="363915986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16" presetClass="entr" presetSubtype="21"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2"/>
</p:tagLst>
</file>

<file path=ppt/tags/tag2.xml><?xml version="1.0" encoding="utf-8"?>
<p:tagLst xmlns:a="http://schemas.openxmlformats.org/drawingml/2006/main" xmlns:r="http://schemas.openxmlformats.org/officeDocument/2006/relationships" xmlns:p="http://schemas.openxmlformats.org/presentationml/2006/main">
  <p:tag name="TIMING" val="|0.5|0.4"/>
</p:tagLst>
</file>

<file path=ppt/tags/tag3.xml><?xml version="1.0" encoding="utf-8"?>
<p:tagLst xmlns:a="http://schemas.openxmlformats.org/drawingml/2006/main" xmlns:r="http://schemas.openxmlformats.org/officeDocument/2006/relationships" xmlns:p="http://schemas.openxmlformats.org/presentationml/2006/main">
  <p:tag name="TIMING" val="|0.2"/>
</p:tagLst>
</file>

<file path=ppt/tags/tag4.xml><?xml version="1.0" encoding="utf-8"?>
<p:tagLst xmlns:a="http://schemas.openxmlformats.org/drawingml/2006/main" xmlns:r="http://schemas.openxmlformats.org/officeDocument/2006/relationships" xmlns:p="http://schemas.openxmlformats.org/presentationml/2006/main">
  <p:tag name="TIMING" val="|0.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251</TotalTime>
  <Words>351</Words>
  <Application>Microsoft Office PowerPoint</Application>
  <PresentationFormat>Widescreen</PresentationFormat>
  <Paragraphs>26</Paragraphs>
  <Slides>12</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微软雅黑</vt:lpstr>
      <vt:lpstr>Arial</vt:lpstr>
      <vt:lpstr>Calibri</vt:lpstr>
      <vt:lpstr>Calibri Light</vt:lpstr>
      <vt:lpstr>Cambria</vt:lpstr>
      <vt:lpstr>字魂36号-正文宋楷</vt:lpstr>
      <vt:lpstr>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keywords>HƯƠNG THẢO</cp:keywords>
  <cp:lastModifiedBy>Windows User</cp:lastModifiedBy>
  <cp:revision>48</cp:revision>
  <dcterms:created xsi:type="dcterms:W3CDTF">2023-06-19T12:55:40Z</dcterms:created>
  <dcterms:modified xsi:type="dcterms:W3CDTF">2026-02-27T07:58:17Z</dcterms:modified>
</cp:coreProperties>
</file>