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21"/>
  </p:notesMasterIdLst>
  <p:sldIdLst>
    <p:sldId id="306" r:id="rId3"/>
    <p:sldId id="294" r:id="rId4"/>
    <p:sldId id="308" r:id="rId5"/>
    <p:sldId id="265" r:id="rId6"/>
    <p:sldId id="296" r:id="rId7"/>
    <p:sldId id="309" r:id="rId8"/>
    <p:sldId id="267" r:id="rId9"/>
    <p:sldId id="260" r:id="rId10"/>
    <p:sldId id="310" r:id="rId11"/>
    <p:sldId id="257" r:id="rId12"/>
    <p:sldId id="293" r:id="rId13"/>
    <p:sldId id="262" r:id="rId14"/>
    <p:sldId id="299" r:id="rId15"/>
    <p:sldId id="273" r:id="rId16"/>
    <p:sldId id="313" r:id="rId17"/>
    <p:sldId id="314" r:id="rId18"/>
    <p:sldId id="315" r:id="rId19"/>
    <p:sldId id="26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93" d="100"/>
          <a:sy n="93" d="100"/>
        </p:scale>
        <p:origin x="7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425999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385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9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54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81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d931ca177_0_3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6d931ca177_0_3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2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2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68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59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6" name="Footer Placeholder 5">
            <a:extLst>
              <a:ext uri="{FF2B5EF4-FFF2-40B4-BE49-F238E27FC236}">
                <a16:creationId xmlns:a16="http://schemas.microsoft.com/office/drawing/2014/main" xmlns=""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8" name="Footer Placeholder 7">
            <a:extLst>
              <a:ext uri="{FF2B5EF4-FFF2-40B4-BE49-F238E27FC236}">
                <a16:creationId xmlns:a16="http://schemas.microsoft.com/office/drawing/2014/main" xmlns=""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4" name="Footer Placeholder 3">
            <a:extLst>
              <a:ext uri="{FF2B5EF4-FFF2-40B4-BE49-F238E27FC236}">
                <a16:creationId xmlns:a16="http://schemas.microsoft.com/office/drawing/2014/main" xmlns=""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3" name="Footer Placeholder 2">
            <a:extLst>
              <a:ext uri="{FF2B5EF4-FFF2-40B4-BE49-F238E27FC236}">
                <a16:creationId xmlns:a16="http://schemas.microsoft.com/office/drawing/2014/main" xmlns=""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6" name="Footer Placeholder 5">
            <a:extLst>
              <a:ext uri="{FF2B5EF4-FFF2-40B4-BE49-F238E27FC236}">
                <a16:creationId xmlns:a16="http://schemas.microsoft.com/office/drawing/2014/main" xmlns=""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6" name="Footer Placeholder 5">
            <a:extLst>
              <a:ext uri="{FF2B5EF4-FFF2-40B4-BE49-F238E27FC236}">
                <a16:creationId xmlns:a16="http://schemas.microsoft.com/office/drawing/2014/main" xmlns=""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3">
  <p:cSld name="TITLE_ONLY_1_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1/27/2026</a:t>
            </a:fld>
            <a:endParaRPr lang="en-US"/>
          </a:p>
        </p:txBody>
      </p:sp>
      <p:sp>
        <p:nvSpPr>
          <p:cNvPr id="5" name="Footer Placeholder 4">
            <a:extLst>
              <a:ext uri="{FF2B5EF4-FFF2-40B4-BE49-F238E27FC236}">
                <a16:creationId xmlns:a16="http://schemas.microsoft.com/office/drawing/2014/main" xmlns=""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18.svg"/><Relationship Id="rId12"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xmlns=""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
        <p:nvSpPr>
          <p:cNvPr id="6" name="TextBox 5">
            <a:extLst>
              <a:ext uri="{FF2B5EF4-FFF2-40B4-BE49-F238E27FC236}">
                <a16:creationId xmlns:a16="http://schemas.microsoft.com/office/drawing/2014/main" xmlns="" id="{C41C6563-05C7-01D5-BE0E-40A8F06914CB}"/>
              </a:ext>
            </a:extLst>
          </p:cNvPr>
          <p:cNvSpPr txBox="1"/>
          <p:nvPr/>
        </p:nvSpPr>
        <p:spPr>
          <a:xfrm>
            <a:off x="1337209" y="2739014"/>
            <a:ext cx="5684654" cy="307777"/>
          </a:xfrm>
          <a:prstGeom prst="rect">
            <a:avLst/>
          </a:prstGeom>
          <a:noFill/>
        </p:spPr>
        <p:txBody>
          <a:bodyPr wrap="square">
            <a:spAutoFit/>
          </a:bodyPr>
          <a:lstStyle/>
          <a:p>
            <a:r>
              <a:rPr lang="en-US" dirty="0" err="1"/>
              <a:t>Đạo</a:t>
            </a:r>
            <a:r>
              <a:rPr lang="en-US" dirty="0"/>
              <a:t> </a:t>
            </a:r>
            <a:r>
              <a:rPr lang="en-US" dirty="0" err="1"/>
              <a:t>đức</a:t>
            </a:r>
            <a:endParaRPr lang="en-US" dirty="0"/>
          </a:p>
        </p:txBody>
      </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xmlns=""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xmlns="" id="{C563DDF4-4565-F798-37E4-A2619B92A211}"/>
              </a:ext>
            </a:extLst>
          </p:cNvPr>
          <p:cNvGrpSpPr/>
          <p:nvPr/>
        </p:nvGrpSpPr>
        <p:grpSpPr>
          <a:xfrm>
            <a:off x="2820058" y="348245"/>
            <a:ext cx="6397421" cy="1302068"/>
            <a:chOff x="5094515" y="1694137"/>
            <a:chExt cx="6844936" cy="4419699"/>
          </a:xfrm>
        </p:grpSpPr>
        <p:sp>
          <p:nvSpPr>
            <p:cNvPr id="6" name="Freeform 2">
              <a:extLst>
                <a:ext uri="{FF2B5EF4-FFF2-40B4-BE49-F238E27FC236}">
                  <a16:creationId xmlns:a16="http://schemas.microsoft.com/office/drawing/2014/main" xmlns=""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xmlns="" id="{E10EAB21-B08C-40A9-E26B-ED024E24A0A4}"/>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1, 2: </a:t>
              </a:r>
              <a:r>
                <a:rPr lang="en-GB" sz="3000" dirty="0" err="1">
                  <a:solidFill>
                    <a:srgbClr val="002060"/>
                  </a:solidFill>
                  <a:latin typeface="Cambria" panose="02040503050406030204" pitchFamily="18" charset="0"/>
                  <a:ea typeface="Cambria" panose="02040503050406030204" pitchFamily="18" charset="0"/>
                </a:rPr>
                <a:t>Nêu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diễn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chính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của</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endParaRPr lang="en-US" sz="3000" dirty="0">
                <a:solidFill>
                  <a:srgbClr val="00206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BAE74DA4-F5AB-A8E5-99A9-81F2AB657F20}"/>
              </a:ext>
            </a:extLst>
          </p:cNvPr>
          <p:cNvGrpSpPr/>
          <p:nvPr/>
        </p:nvGrpSpPr>
        <p:grpSpPr>
          <a:xfrm>
            <a:off x="2954065" y="1948444"/>
            <a:ext cx="6214428" cy="1436075"/>
            <a:chOff x="5094515" y="1694137"/>
            <a:chExt cx="6844936" cy="4419699"/>
          </a:xfrm>
        </p:grpSpPr>
        <p:sp>
          <p:nvSpPr>
            <p:cNvPr id="9" name="Freeform 2">
              <a:extLst>
                <a:ext uri="{FF2B5EF4-FFF2-40B4-BE49-F238E27FC236}">
                  <a16:creationId xmlns:a16="http://schemas.microsoft.com/office/drawing/2014/main" xmlns=""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xmlns="" id="{5BDB4746-1BBB-848B-3322-12FA5747BA8E}"/>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3, 4: </a:t>
              </a:r>
              <a:r>
                <a:rPr lang="en-GB" sz="3000" dirty="0" err="1">
                  <a:solidFill>
                    <a:srgbClr val="002060"/>
                  </a:solidFill>
                  <a:latin typeface="Cambria" panose="02040503050406030204" pitchFamily="18" charset="0"/>
                  <a:ea typeface="Cambria" panose="02040503050406030204" pitchFamily="18" charset="0"/>
                </a:rPr>
                <a:t>Kể</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lại</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một</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câu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chuyện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về</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r>
                <a:rPr lang="en-GB" sz="3000" dirty="0">
                  <a:solidFill>
                    <a:srgbClr val="002060"/>
                  </a:solidFill>
                  <a:latin typeface="Cambria" panose="02040503050406030204" pitchFamily="18" charset="0"/>
                  <a:ea typeface="Cambria" panose="02040503050406030204" pitchFamily="18" charset="0"/>
                </a:rPr>
                <a:t>.</a:t>
              </a:r>
              <a:endParaRPr lang="en-US" sz="3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5" name="Rounded Rectangle 34"/>
          <p:cNvSpPr/>
          <p:nvPr/>
        </p:nvSpPr>
        <p:spPr>
          <a:xfrm>
            <a:off x="1253729" y="160020"/>
            <a:ext cx="1600200" cy="781235"/>
          </a:xfrm>
          <a:prstGeom prst="roundRect">
            <a:avLst/>
          </a:prstGeom>
          <a:solidFill>
            <a:schemeClr val="accent3">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1 (13-17/3)</a:t>
            </a:r>
          </a:p>
        </p:txBody>
      </p:sp>
      <p:sp>
        <p:nvSpPr>
          <p:cNvPr id="36" name="Rounded Rectangle 35"/>
          <p:cNvSpPr/>
          <p:nvPr/>
        </p:nvSpPr>
        <p:spPr>
          <a:xfrm>
            <a:off x="5471160" y="152400"/>
            <a:ext cx="1878569" cy="788855"/>
          </a:xfrm>
          <a:prstGeom prst="roundRect">
            <a:avLst/>
          </a:prstGeom>
          <a:solidFill>
            <a:schemeClr val="bg2">
              <a:lumMod val="5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2 </a:t>
            </a:r>
          </a:p>
          <a:p>
            <a:pPr algn="ctr" eaLnBrk="1" hangingPunct="1">
              <a:defRPr/>
            </a:pPr>
            <a:r>
              <a:rPr lang="en-US" sz="2400" b="1" dirty="0"/>
              <a:t>(30/3-30/4)</a:t>
            </a:r>
          </a:p>
        </p:txBody>
      </p:sp>
      <p:cxnSp>
        <p:nvCxnSpPr>
          <p:cNvPr id="37" name="Straight Connector 36"/>
          <p:cNvCxnSpPr>
            <a:cxnSpLocks/>
          </p:cNvCxnSpPr>
          <p:nvPr/>
        </p:nvCxnSpPr>
        <p:spPr>
          <a:xfrm>
            <a:off x="4194477" y="985345"/>
            <a:ext cx="0" cy="1663262"/>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6311" y="1376036"/>
            <a:ext cx="3638883"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bg1"/>
                </a:solidFill>
                <a:latin typeface="Calibri" panose="020F0502020204030204" pitchFamily="34" charset="0"/>
                <a:cs typeface="Calibri" panose="020F0502020204030204" pitchFamily="34" charset="0"/>
              </a:rPr>
              <a:t>Tiến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công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tiêu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diệt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cứ</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điểm</a:t>
            </a:r>
            <a:r>
              <a:rPr lang="en-US" sz="2800" dirty="0">
                <a:solidFill>
                  <a:schemeClr val="bg1"/>
                </a:solidFill>
                <a:latin typeface="Calibri" panose="020F0502020204030204" pitchFamily="34" charset="0"/>
                <a:cs typeface="Calibri" panose="020F0502020204030204" pitchFamily="34" charset="0"/>
              </a:rPr>
              <a:t> Him Lam </a:t>
            </a:r>
            <a:r>
              <a:rPr lang="en-US" sz="2800" dirty="0" err="1">
                <a:solidFill>
                  <a:schemeClr val="bg1"/>
                </a:solidFill>
                <a:latin typeface="Calibri" panose="020F0502020204030204" pitchFamily="34" charset="0"/>
                <a:cs typeface="Calibri" panose="020F0502020204030204" pitchFamily="34" charset="0"/>
              </a:rPr>
              <a:t>và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phân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Bắc</a:t>
            </a:r>
            <a:r>
              <a:rPr lang="en-US" sz="2800" dirty="0">
                <a:solidFill>
                  <a:schemeClr val="bg1"/>
                </a:solidFill>
                <a:latin typeface="Calibri" panose="020F0502020204030204" pitchFamily="34" charset="0"/>
                <a:cs typeface="Calibri" panose="020F0502020204030204" pitchFamily="34" charset="0"/>
              </a:rPr>
              <a:t>.</a:t>
            </a:r>
          </a:p>
        </p:txBody>
      </p:sp>
      <p:sp>
        <p:nvSpPr>
          <p:cNvPr id="40" name="Rectangle 39"/>
          <p:cNvSpPr/>
          <p:nvPr/>
        </p:nvSpPr>
        <p:spPr>
          <a:xfrm>
            <a:off x="4307241" y="1248924"/>
            <a:ext cx="44103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tx1"/>
                </a:solidFill>
              </a:rPr>
              <a:t>Tiến</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chiếm</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cứ</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đông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khu</a:t>
            </a:r>
            <a:r>
              <a:rPr lang="en-US" sz="2800" dirty="0">
                <a:solidFill>
                  <a:schemeClr val="tx1"/>
                </a:solidFill>
              </a:rPr>
              <a:t> Trung </a:t>
            </a:r>
            <a:r>
              <a:rPr lang="en-US" sz="2800" dirty="0" err="1">
                <a:solidFill>
                  <a:schemeClr val="tx1"/>
                </a:solidFill>
              </a:rPr>
              <a:t>tâm</a:t>
            </a:r>
            <a:r>
              <a:rPr lang="en-US" sz="2800" dirty="0">
                <a:solidFill>
                  <a:schemeClr val="tx1"/>
                </a:solidFill>
              </a:rPr>
              <a:t>.</a:t>
            </a:r>
          </a:p>
        </p:txBody>
      </p:sp>
      <p:sp>
        <p:nvSpPr>
          <p:cNvPr id="4" name="Rounded Rectangle 35">
            <a:extLst>
              <a:ext uri="{FF2B5EF4-FFF2-40B4-BE49-F238E27FC236}">
                <a16:creationId xmlns:a16="http://schemas.microsoft.com/office/drawing/2014/main" xmlns="" id="{76DEBE84-9B71-AD93-B8B8-1F35E1938BDD}"/>
              </a:ext>
            </a:extLst>
          </p:cNvPr>
          <p:cNvSpPr/>
          <p:nvPr/>
        </p:nvSpPr>
        <p:spPr>
          <a:xfrm>
            <a:off x="3390112" y="2832538"/>
            <a:ext cx="1878569" cy="78885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US" sz="2400" b="1" dirty="0" err="1"/>
              <a:t>Đợt</a:t>
            </a:r>
            <a:r>
              <a:rPr lang="en-US" sz="2400" b="1" dirty="0"/>
              <a:t> 3 </a:t>
            </a:r>
          </a:p>
          <a:p>
            <a:pPr algn="ctr" eaLnBrk="1" hangingPunct="1">
              <a:defRPr/>
            </a:pPr>
            <a:r>
              <a:rPr lang="en-US" sz="2400" b="1" dirty="0"/>
              <a:t>(1/5-7/5)</a:t>
            </a:r>
          </a:p>
        </p:txBody>
      </p:sp>
      <p:sp>
        <p:nvSpPr>
          <p:cNvPr id="7" name="Rectangle 6">
            <a:extLst>
              <a:ext uri="{FF2B5EF4-FFF2-40B4-BE49-F238E27FC236}">
                <a16:creationId xmlns:a16="http://schemas.microsoft.com/office/drawing/2014/main" xmlns="" id="{EFB3160E-6595-267B-3DE1-10F137A1A26C}"/>
              </a:ext>
            </a:extLst>
          </p:cNvPr>
          <p:cNvSpPr/>
          <p:nvPr/>
        </p:nvSpPr>
        <p:spPr>
          <a:xfrm>
            <a:off x="780394" y="3835456"/>
            <a:ext cx="766204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2800" dirty="0">
                <a:solidFill>
                  <a:srgbClr val="002060"/>
                </a:solidFill>
                <a:latin typeface="Calibri" panose="020F0502020204030204" pitchFamily="34" charset="0"/>
                <a:cs typeface="Calibri" panose="020F0502020204030204" pitchFamily="34" charset="0"/>
              </a:rPr>
              <a:t>Tiến công vào trung tâm Mường Thanh và phân khu Nam, chiều 7/5 tướng Đờ Ca-xtơ-ri và quân địch đầu hàng, chiến dịch kết thúc thắng lợi.</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1" presetClass="entr" presetSubtype="1"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2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p:bldP spid="40" grpId="0"/>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2699" y="225159"/>
            <a:ext cx="6547675" cy="4270464"/>
          </a:xfrm>
          <a:prstGeom prst="rect">
            <a:avLst/>
          </a:prstGeom>
          <a:noFill/>
        </p:spPr>
        <p:txBody>
          <a:bodyPr wrap="square" rtlCol="0">
            <a:spAutoFit/>
          </a:bodyPr>
          <a:lstStyle/>
          <a:p>
            <a:pPr algn="just">
              <a:lnSpc>
                <a:spcPct val="120000"/>
              </a:lnSpc>
            </a:pPr>
            <a:r>
              <a:rPr lang="en-US" sz="1900" dirty="0">
                <a:latin typeface="Arial (Body)"/>
              </a:rPr>
              <a:t>   </a:t>
            </a:r>
            <a:r>
              <a:rPr lang="vi-VN" sz="1900" dirty="0">
                <a:latin typeface="Arial (Body)"/>
              </a:rPr>
              <a:t>Tô Vĩnh Diện là Khẩu đội trưởng Khẩu đội Pháo cao xạ, có nhiệm vụ phải kéo pháo ra khỏi trận địa, nhằm thực hiện phương châm “chắc thắng” cho chiến dịch. Điều khiển khẩu pháo xuống dốc với độ dốc 60 – 70</a:t>
            </a:r>
            <a:r>
              <a:rPr lang="en-US" sz="1900" dirty="0">
                <a:latin typeface="Arial (Body)"/>
              </a:rPr>
              <a:t> </a:t>
            </a:r>
            <a:r>
              <a:rPr lang="en-US" sz="1900" dirty="0" err="1">
                <a:latin typeface="Arial (Body)"/>
              </a:rPr>
              <a:t>độ</a:t>
            </a:r>
            <a:r>
              <a:rPr lang="vi-VN" sz="1900" dirty="0">
                <a:latin typeface="Arial (Body)"/>
              </a:rPr>
              <a:t> ; dây tời để ghìm pháo lại được làm bằng dây rừng bện lại nên dễ bị đứt; trên không, máy bay của địch liên tiếp trút bom đạn xuống,... Khi dây tời ghìm pháo bị trúng đạn của địch đứt, pháo lao nhanh xuống dốc, có nguy cơ rơi xuống vực sâu. Tô Vĩnh Diện đã dũng cảm lao xuống, lấy thân mình chèn vào bánh xe pháo, nhờ vậy pháo lao nghiêng, dựa vào sườn núi mà không bị rơi xuống vực. Tuy nhiên, Tô Vĩnh Diện đã anh dũng hi sinh</a:t>
            </a:r>
            <a:r>
              <a:rPr lang="en-US" sz="1900" dirty="0">
                <a:latin typeface="Arial (Body)"/>
              </a:rPr>
              <a:t>.</a:t>
            </a:r>
            <a:endParaRPr lang="vi-VN" sz="1900" dirty="0">
              <a:latin typeface="Arial (Body)"/>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6" name="Rounded Rectangle 25"/>
          <p:cNvSpPr/>
          <p:nvPr/>
        </p:nvSpPr>
        <p:spPr>
          <a:xfrm>
            <a:off x="756854" y="416379"/>
            <a:ext cx="7548350" cy="4209487"/>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6150" y="470807"/>
            <a:ext cx="7162800" cy="3970318"/>
          </a:xfrm>
          <a:prstGeom prst="rect">
            <a:avLst/>
          </a:prstGeom>
          <a:noFill/>
        </p:spPr>
        <p:txBody>
          <a:bodyPr wrap="square" rtlCol="0">
            <a:spAutoFit/>
          </a:bodyPr>
          <a:lstStyle/>
          <a:p>
            <a:pPr algn="just"/>
            <a:r>
              <a:rPr lang="en-US" sz="2800" dirty="0"/>
              <a:t>   </a:t>
            </a:r>
            <a:r>
              <a:rPr lang="vi-VN" sz="2800" dirty="0"/>
              <a:t>Sau 56 ngày đêm chiến đấu dũng cảm, mưu trí, sáng tạo của quân và dân ta đã đập tan toàn bộ tập đoàn cứ điểm Điện Biên Phủ tiêu diệt và bắt sống 16.200 tên địch, bắn rơi 62 máy bay thu 64 ô tô và toàn bộ vũ khí, đạn dược, quân trang quân dụng của địch. Chiến dịch Điện Biên Phủ đã thắng lợi hoàn toàn kết thúc cuộc kháng chiến chống pháp 1945-1954.</a:t>
            </a:r>
            <a:endParaRPr lang="en-US" sz="2800" dirty="0"/>
          </a:p>
        </p:txBody>
      </p:sp>
      <p:grpSp>
        <p:nvGrpSpPr>
          <p:cNvPr id="27" name="Google Shape;529;p49"/>
          <p:cNvGrpSpPr/>
          <p:nvPr/>
        </p:nvGrpSpPr>
        <p:grpSpPr>
          <a:xfrm rot="397375">
            <a:off x="7970277" y="1906149"/>
            <a:ext cx="1191015" cy="3111927"/>
            <a:chOff x="-1137550" y="108225"/>
            <a:chExt cx="1714975" cy="4077075"/>
          </a:xfrm>
        </p:grpSpPr>
        <p:sp>
          <p:nvSpPr>
            <p:cNvPr id="28"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442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48335D7-EBD3-3287-81DE-D88476D125A1}"/>
              </a:ext>
            </a:extLst>
          </p:cNvPr>
          <p:cNvGrpSpPr/>
          <p:nvPr/>
        </p:nvGrpSpPr>
        <p:grpSpPr>
          <a:xfrm>
            <a:off x="836935" y="1937622"/>
            <a:ext cx="6444162" cy="2299642"/>
            <a:chOff x="4788955" y="4400146"/>
            <a:chExt cx="6444162" cy="2299642"/>
          </a:xfrm>
        </p:grpSpPr>
        <p:sp>
          <p:nvSpPr>
            <p:cNvPr id="8" name="Rectangle: Rounded Corners 24">
              <a:extLst>
                <a:ext uri="{FF2B5EF4-FFF2-40B4-BE49-F238E27FC236}">
                  <a16:creationId xmlns:a16="http://schemas.microsoft.com/office/drawing/2014/main" xmlns="" id="{F7ABB3A5-85CC-2B4F-1751-BC7A01D9B879}"/>
                </a:ext>
              </a:extLst>
            </p:cNvPr>
            <p:cNvSpPr/>
            <p:nvPr/>
          </p:nvSpPr>
          <p:spPr>
            <a:xfrm>
              <a:off x="5444837" y="4965857"/>
              <a:ext cx="5788280" cy="1733931"/>
            </a:xfrm>
            <a:custGeom>
              <a:avLst/>
              <a:gdLst>
                <a:gd name="connsiteX0" fmla="*/ 0 w 5788280"/>
                <a:gd name="connsiteY0" fmla="*/ 551863 h 3311111"/>
                <a:gd name="connsiteX1" fmla="*/ 551863 w 5788280"/>
                <a:gd name="connsiteY1" fmla="*/ 0 h 3311111"/>
                <a:gd name="connsiteX2" fmla="*/ 5236417 w 5788280"/>
                <a:gd name="connsiteY2" fmla="*/ 0 h 3311111"/>
                <a:gd name="connsiteX3" fmla="*/ 5788280 w 5788280"/>
                <a:gd name="connsiteY3" fmla="*/ 551863 h 3311111"/>
                <a:gd name="connsiteX4" fmla="*/ 5788280 w 5788280"/>
                <a:gd name="connsiteY4" fmla="*/ 2759248 h 3311111"/>
                <a:gd name="connsiteX5" fmla="*/ 5236417 w 5788280"/>
                <a:gd name="connsiteY5" fmla="*/ 3311111 h 3311111"/>
                <a:gd name="connsiteX6" fmla="*/ 551863 w 5788280"/>
                <a:gd name="connsiteY6" fmla="*/ 3311111 h 3311111"/>
                <a:gd name="connsiteX7" fmla="*/ 0 w 5788280"/>
                <a:gd name="connsiteY7" fmla="*/ 2759248 h 3311111"/>
                <a:gd name="connsiteX8" fmla="*/ 0 w 5788280"/>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3311111" fill="none" extrusionOk="0">
                  <a:moveTo>
                    <a:pt x="0" y="551863"/>
                  </a:moveTo>
                  <a:cubicBezTo>
                    <a:pt x="-22297" y="237752"/>
                    <a:pt x="275654" y="32530"/>
                    <a:pt x="551863" y="0"/>
                  </a:cubicBezTo>
                  <a:cubicBezTo>
                    <a:pt x="2112136" y="-61902"/>
                    <a:pt x="4767005" y="-101778"/>
                    <a:pt x="5236417" y="0"/>
                  </a:cubicBezTo>
                  <a:cubicBezTo>
                    <a:pt x="5492815" y="-15172"/>
                    <a:pt x="5809592" y="218676"/>
                    <a:pt x="5788280" y="551863"/>
                  </a:cubicBezTo>
                  <a:cubicBezTo>
                    <a:pt x="5845934" y="1298156"/>
                    <a:pt x="5804555" y="1778084"/>
                    <a:pt x="5788280" y="2759248"/>
                  </a:cubicBezTo>
                  <a:cubicBezTo>
                    <a:pt x="5756243" y="3048350"/>
                    <a:pt x="5530773" y="3262902"/>
                    <a:pt x="5236417" y="3311111"/>
                  </a:cubicBezTo>
                  <a:cubicBezTo>
                    <a:pt x="3197752" y="3168719"/>
                    <a:pt x="1315699" y="3422212"/>
                    <a:pt x="551863" y="3311111"/>
                  </a:cubicBezTo>
                  <a:cubicBezTo>
                    <a:pt x="219641" y="3324838"/>
                    <a:pt x="-8242" y="3101615"/>
                    <a:pt x="0" y="2759248"/>
                  </a:cubicBezTo>
                  <a:cubicBezTo>
                    <a:pt x="-60195" y="1888187"/>
                    <a:pt x="-117669" y="1262942"/>
                    <a:pt x="0" y="551863"/>
                  </a:cubicBezTo>
                  <a:close/>
                </a:path>
                <a:path w="5788280" h="3311111" stroke="0" extrusionOk="0">
                  <a:moveTo>
                    <a:pt x="0" y="551863"/>
                  </a:moveTo>
                  <a:cubicBezTo>
                    <a:pt x="-21793" y="218275"/>
                    <a:pt x="234380" y="-21237"/>
                    <a:pt x="551863" y="0"/>
                  </a:cubicBezTo>
                  <a:cubicBezTo>
                    <a:pt x="1892837" y="-164947"/>
                    <a:pt x="3651219" y="-52288"/>
                    <a:pt x="5236417" y="0"/>
                  </a:cubicBezTo>
                  <a:cubicBezTo>
                    <a:pt x="5539495" y="-26759"/>
                    <a:pt x="5754546" y="252478"/>
                    <a:pt x="5788280" y="551863"/>
                  </a:cubicBezTo>
                  <a:cubicBezTo>
                    <a:pt x="5644955" y="886908"/>
                    <a:pt x="5881730" y="2093814"/>
                    <a:pt x="5788280" y="2759248"/>
                  </a:cubicBezTo>
                  <a:cubicBezTo>
                    <a:pt x="5800096" y="3079290"/>
                    <a:pt x="5520659" y="3273728"/>
                    <a:pt x="5236417" y="3311111"/>
                  </a:cubicBezTo>
                  <a:cubicBezTo>
                    <a:pt x="3162664" y="3469652"/>
                    <a:pt x="2069110"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xmlns="" sd="983016561">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2604" y="119933"/>
                            <a:pt x="138906" y="10836"/>
                            <a:pt x="288994" y="0"/>
                          </a:cubicBezTo>
                          <a:cubicBezTo>
                            <a:pt x="1754166" y="-61902"/>
                            <a:pt x="3423298" y="-101778"/>
                            <a:pt x="5499286" y="0"/>
                          </a:cubicBezTo>
                          <a:cubicBezTo>
                            <a:pt x="5656487" y="-754"/>
                            <a:pt x="5806056" y="105699"/>
                            <a:pt x="5788280" y="288994"/>
                          </a:cubicBezTo>
                          <a:cubicBezTo>
                            <a:pt x="5823093" y="422603"/>
                            <a:pt x="5879535" y="936990"/>
                            <a:pt x="5788280" y="1444937"/>
                          </a:cubicBezTo>
                          <a:cubicBezTo>
                            <a:pt x="5780888" y="1600925"/>
                            <a:pt x="5656088" y="1720965"/>
                            <a:pt x="5499286" y="1733931"/>
                          </a:cubicBezTo>
                          <a:cubicBezTo>
                            <a:pt x="3276568" y="1591539"/>
                            <a:pt x="1717696" y="1845032"/>
                            <a:pt x="288994" y="1733931"/>
                          </a:cubicBezTo>
                          <a:cubicBezTo>
                            <a:pt x="106934" y="1745165"/>
                            <a:pt x="-3390" y="1620000"/>
                            <a:pt x="0" y="1444937"/>
                          </a:cubicBezTo>
                          <a:cubicBezTo>
                            <a:pt x="-488" y="986314"/>
                            <a:pt x="68087" y="586942"/>
                            <a:pt x="0" y="288994"/>
                          </a:cubicBezTo>
                          <a:close/>
                        </a:path>
                        <a:path w="5788280" h="1733931" stroke="0" extrusionOk="0">
                          <a:moveTo>
                            <a:pt x="0" y="288994"/>
                          </a:moveTo>
                          <a:cubicBezTo>
                            <a:pt x="-15348" y="109103"/>
                            <a:pt x="113735" y="-26181"/>
                            <a:pt x="288994" y="0"/>
                          </a:cubicBezTo>
                          <a:cubicBezTo>
                            <a:pt x="2068462" y="-164947"/>
                            <a:pt x="3760985" y="-52288"/>
                            <a:pt x="5499286" y="0"/>
                          </a:cubicBezTo>
                          <a:cubicBezTo>
                            <a:pt x="5657011" y="-29480"/>
                            <a:pt x="5784163" y="130046"/>
                            <a:pt x="5788280" y="288994"/>
                          </a:cubicBezTo>
                          <a:cubicBezTo>
                            <a:pt x="5772889" y="460469"/>
                            <a:pt x="5737378" y="1109376"/>
                            <a:pt x="5788280" y="1444937"/>
                          </a:cubicBezTo>
                          <a:cubicBezTo>
                            <a:pt x="5794631" y="1612744"/>
                            <a:pt x="5645107" y="1708846"/>
                            <a:pt x="5499286" y="1733931"/>
                          </a:cubicBezTo>
                          <a:cubicBezTo>
                            <a:pt x="3715334" y="1892472"/>
                            <a:pt x="1469775" y="1592095"/>
                            <a:pt x="288994" y="1733931"/>
                          </a:cubicBezTo>
                          <a:cubicBezTo>
                            <a:pt x="129118" y="1738654"/>
                            <a:pt x="6288" y="1602357"/>
                            <a:pt x="0" y="1444937"/>
                          </a:cubicBezTo>
                          <a:cubicBezTo>
                            <a:pt x="-85483" y="1106721"/>
                            <a:pt x="9558" y="600043"/>
                            <a:pt x="0" y="28899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libri" panose="020F0502020204030204" pitchFamily="34" charset="0"/>
                  <a:cs typeface="Calibri" panose="020F0502020204030204" pitchFamily="34" charset="0"/>
                </a:rPr>
                <a:t>Thi kể chuyện về chiến dịch Điện Biên Phủ (kéo pháo, dân công tải đạn lương thực….</a:t>
              </a:r>
              <a:r>
                <a:rPr lang="en-US" sz="3200" b="1" dirty="0">
                  <a:solidFill>
                    <a:schemeClr val="tx1"/>
                  </a:solidFill>
                  <a:latin typeface="Calibri" panose="020F0502020204030204" pitchFamily="34" charset="0"/>
                  <a:cs typeface="Calibri" panose="020F0502020204030204" pitchFamily="34" charset="0"/>
                </a:rPr>
                <a:t>)</a:t>
              </a:r>
              <a:endParaRPr lang="en-US" sz="32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25923CC3-FB24-38A9-52E7-189A4F99C7AA}"/>
                </a:ext>
              </a:extLst>
            </p:cNvPr>
            <p:cNvPicPr>
              <a:picLocks noChangeAspect="1"/>
            </p:cNvPicPr>
            <p:nvPr/>
          </p:nvPicPr>
          <p:blipFill>
            <a:blip r:embed="rId2"/>
            <a:stretch>
              <a:fillRect/>
            </a:stretch>
          </p:blipFill>
          <p:spPr>
            <a:xfrm>
              <a:off x="4788955" y="4400146"/>
              <a:ext cx="902057" cy="902057"/>
            </a:xfrm>
            <a:prstGeom prst="rect">
              <a:avLst/>
            </a:prstGeom>
          </p:spPr>
        </p:pic>
      </p:grpSp>
      <p:sp>
        <p:nvSpPr>
          <p:cNvPr id="11" name="TextBox 10">
            <a:extLst>
              <a:ext uri="{FF2B5EF4-FFF2-40B4-BE49-F238E27FC236}">
                <a16:creationId xmlns:a16="http://schemas.microsoft.com/office/drawing/2014/main" xmlns="" id="{800B4652-017C-EC6E-EC1A-7CC1F5B52E04}"/>
              </a:ext>
            </a:extLst>
          </p:cNvPr>
          <p:cNvSpPr txBox="1"/>
          <p:nvPr/>
        </p:nvSpPr>
        <p:spPr>
          <a:xfrm>
            <a:off x="489857" y="767190"/>
            <a:ext cx="8556171" cy="695960"/>
          </a:xfrm>
          <a:prstGeom prst="rect">
            <a:avLst/>
          </a:prstGeom>
          <a:noFill/>
        </p:spPr>
        <p:txBody>
          <a:bodyPr wrap="square">
            <a:spAutoFit/>
          </a:bodyPr>
          <a:lstStyle/>
          <a:p>
            <a:pPr algn="ctr">
              <a:lnSpc>
                <a:spcPct val="120000"/>
              </a:lnSpc>
            </a:pP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kể</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Huyền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thoại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Điện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Biên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75890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5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2713508-27D7-05A4-A3F0-A7E6FB11628F}"/>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xmlns="" id="{E1EFF191-2DD6-F548-87DA-AD83C368A074}"/>
              </a:ext>
            </a:extLst>
          </p:cNvPr>
          <p:cNvGraphicFramePr>
            <a:graphicFrameLocks noGrp="1"/>
          </p:cNvGraphicFramePr>
          <p:nvPr>
            <p:extLst>
              <p:ext uri="{D42A27DB-BD31-4B8C-83A1-F6EECF244321}">
                <p14:modId xmlns:p14="http://schemas.microsoft.com/office/powerpoint/2010/main" val="409933699"/>
              </p:ext>
            </p:extLst>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xmlns="" val="2858173643"/>
                    </a:ext>
                  </a:extLst>
                </a:gridCol>
                <a:gridCol w="2758786">
                  <a:extLst>
                    <a:ext uri="{9D8B030D-6E8A-4147-A177-3AD203B41FA5}">
                      <a16:colId xmlns:a16="http://schemas.microsoft.com/office/drawing/2014/main" xmlns="" val="797668347"/>
                    </a:ext>
                  </a:extLst>
                </a:gridCol>
                <a:gridCol w="2167618">
                  <a:extLst>
                    <a:ext uri="{9D8B030D-6E8A-4147-A177-3AD203B41FA5}">
                      <a16:colId xmlns:a16="http://schemas.microsoft.com/office/drawing/2014/main" xmlns="" val="521576154"/>
                    </a:ext>
                  </a:extLst>
                </a:gridCol>
                <a:gridCol w="2167618">
                  <a:extLst>
                    <a:ext uri="{9D8B030D-6E8A-4147-A177-3AD203B41FA5}">
                      <a16:colId xmlns:a16="http://schemas.microsoft.com/office/drawing/2014/main" xmlns=""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xmlns=""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xmlns=""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"Chín năm làm một Điện Biên</a:t>
            </a:r>
          </a:p>
          <a:p>
            <a:pPr algn="ctr" eaLnBrk="1" hangingPunct="1">
              <a:defRPr/>
            </a:pPr>
            <a:r>
              <a:rPr lang="vi-VN" sz="3200" b="1" dirty="0">
                <a:effectLst>
                  <a:outerShdw blurRad="38100" dist="38100" dir="2700000" algn="tl">
                    <a:srgbClr val="000000">
                      <a:alpha val="43137"/>
                    </a:srgbClr>
                  </a:outerShdw>
                </a:effectLst>
              </a:rPr>
              <a:t>Nên vành hoa đỏ, nên thiên sử vàng!"</a:t>
            </a:r>
          </a:p>
          <a:p>
            <a:pPr algn="ctr" eaLnBrk="1" hangingPunct="1">
              <a:defRPr/>
            </a:pPr>
            <a:r>
              <a:rPr lang="vi-VN" sz="3200" b="1" dirty="0">
                <a:effectLst>
                  <a:outerShdw blurRad="38100" dist="38100" dir="2700000" algn="tl">
                    <a:srgbClr val="000000">
                      <a:alpha val="43137"/>
                    </a:srgbClr>
                  </a:outerShdw>
                </a:effectLst>
              </a:rPr>
              <a:t>(Tố Hữu, Ba mươi năm đời ta có Đảng)</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a16="http://schemas.microsoft.com/office/drawing/2014/main" xmlns=""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altLang="en-US" b="1" dirty="0">
                <a:solidFill>
                  <a:srgbClr val="0000FF"/>
                </a:solidFill>
                <a:latin typeface="Cambria" panose="02040503050406030204" pitchFamily="18" charset="0"/>
                <a:ea typeface="Cambria" panose="02040503050406030204" pitchFamily="18" charset="0"/>
                <a:cs typeface="Arial" panose="020B0604020202020204" pitchFamily="34" charset="0"/>
              </a:rPr>
              <a:t>Hai câu thơ trên nói đến sự kiện nào?</a:t>
            </a:r>
            <a:endParaRPr lang="en-US" altLang="en-US"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b="1" dirty="0">
                <a:solidFill>
                  <a:srgbClr val="0000FF"/>
                </a:solidFill>
                <a:latin typeface="Cambria" panose="02040503050406030204" pitchFamily="18" charset="0"/>
                <a:ea typeface="Cambria" panose="02040503050406030204" pitchFamily="18" charset="0"/>
                <a:cs typeface="Arial" panose="020B0604020202020204" pitchFamily="34" charset="0"/>
              </a:rPr>
              <a:t>Hãy chia sẻ những hiểu biết của em về sự kiện đó.</a:t>
            </a:r>
            <a:endParaRPr lang="en-US" altLang="en-US"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70" name="Rounded Rectangle 69"/>
          <p:cNvSpPr/>
          <p:nvPr/>
        </p:nvSpPr>
        <p:spPr>
          <a:xfrm>
            <a:off x="1652089" y="617220"/>
            <a:ext cx="6234611" cy="362614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342900" lvl="0" indent="-342900" algn="just">
              <a:buFont typeface="Wingdings" panose="05000000000000000000" pitchFamily="2" charset="2"/>
              <a:buChar char="q"/>
              <a:defRPr/>
            </a:pPr>
            <a:r>
              <a:rPr lang="vi-VN" sz="2400" b="1" dirty="0">
                <a:solidFill>
                  <a:srgbClr val="FFFFFF"/>
                </a:solidFill>
                <a:effectLst>
                  <a:outerShdw blurRad="38100" dist="38100" dir="2700000" algn="tl">
                    <a:srgbClr val="000000">
                      <a:alpha val="43137"/>
                    </a:srgbClr>
                  </a:outerShdw>
                </a:effectLst>
                <a:latin typeface="Arial"/>
              </a:rPr>
              <a:t>Hai câu thơ trên nói đến chiến thắng Điện Biên Phủ năm 1954.</a:t>
            </a:r>
          </a:p>
          <a:p>
            <a:pPr marL="342900" lvl="0" indent="-342900" algn="just">
              <a:buFont typeface="Wingdings" panose="05000000000000000000" pitchFamily="2" charset="2"/>
              <a:buChar char="q"/>
              <a:defRPr/>
            </a:pPr>
            <a:r>
              <a:rPr lang="vi-VN" sz="2400" b="1" dirty="0">
                <a:solidFill>
                  <a:srgbClr val="FFFFFF"/>
                </a:solidFill>
                <a:effectLst>
                  <a:outerShdw blurRad="38100" dist="38100" dir="2700000" algn="tl">
                    <a:srgbClr val="000000">
                      <a:alpha val="43137"/>
                    </a:srgbClr>
                  </a:outerShdw>
                </a:effectLst>
                <a:latin typeface="Arial"/>
              </a:rPr>
              <a:t>Đây là thắng lợi quân sự lớn nhất của quân đội và nhân dân Việt Nam trong cuộc kháng chiến chống thực dân Pháp, buộc Pháp phải đàm phán, ký kết Hiệp định Giơnevơ về kết thúc chiến tranh, lập lại hoà bình ở Đông Dương.</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grpSp>
        <p:nvGrpSpPr>
          <p:cNvPr id="72" name="Google Shape;1945;p70"/>
          <p:cNvGrpSpPr/>
          <p:nvPr/>
        </p:nvGrpSpPr>
        <p:grpSpPr>
          <a:xfrm>
            <a:off x="7454911" y="237021"/>
            <a:ext cx="1395463" cy="1890327"/>
            <a:chOff x="-6586050" y="658250"/>
            <a:chExt cx="2015400" cy="3154350"/>
          </a:xfrm>
        </p:grpSpPr>
        <p:sp>
          <p:nvSpPr>
            <p:cNvPr id="73" name="Google Shape;1946;p70"/>
            <p:cNvSpPr/>
            <p:nvPr/>
          </p:nvSpPr>
          <p:spPr>
            <a:xfrm>
              <a:off x="-6586050" y="658250"/>
              <a:ext cx="2015400" cy="3154350"/>
            </a:xfrm>
            <a:custGeom>
              <a:avLst/>
              <a:gdLst/>
              <a:ahLst/>
              <a:cxnLst/>
              <a:rect l="l" t="t" r="r" b="b"/>
              <a:pathLst>
                <a:path w="80616" h="126174" extrusionOk="0">
                  <a:moveTo>
                    <a:pt x="26355" y="47522"/>
                  </a:moveTo>
                  <a:cubicBezTo>
                    <a:pt x="26355" y="47522"/>
                    <a:pt x="27684" y="47965"/>
                    <a:pt x="28570" y="48186"/>
                  </a:cubicBezTo>
                  <a:cubicBezTo>
                    <a:pt x="29456" y="48408"/>
                    <a:pt x="30562" y="49074"/>
                    <a:pt x="30562" y="49074"/>
                  </a:cubicBezTo>
                  <a:lnTo>
                    <a:pt x="35434" y="52173"/>
                  </a:lnTo>
                  <a:lnTo>
                    <a:pt x="38978" y="52173"/>
                  </a:lnTo>
                  <a:lnTo>
                    <a:pt x="42522" y="54831"/>
                  </a:lnTo>
                  <a:cubicBezTo>
                    <a:pt x="42522" y="54831"/>
                    <a:pt x="42245" y="55245"/>
                    <a:pt x="41596" y="56165"/>
                  </a:cubicBezTo>
                  <a:cubicBezTo>
                    <a:pt x="41336" y="56177"/>
                    <a:pt x="41077" y="56183"/>
                    <a:pt x="40822" y="56183"/>
                  </a:cubicBezTo>
                  <a:cubicBezTo>
                    <a:pt x="40036" y="56183"/>
                    <a:pt x="39299" y="56118"/>
                    <a:pt x="38757" y="55938"/>
                  </a:cubicBezTo>
                  <a:cubicBezTo>
                    <a:pt x="36987" y="55349"/>
                    <a:pt x="27705" y="48993"/>
                    <a:pt x="25656" y="47582"/>
                  </a:cubicBezTo>
                  <a:cubicBezTo>
                    <a:pt x="26070" y="47548"/>
                    <a:pt x="26355" y="47522"/>
                    <a:pt x="26355" y="47522"/>
                  </a:cubicBezTo>
                  <a:close/>
                  <a:moveTo>
                    <a:pt x="49831" y="75206"/>
                  </a:moveTo>
                  <a:lnTo>
                    <a:pt x="48945" y="78528"/>
                  </a:lnTo>
                  <a:lnTo>
                    <a:pt x="49167" y="79857"/>
                  </a:lnTo>
                  <a:cubicBezTo>
                    <a:pt x="48696" y="79909"/>
                    <a:pt x="48237" y="79937"/>
                    <a:pt x="47811" y="79937"/>
                  </a:cubicBezTo>
                  <a:cubicBezTo>
                    <a:pt x="46434" y="79937"/>
                    <a:pt x="45401" y="79648"/>
                    <a:pt x="45401" y="78971"/>
                  </a:cubicBezTo>
                  <a:cubicBezTo>
                    <a:pt x="45401" y="78085"/>
                    <a:pt x="46952" y="77199"/>
                    <a:pt x="47616" y="76756"/>
                  </a:cubicBezTo>
                  <a:cubicBezTo>
                    <a:pt x="48281" y="76313"/>
                    <a:pt x="49830" y="75206"/>
                    <a:pt x="49831" y="75206"/>
                  </a:cubicBezTo>
                  <a:close/>
                  <a:moveTo>
                    <a:pt x="39816" y="1"/>
                  </a:moveTo>
                  <a:cubicBezTo>
                    <a:pt x="39240" y="1"/>
                    <a:pt x="38663" y="42"/>
                    <a:pt x="38093" y="128"/>
                  </a:cubicBezTo>
                  <a:cubicBezTo>
                    <a:pt x="33663" y="794"/>
                    <a:pt x="31671" y="6107"/>
                    <a:pt x="31671" y="6107"/>
                  </a:cubicBezTo>
                  <a:cubicBezTo>
                    <a:pt x="31671" y="6107"/>
                    <a:pt x="31448" y="7659"/>
                    <a:pt x="30562" y="8100"/>
                  </a:cubicBezTo>
                  <a:cubicBezTo>
                    <a:pt x="29678" y="8543"/>
                    <a:pt x="28792" y="9651"/>
                    <a:pt x="29676" y="10315"/>
                  </a:cubicBezTo>
                  <a:cubicBezTo>
                    <a:pt x="30562" y="10980"/>
                    <a:pt x="33886" y="11866"/>
                    <a:pt x="33886" y="11866"/>
                  </a:cubicBezTo>
                  <a:cubicBezTo>
                    <a:pt x="33886" y="11866"/>
                    <a:pt x="34106" y="15409"/>
                    <a:pt x="34329" y="16738"/>
                  </a:cubicBezTo>
                  <a:cubicBezTo>
                    <a:pt x="34549" y="18065"/>
                    <a:pt x="38314" y="21832"/>
                    <a:pt x="38314" y="21832"/>
                  </a:cubicBezTo>
                  <a:cubicBezTo>
                    <a:pt x="38314" y="21832"/>
                    <a:pt x="37650" y="22718"/>
                    <a:pt x="37650" y="24267"/>
                  </a:cubicBezTo>
                  <a:cubicBezTo>
                    <a:pt x="37650" y="25817"/>
                    <a:pt x="35435" y="27146"/>
                    <a:pt x="36764" y="28475"/>
                  </a:cubicBezTo>
                  <a:cubicBezTo>
                    <a:pt x="38093" y="29804"/>
                    <a:pt x="38536" y="30690"/>
                    <a:pt x="39200" y="31354"/>
                  </a:cubicBezTo>
                  <a:cubicBezTo>
                    <a:pt x="39864" y="32019"/>
                    <a:pt x="40307" y="34232"/>
                    <a:pt x="40307" y="35118"/>
                  </a:cubicBezTo>
                  <a:cubicBezTo>
                    <a:pt x="40307" y="36004"/>
                    <a:pt x="39864" y="39548"/>
                    <a:pt x="39864" y="39548"/>
                  </a:cubicBezTo>
                  <a:lnTo>
                    <a:pt x="38314" y="41541"/>
                  </a:lnTo>
                  <a:cubicBezTo>
                    <a:pt x="38314" y="41541"/>
                    <a:pt x="36985" y="41763"/>
                    <a:pt x="36099" y="41763"/>
                  </a:cubicBezTo>
                  <a:cubicBezTo>
                    <a:pt x="35508" y="41763"/>
                    <a:pt x="34820" y="41468"/>
                    <a:pt x="34098" y="41468"/>
                  </a:cubicBezTo>
                  <a:cubicBezTo>
                    <a:pt x="33737" y="41468"/>
                    <a:pt x="33368" y="41542"/>
                    <a:pt x="32998" y="41763"/>
                  </a:cubicBezTo>
                  <a:cubicBezTo>
                    <a:pt x="31891" y="42427"/>
                    <a:pt x="30785" y="42870"/>
                    <a:pt x="30785" y="42870"/>
                  </a:cubicBezTo>
                  <a:cubicBezTo>
                    <a:pt x="30785" y="42870"/>
                    <a:pt x="27684" y="42206"/>
                    <a:pt x="26577" y="42206"/>
                  </a:cubicBezTo>
                  <a:cubicBezTo>
                    <a:pt x="25469" y="42206"/>
                    <a:pt x="21925" y="40212"/>
                    <a:pt x="21925" y="40212"/>
                  </a:cubicBezTo>
                  <a:cubicBezTo>
                    <a:pt x="21925" y="40212"/>
                    <a:pt x="20933" y="39645"/>
                    <a:pt x="19969" y="39645"/>
                  </a:cubicBezTo>
                  <a:cubicBezTo>
                    <a:pt x="19729" y="39645"/>
                    <a:pt x="19490" y="39681"/>
                    <a:pt x="19268" y="39769"/>
                  </a:cubicBezTo>
                  <a:cubicBezTo>
                    <a:pt x="18160" y="40212"/>
                    <a:pt x="16832" y="40434"/>
                    <a:pt x="16832" y="40434"/>
                  </a:cubicBezTo>
                  <a:lnTo>
                    <a:pt x="9967" y="39105"/>
                  </a:lnTo>
                  <a:lnTo>
                    <a:pt x="7974" y="39550"/>
                  </a:lnTo>
                  <a:lnTo>
                    <a:pt x="3103" y="39550"/>
                  </a:lnTo>
                  <a:cubicBezTo>
                    <a:pt x="3103" y="39550"/>
                    <a:pt x="3103" y="37114"/>
                    <a:pt x="2217" y="37114"/>
                  </a:cubicBezTo>
                  <a:cubicBezTo>
                    <a:pt x="1331" y="37114"/>
                    <a:pt x="1551" y="39107"/>
                    <a:pt x="1551" y="39107"/>
                  </a:cubicBezTo>
                  <a:lnTo>
                    <a:pt x="0" y="39328"/>
                  </a:lnTo>
                  <a:lnTo>
                    <a:pt x="443" y="41763"/>
                  </a:lnTo>
                  <a:lnTo>
                    <a:pt x="3765" y="42206"/>
                  </a:lnTo>
                  <a:lnTo>
                    <a:pt x="6200" y="42649"/>
                  </a:lnTo>
                  <a:cubicBezTo>
                    <a:pt x="6200" y="42649"/>
                    <a:pt x="7309" y="43978"/>
                    <a:pt x="7972" y="43978"/>
                  </a:cubicBezTo>
                  <a:cubicBezTo>
                    <a:pt x="8636" y="43978"/>
                    <a:pt x="8636" y="42872"/>
                    <a:pt x="8636" y="42872"/>
                  </a:cubicBezTo>
                  <a:lnTo>
                    <a:pt x="14838" y="43978"/>
                  </a:lnTo>
                  <a:lnTo>
                    <a:pt x="18825" y="46857"/>
                  </a:lnTo>
                  <a:cubicBezTo>
                    <a:pt x="18825" y="46857"/>
                    <a:pt x="21704" y="47743"/>
                    <a:pt x="22811" y="47743"/>
                  </a:cubicBezTo>
                  <a:cubicBezTo>
                    <a:pt x="22811" y="47743"/>
                    <a:pt x="31226" y="52837"/>
                    <a:pt x="34327" y="54830"/>
                  </a:cubicBezTo>
                  <a:cubicBezTo>
                    <a:pt x="36247" y="56064"/>
                    <a:pt x="39100" y="56704"/>
                    <a:pt x="40995" y="57013"/>
                  </a:cubicBezTo>
                  <a:cubicBezTo>
                    <a:pt x="40986" y="57023"/>
                    <a:pt x="40980" y="57034"/>
                    <a:pt x="40972" y="57045"/>
                  </a:cubicBezTo>
                  <a:cubicBezTo>
                    <a:pt x="39864" y="58596"/>
                    <a:pt x="39643" y="61032"/>
                    <a:pt x="39643" y="61032"/>
                  </a:cubicBezTo>
                  <a:cubicBezTo>
                    <a:pt x="39643" y="61032"/>
                    <a:pt x="36764" y="63026"/>
                    <a:pt x="35878" y="65462"/>
                  </a:cubicBezTo>
                  <a:cubicBezTo>
                    <a:pt x="34992" y="67897"/>
                    <a:pt x="30785" y="74763"/>
                    <a:pt x="30340" y="75649"/>
                  </a:cubicBezTo>
                  <a:cubicBezTo>
                    <a:pt x="29897" y="76535"/>
                    <a:pt x="29897" y="78750"/>
                    <a:pt x="32334" y="82072"/>
                  </a:cubicBezTo>
                  <a:cubicBezTo>
                    <a:pt x="34770" y="85394"/>
                    <a:pt x="39864" y="88272"/>
                    <a:pt x="42300" y="89601"/>
                  </a:cubicBezTo>
                  <a:cubicBezTo>
                    <a:pt x="44129" y="90599"/>
                    <a:pt x="46333" y="90723"/>
                    <a:pt x="47318" y="90723"/>
                  </a:cubicBezTo>
                  <a:cubicBezTo>
                    <a:pt x="47645" y="90723"/>
                    <a:pt x="47838" y="90710"/>
                    <a:pt x="47838" y="90710"/>
                  </a:cubicBezTo>
                  <a:cubicBezTo>
                    <a:pt x="47838" y="90710"/>
                    <a:pt x="48945" y="94252"/>
                    <a:pt x="48945" y="96246"/>
                  </a:cubicBezTo>
                  <a:cubicBezTo>
                    <a:pt x="48945" y="98241"/>
                    <a:pt x="49388" y="101119"/>
                    <a:pt x="49388" y="103112"/>
                  </a:cubicBezTo>
                  <a:cubicBezTo>
                    <a:pt x="49388" y="105105"/>
                    <a:pt x="48945" y="106877"/>
                    <a:pt x="50053" y="107985"/>
                  </a:cubicBezTo>
                  <a:cubicBezTo>
                    <a:pt x="51160" y="109092"/>
                    <a:pt x="51160" y="110421"/>
                    <a:pt x="51160" y="111970"/>
                  </a:cubicBezTo>
                  <a:cubicBezTo>
                    <a:pt x="51160" y="113522"/>
                    <a:pt x="50496" y="115071"/>
                    <a:pt x="50053" y="116178"/>
                  </a:cubicBezTo>
                  <a:cubicBezTo>
                    <a:pt x="49610" y="117286"/>
                    <a:pt x="49167" y="119058"/>
                    <a:pt x="47173" y="119722"/>
                  </a:cubicBezTo>
                  <a:cubicBezTo>
                    <a:pt x="45180" y="120387"/>
                    <a:pt x="40086" y="123487"/>
                    <a:pt x="40086" y="124373"/>
                  </a:cubicBezTo>
                  <a:cubicBezTo>
                    <a:pt x="40086" y="125259"/>
                    <a:pt x="41636" y="125923"/>
                    <a:pt x="44294" y="126145"/>
                  </a:cubicBezTo>
                  <a:cubicBezTo>
                    <a:pt x="44531" y="126165"/>
                    <a:pt x="44792" y="126174"/>
                    <a:pt x="45073" y="126174"/>
                  </a:cubicBezTo>
                  <a:cubicBezTo>
                    <a:pt x="47939" y="126174"/>
                    <a:pt x="52788" y="125219"/>
                    <a:pt x="53595" y="124816"/>
                  </a:cubicBezTo>
                  <a:cubicBezTo>
                    <a:pt x="54481" y="124373"/>
                    <a:pt x="56919" y="123709"/>
                    <a:pt x="58246" y="123266"/>
                  </a:cubicBezTo>
                  <a:cubicBezTo>
                    <a:pt x="59575" y="122823"/>
                    <a:pt x="60682" y="123044"/>
                    <a:pt x="59575" y="120608"/>
                  </a:cubicBezTo>
                  <a:cubicBezTo>
                    <a:pt x="58468" y="118172"/>
                    <a:pt x="58025" y="117286"/>
                    <a:pt x="58025" y="115737"/>
                  </a:cubicBezTo>
                  <a:cubicBezTo>
                    <a:pt x="58025" y="114187"/>
                    <a:pt x="58246" y="111086"/>
                    <a:pt x="58246" y="111086"/>
                  </a:cubicBezTo>
                  <a:cubicBezTo>
                    <a:pt x="58246" y="111086"/>
                    <a:pt x="60018" y="107540"/>
                    <a:pt x="60018" y="103776"/>
                  </a:cubicBezTo>
                  <a:cubicBezTo>
                    <a:pt x="60018" y="100011"/>
                    <a:pt x="58911" y="93366"/>
                    <a:pt x="58911" y="93366"/>
                  </a:cubicBezTo>
                  <a:cubicBezTo>
                    <a:pt x="58911" y="93366"/>
                    <a:pt x="61347" y="90044"/>
                    <a:pt x="61347" y="87388"/>
                  </a:cubicBezTo>
                  <a:cubicBezTo>
                    <a:pt x="61347" y="84730"/>
                    <a:pt x="59353" y="83622"/>
                    <a:pt x="59353" y="83622"/>
                  </a:cubicBezTo>
                  <a:lnTo>
                    <a:pt x="60239" y="79857"/>
                  </a:lnTo>
                  <a:cubicBezTo>
                    <a:pt x="60239" y="79857"/>
                    <a:pt x="61568" y="79857"/>
                    <a:pt x="62011" y="78307"/>
                  </a:cubicBezTo>
                  <a:cubicBezTo>
                    <a:pt x="62454" y="76756"/>
                    <a:pt x="63340" y="71441"/>
                    <a:pt x="63340" y="71441"/>
                  </a:cubicBezTo>
                  <a:cubicBezTo>
                    <a:pt x="63340" y="71441"/>
                    <a:pt x="70426" y="67677"/>
                    <a:pt x="71978" y="66791"/>
                  </a:cubicBezTo>
                  <a:cubicBezTo>
                    <a:pt x="73527" y="65905"/>
                    <a:pt x="73529" y="63026"/>
                    <a:pt x="73529" y="61475"/>
                  </a:cubicBezTo>
                  <a:cubicBezTo>
                    <a:pt x="73529" y="59925"/>
                    <a:pt x="69764" y="54166"/>
                    <a:pt x="69764" y="54166"/>
                  </a:cubicBezTo>
                  <a:lnTo>
                    <a:pt x="69764" y="54166"/>
                  </a:lnTo>
                  <a:cubicBezTo>
                    <a:pt x="69764" y="54166"/>
                    <a:pt x="74194" y="54609"/>
                    <a:pt x="75965" y="54609"/>
                  </a:cubicBezTo>
                  <a:cubicBezTo>
                    <a:pt x="77737" y="54609"/>
                    <a:pt x="79066" y="53280"/>
                    <a:pt x="79731" y="51509"/>
                  </a:cubicBezTo>
                  <a:cubicBezTo>
                    <a:pt x="80395" y="49737"/>
                    <a:pt x="80615" y="49074"/>
                    <a:pt x="79950" y="47743"/>
                  </a:cubicBezTo>
                  <a:cubicBezTo>
                    <a:pt x="79286" y="46414"/>
                    <a:pt x="78843" y="45307"/>
                    <a:pt x="78400" y="44421"/>
                  </a:cubicBezTo>
                  <a:cubicBezTo>
                    <a:pt x="77957" y="43535"/>
                    <a:pt x="76851" y="41543"/>
                    <a:pt x="76851" y="40657"/>
                  </a:cubicBezTo>
                  <a:cubicBezTo>
                    <a:pt x="76851" y="39771"/>
                    <a:pt x="76408" y="37778"/>
                    <a:pt x="76408" y="37778"/>
                  </a:cubicBezTo>
                  <a:cubicBezTo>
                    <a:pt x="76408" y="37778"/>
                    <a:pt x="77071" y="37556"/>
                    <a:pt x="75742" y="35563"/>
                  </a:cubicBezTo>
                  <a:cubicBezTo>
                    <a:pt x="74413" y="33570"/>
                    <a:pt x="73750" y="32462"/>
                    <a:pt x="72864" y="32019"/>
                  </a:cubicBezTo>
                  <a:cubicBezTo>
                    <a:pt x="71978" y="31576"/>
                    <a:pt x="71314" y="31133"/>
                    <a:pt x="70428" y="30469"/>
                  </a:cubicBezTo>
                  <a:cubicBezTo>
                    <a:pt x="69542" y="29804"/>
                    <a:pt x="68213" y="28918"/>
                    <a:pt x="68213" y="28918"/>
                  </a:cubicBezTo>
                  <a:lnTo>
                    <a:pt x="65998" y="27589"/>
                  </a:lnTo>
                  <a:cubicBezTo>
                    <a:pt x="65998" y="27589"/>
                    <a:pt x="65112" y="26482"/>
                    <a:pt x="64669" y="25596"/>
                  </a:cubicBezTo>
                  <a:cubicBezTo>
                    <a:pt x="64227" y="24710"/>
                    <a:pt x="63562" y="22938"/>
                    <a:pt x="62676" y="22718"/>
                  </a:cubicBezTo>
                  <a:cubicBezTo>
                    <a:pt x="61790" y="22495"/>
                    <a:pt x="59797" y="22495"/>
                    <a:pt x="59797" y="22495"/>
                  </a:cubicBezTo>
                  <a:cubicBezTo>
                    <a:pt x="59797" y="22495"/>
                    <a:pt x="57803" y="18508"/>
                    <a:pt x="55810" y="18065"/>
                  </a:cubicBezTo>
                  <a:cubicBezTo>
                    <a:pt x="55219" y="17934"/>
                    <a:pt x="54667" y="17900"/>
                    <a:pt x="54165" y="17900"/>
                  </a:cubicBezTo>
                  <a:cubicBezTo>
                    <a:pt x="53632" y="17900"/>
                    <a:pt x="53155" y="17938"/>
                    <a:pt x="52750" y="17938"/>
                  </a:cubicBezTo>
                  <a:cubicBezTo>
                    <a:pt x="52252" y="17938"/>
                    <a:pt x="51861" y="17880"/>
                    <a:pt x="51603" y="17622"/>
                  </a:cubicBezTo>
                  <a:cubicBezTo>
                    <a:pt x="50939" y="16959"/>
                    <a:pt x="48281" y="13637"/>
                    <a:pt x="48281" y="13637"/>
                  </a:cubicBezTo>
                  <a:cubicBezTo>
                    <a:pt x="48281" y="13637"/>
                    <a:pt x="50496" y="8543"/>
                    <a:pt x="48945" y="4999"/>
                  </a:cubicBezTo>
                  <a:cubicBezTo>
                    <a:pt x="47594" y="1911"/>
                    <a:pt x="43720" y="1"/>
                    <a:pt x="398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947;p70"/>
            <p:cNvSpPr/>
            <p:nvPr/>
          </p:nvSpPr>
          <p:spPr>
            <a:xfrm>
              <a:off x="-5700175" y="1204025"/>
              <a:ext cx="132925" cy="267625"/>
            </a:xfrm>
            <a:custGeom>
              <a:avLst/>
              <a:gdLst/>
              <a:ahLst/>
              <a:cxnLst/>
              <a:rect l="l" t="t" r="r" b="b"/>
              <a:pathLst>
                <a:path w="5317" h="10705" extrusionOk="0">
                  <a:moveTo>
                    <a:pt x="2879" y="1"/>
                  </a:moveTo>
                  <a:cubicBezTo>
                    <a:pt x="2879" y="1"/>
                    <a:pt x="2215" y="887"/>
                    <a:pt x="2215" y="2436"/>
                  </a:cubicBezTo>
                  <a:cubicBezTo>
                    <a:pt x="2215" y="3986"/>
                    <a:pt x="0" y="5315"/>
                    <a:pt x="1329" y="6644"/>
                  </a:cubicBezTo>
                  <a:cubicBezTo>
                    <a:pt x="2658" y="7973"/>
                    <a:pt x="3101" y="8859"/>
                    <a:pt x="3765" y="9524"/>
                  </a:cubicBezTo>
                  <a:cubicBezTo>
                    <a:pt x="4003" y="9762"/>
                    <a:pt x="4211" y="10200"/>
                    <a:pt x="4383" y="10704"/>
                  </a:cubicBezTo>
                  <a:cubicBezTo>
                    <a:pt x="4481" y="10613"/>
                    <a:pt x="4569" y="10515"/>
                    <a:pt x="4651" y="10410"/>
                  </a:cubicBezTo>
                  <a:cubicBezTo>
                    <a:pt x="5316" y="9524"/>
                    <a:pt x="5094" y="2659"/>
                    <a:pt x="5094" y="1773"/>
                  </a:cubicBezTo>
                  <a:cubicBezTo>
                    <a:pt x="5094" y="887"/>
                    <a:pt x="2879" y="1"/>
                    <a:pt x="28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948;p70"/>
            <p:cNvSpPr/>
            <p:nvPr/>
          </p:nvSpPr>
          <p:spPr>
            <a:xfrm>
              <a:off x="-5356900" y="1105875"/>
              <a:ext cx="349200" cy="320750"/>
            </a:xfrm>
            <a:custGeom>
              <a:avLst/>
              <a:gdLst/>
              <a:ahLst/>
              <a:cxnLst/>
              <a:rect l="l" t="t" r="r" b="b"/>
              <a:pathLst>
                <a:path w="13968" h="12830" extrusionOk="0">
                  <a:moveTo>
                    <a:pt x="4997" y="0"/>
                  </a:moveTo>
                  <a:cubicBezTo>
                    <a:pt x="4984" y="0"/>
                    <a:pt x="4971" y="0"/>
                    <a:pt x="4958" y="0"/>
                  </a:cubicBezTo>
                  <a:cubicBezTo>
                    <a:pt x="4827" y="109"/>
                    <a:pt x="4717" y="232"/>
                    <a:pt x="4652" y="383"/>
                  </a:cubicBezTo>
                  <a:cubicBezTo>
                    <a:pt x="4652" y="383"/>
                    <a:pt x="6424" y="383"/>
                    <a:pt x="3986" y="1934"/>
                  </a:cubicBezTo>
                  <a:cubicBezTo>
                    <a:pt x="1551" y="3484"/>
                    <a:pt x="1" y="4370"/>
                    <a:pt x="1108" y="5476"/>
                  </a:cubicBezTo>
                  <a:cubicBezTo>
                    <a:pt x="2216" y="6585"/>
                    <a:pt x="3766" y="7912"/>
                    <a:pt x="4872" y="8134"/>
                  </a:cubicBezTo>
                  <a:cubicBezTo>
                    <a:pt x="5124" y="8185"/>
                    <a:pt x="5330" y="8201"/>
                    <a:pt x="5506" y="8201"/>
                  </a:cubicBezTo>
                  <a:cubicBezTo>
                    <a:pt x="5818" y="8201"/>
                    <a:pt x="6035" y="8150"/>
                    <a:pt x="6244" y="8150"/>
                  </a:cubicBezTo>
                  <a:cubicBezTo>
                    <a:pt x="6436" y="8150"/>
                    <a:pt x="6621" y="8193"/>
                    <a:pt x="6867" y="8357"/>
                  </a:cubicBezTo>
                  <a:cubicBezTo>
                    <a:pt x="7530" y="8800"/>
                    <a:pt x="10188" y="11678"/>
                    <a:pt x="11295" y="12121"/>
                  </a:cubicBezTo>
                  <a:cubicBezTo>
                    <a:pt x="11918" y="12370"/>
                    <a:pt x="12961" y="12829"/>
                    <a:pt x="13479" y="12829"/>
                  </a:cubicBezTo>
                  <a:cubicBezTo>
                    <a:pt x="13882" y="12829"/>
                    <a:pt x="13967" y="12551"/>
                    <a:pt x="13288" y="11678"/>
                  </a:cubicBezTo>
                  <a:cubicBezTo>
                    <a:pt x="11738" y="9684"/>
                    <a:pt x="9080" y="4813"/>
                    <a:pt x="10631" y="4592"/>
                  </a:cubicBezTo>
                  <a:cubicBezTo>
                    <a:pt x="10631" y="4592"/>
                    <a:pt x="8637" y="605"/>
                    <a:pt x="6644" y="162"/>
                  </a:cubicBezTo>
                  <a:cubicBezTo>
                    <a:pt x="6049" y="30"/>
                    <a:pt x="5501" y="0"/>
                    <a:pt x="49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949;p70"/>
            <p:cNvSpPr/>
            <p:nvPr/>
          </p:nvSpPr>
          <p:spPr>
            <a:xfrm>
              <a:off x="-5921650" y="1684350"/>
              <a:ext cx="404225" cy="98300"/>
            </a:xfrm>
            <a:custGeom>
              <a:avLst/>
              <a:gdLst/>
              <a:ahLst/>
              <a:cxnLst/>
              <a:rect l="l" t="t" r="r" b="b"/>
              <a:pathLst>
                <a:path w="16169" h="3932" extrusionOk="0">
                  <a:moveTo>
                    <a:pt x="12126" y="1"/>
                  </a:moveTo>
                  <a:lnTo>
                    <a:pt x="11738" y="499"/>
                  </a:lnTo>
                  <a:cubicBezTo>
                    <a:pt x="11738" y="499"/>
                    <a:pt x="10409" y="719"/>
                    <a:pt x="9523" y="719"/>
                  </a:cubicBezTo>
                  <a:cubicBezTo>
                    <a:pt x="8933" y="719"/>
                    <a:pt x="8244" y="424"/>
                    <a:pt x="7523" y="424"/>
                  </a:cubicBezTo>
                  <a:cubicBezTo>
                    <a:pt x="7162" y="424"/>
                    <a:pt x="6793" y="498"/>
                    <a:pt x="6424" y="719"/>
                  </a:cubicBezTo>
                  <a:cubicBezTo>
                    <a:pt x="5315" y="1385"/>
                    <a:pt x="4209" y="1828"/>
                    <a:pt x="4209" y="1828"/>
                  </a:cubicBezTo>
                  <a:cubicBezTo>
                    <a:pt x="4209" y="1828"/>
                    <a:pt x="1108" y="1162"/>
                    <a:pt x="1" y="1162"/>
                  </a:cubicBezTo>
                  <a:lnTo>
                    <a:pt x="4652" y="3820"/>
                  </a:lnTo>
                  <a:cubicBezTo>
                    <a:pt x="4652" y="3820"/>
                    <a:pt x="6645" y="3931"/>
                    <a:pt x="8859" y="3931"/>
                  </a:cubicBezTo>
                  <a:cubicBezTo>
                    <a:pt x="11074" y="3931"/>
                    <a:pt x="13510" y="3820"/>
                    <a:pt x="14396" y="3377"/>
                  </a:cubicBezTo>
                  <a:cubicBezTo>
                    <a:pt x="16168" y="2491"/>
                    <a:pt x="12624" y="499"/>
                    <a:pt x="12624" y="499"/>
                  </a:cubicBezTo>
                  <a:lnTo>
                    <a:pt x="121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950;p70"/>
            <p:cNvSpPr/>
            <p:nvPr/>
          </p:nvSpPr>
          <p:spPr>
            <a:xfrm>
              <a:off x="-5836400" y="658325"/>
              <a:ext cx="330775" cy="248525"/>
            </a:xfrm>
            <a:custGeom>
              <a:avLst/>
              <a:gdLst/>
              <a:ahLst/>
              <a:cxnLst/>
              <a:rect l="l" t="t" r="r" b="b"/>
              <a:pathLst>
                <a:path w="13231" h="9941" extrusionOk="0">
                  <a:moveTo>
                    <a:pt x="9817" y="0"/>
                  </a:moveTo>
                  <a:cubicBezTo>
                    <a:pt x="9245" y="0"/>
                    <a:pt x="8673" y="41"/>
                    <a:pt x="8107" y="126"/>
                  </a:cubicBezTo>
                  <a:cubicBezTo>
                    <a:pt x="3677" y="790"/>
                    <a:pt x="1685" y="6104"/>
                    <a:pt x="1685" y="6104"/>
                  </a:cubicBezTo>
                  <a:cubicBezTo>
                    <a:pt x="1685" y="6104"/>
                    <a:pt x="1462" y="7656"/>
                    <a:pt x="576" y="8099"/>
                  </a:cubicBezTo>
                  <a:cubicBezTo>
                    <a:pt x="369" y="8204"/>
                    <a:pt x="176" y="8335"/>
                    <a:pt x="1" y="8487"/>
                  </a:cubicBezTo>
                  <a:cubicBezTo>
                    <a:pt x="536" y="8373"/>
                    <a:pt x="1070" y="8290"/>
                    <a:pt x="1506" y="8290"/>
                  </a:cubicBezTo>
                  <a:cubicBezTo>
                    <a:pt x="1651" y="8290"/>
                    <a:pt x="1786" y="8299"/>
                    <a:pt x="1905" y="8319"/>
                  </a:cubicBezTo>
                  <a:cubicBezTo>
                    <a:pt x="3088" y="8516"/>
                    <a:pt x="9884" y="9941"/>
                    <a:pt x="11834" y="9941"/>
                  </a:cubicBezTo>
                  <a:cubicBezTo>
                    <a:pt x="12075" y="9941"/>
                    <a:pt x="12242" y="9919"/>
                    <a:pt x="12315" y="9871"/>
                  </a:cubicBezTo>
                  <a:cubicBezTo>
                    <a:pt x="12979" y="9428"/>
                    <a:pt x="8550" y="7876"/>
                    <a:pt x="7444" y="6547"/>
                  </a:cubicBezTo>
                  <a:cubicBezTo>
                    <a:pt x="6337" y="5218"/>
                    <a:pt x="8771" y="4332"/>
                    <a:pt x="8771" y="4332"/>
                  </a:cubicBezTo>
                  <a:cubicBezTo>
                    <a:pt x="8771" y="4332"/>
                    <a:pt x="11632" y="1677"/>
                    <a:pt x="13230" y="488"/>
                  </a:cubicBezTo>
                  <a:cubicBezTo>
                    <a:pt x="12138" y="170"/>
                    <a:pt x="10979" y="0"/>
                    <a:pt x="98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951;p70"/>
            <p:cNvSpPr/>
            <p:nvPr/>
          </p:nvSpPr>
          <p:spPr>
            <a:xfrm>
              <a:off x="-5700175" y="2056725"/>
              <a:ext cx="413575" cy="487250"/>
            </a:xfrm>
            <a:custGeom>
              <a:avLst/>
              <a:gdLst/>
              <a:ahLst/>
              <a:cxnLst/>
              <a:rect l="l" t="t" r="r" b="b"/>
              <a:pathLst>
                <a:path w="16543" h="19490" extrusionOk="0">
                  <a:moveTo>
                    <a:pt x="9745" y="0"/>
                  </a:moveTo>
                  <a:lnTo>
                    <a:pt x="5537" y="1107"/>
                  </a:lnTo>
                  <a:cubicBezTo>
                    <a:pt x="4430" y="1107"/>
                    <a:pt x="4208" y="5094"/>
                    <a:pt x="4208" y="5094"/>
                  </a:cubicBezTo>
                  <a:cubicBezTo>
                    <a:pt x="4208" y="5094"/>
                    <a:pt x="3544" y="7752"/>
                    <a:pt x="3101" y="8416"/>
                  </a:cubicBezTo>
                  <a:cubicBezTo>
                    <a:pt x="2658" y="9080"/>
                    <a:pt x="2879" y="10409"/>
                    <a:pt x="2879" y="11738"/>
                  </a:cubicBezTo>
                  <a:cubicBezTo>
                    <a:pt x="2879" y="13067"/>
                    <a:pt x="3322" y="14396"/>
                    <a:pt x="3322" y="14396"/>
                  </a:cubicBezTo>
                  <a:lnTo>
                    <a:pt x="0" y="19489"/>
                  </a:lnTo>
                  <a:lnTo>
                    <a:pt x="9745" y="17495"/>
                  </a:lnTo>
                  <a:lnTo>
                    <a:pt x="5094" y="16609"/>
                  </a:lnTo>
                  <a:lnTo>
                    <a:pt x="10188" y="15058"/>
                  </a:lnTo>
                  <a:cubicBezTo>
                    <a:pt x="10188" y="15058"/>
                    <a:pt x="6413" y="13270"/>
                    <a:pt x="6579" y="13270"/>
                  </a:cubicBezTo>
                  <a:cubicBezTo>
                    <a:pt x="6589" y="13270"/>
                    <a:pt x="6610" y="13276"/>
                    <a:pt x="6645" y="13287"/>
                  </a:cubicBezTo>
                  <a:cubicBezTo>
                    <a:pt x="7309" y="13508"/>
                    <a:pt x="13068" y="14837"/>
                    <a:pt x="13068" y="14837"/>
                  </a:cubicBezTo>
                  <a:cubicBezTo>
                    <a:pt x="13068" y="14837"/>
                    <a:pt x="12182" y="12844"/>
                    <a:pt x="12403" y="12179"/>
                  </a:cubicBezTo>
                  <a:cubicBezTo>
                    <a:pt x="12625" y="11515"/>
                    <a:pt x="15947" y="11293"/>
                    <a:pt x="16390" y="10186"/>
                  </a:cubicBezTo>
                  <a:cubicBezTo>
                    <a:pt x="16543" y="9803"/>
                    <a:pt x="16114" y="9685"/>
                    <a:pt x="15451" y="9685"/>
                  </a:cubicBezTo>
                  <a:cubicBezTo>
                    <a:pt x="14379" y="9685"/>
                    <a:pt x="12693" y="9994"/>
                    <a:pt x="11862" y="9994"/>
                  </a:cubicBezTo>
                  <a:cubicBezTo>
                    <a:pt x="11719" y="9994"/>
                    <a:pt x="11602" y="9985"/>
                    <a:pt x="11517" y="9964"/>
                  </a:cubicBezTo>
                  <a:cubicBezTo>
                    <a:pt x="10631" y="9743"/>
                    <a:pt x="13953" y="8414"/>
                    <a:pt x="13953" y="8414"/>
                  </a:cubicBezTo>
                  <a:cubicBezTo>
                    <a:pt x="13953" y="8414"/>
                    <a:pt x="11074" y="6199"/>
                    <a:pt x="10188" y="4872"/>
                  </a:cubicBezTo>
                  <a:cubicBezTo>
                    <a:pt x="9302" y="3543"/>
                    <a:pt x="9745" y="1"/>
                    <a:pt x="9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oogle Shape;928;p56"/>
          <p:cNvGrpSpPr/>
          <p:nvPr/>
        </p:nvGrpSpPr>
        <p:grpSpPr>
          <a:xfrm>
            <a:off x="565623" y="4015814"/>
            <a:ext cx="2117501" cy="1127686"/>
            <a:chOff x="1137702" y="238125"/>
            <a:chExt cx="2568536" cy="1367887"/>
          </a:xfrm>
        </p:grpSpPr>
        <p:sp>
          <p:nvSpPr>
            <p:cNvPr id="4" name="Google Shape;929;p56"/>
            <p:cNvSpPr/>
            <p:nvPr/>
          </p:nvSpPr>
          <p:spPr>
            <a:xfrm>
              <a:off x="1671816" y="985151"/>
              <a:ext cx="321954" cy="177900"/>
            </a:xfrm>
            <a:custGeom>
              <a:avLst/>
              <a:gdLst/>
              <a:ahLst/>
              <a:cxnLst/>
              <a:rect l="l" t="t" r="r" b="b"/>
              <a:pathLst>
                <a:path w="14183" h="7837" extrusionOk="0">
                  <a:moveTo>
                    <a:pt x="0" y="1"/>
                  </a:moveTo>
                  <a:lnTo>
                    <a:pt x="0" y="7836"/>
                  </a:lnTo>
                  <a:lnTo>
                    <a:pt x="13667" y="7836"/>
                  </a:lnTo>
                  <a:cubicBezTo>
                    <a:pt x="13999" y="7836"/>
                    <a:pt x="14183" y="7448"/>
                    <a:pt x="13972" y="7190"/>
                  </a:cubicBezTo>
                  <a:lnTo>
                    <a:pt x="13347" y="6427"/>
                  </a:lnTo>
                  <a:cubicBezTo>
                    <a:pt x="12519" y="5415"/>
                    <a:pt x="12068" y="4149"/>
                    <a:pt x="12068" y="2844"/>
                  </a:cubicBezTo>
                  <a:lnTo>
                    <a:pt x="1206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30;p56"/>
            <p:cNvSpPr/>
            <p:nvPr/>
          </p:nvSpPr>
          <p:spPr>
            <a:xfrm>
              <a:off x="3472246" y="618846"/>
              <a:ext cx="233992" cy="86510"/>
            </a:xfrm>
            <a:custGeom>
              <a:avLst/>
              <a:gdLst/>
              <a:ahLst/>
              <a:cxnLst/>
              <a:rect l="l" t="t" r="r" b="b"/>
              <a:pathLst>
                <a:path w="10308" h="3811" extrusionOk="0">
                  <a:moveTo>
                    <a:pt x="1906" y="0"/>
                  </a:moveTo>
                  <a:cubicBezTo>
                    <a:pt x="853" y="0"/>
                    <a:pt x="0" y="854"/>
                    <a:pt x="0" y="1906"/>
                  </a:cubicBezTo>
                  <a:cubicBezTo>
                    <a:pt x="0" y="2957"/>
                    <a:pt x="853" y="3811"/>
                    <a:pt x="1906" y="3811"/>
                  </a:cubicBezTo>
                  <a:lnTo>
                    <a:pt x="8402" y="3811"/>
                  </a:lnTo>
                  <a:cubicBezTo>
                    <a:pt x="9454" y="3811"/>
                    <a:pt x="10308" y="2957"/>
                    <a:pt x="10308" y="1906"/>
                  </a:cubicBezTo>
                  <a:cubicBezTo>
                    <a:pt x="10308" y="854"/>
                    <a:pt x="9454" y="0"/>
                    <a:pt x="84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31;p56"/>
            <p:cNvSpPr/>
            <p:nvPr/>
          </p:nvSpPr>
          <p:spPr>
            <a:xfrm>
              <a:off x="2525562" y="704088"/>
              <a:ext cx="400065" cy="739907"/>
            </a:xfrm>
            <a:custGeom>
              <a:avLst/>
              <a:gdLst/>
              <a:ahLst/>
              <a:cxnLst/>
              <a:rect l="l" t="t" r="r" b="b"/>
              <a:pathLst>
                <a:path w="17624" h="32595" extrusionOk="0">
                  <a:moveTo>
                    <a:pt x="9095" y="1"/>
                  </a:moveTo>
                  <a:cubicBezTo>
                    <a:pt x="8995" y="1"/>
                    <a:pt x="8892" y="22"/>
                    <a:pt x="8790" y="70"/>
                  </a:cubicBezTo>
                  <a:lnTo>
                    <a:pt x="1000" y="10"/>
                  </a:lnTo>
                  <a:cubicBezTo>
                    <a:pt x="997" y="10"/>
                    <a:pt x="995" y="10"/>
                    <a:pt x="992" y="10"/>
                  </a:cubicBezTo>
                  <a:cubicBezTo>
                    <a:pt x="424" y="10"/>
                    <a:pt x="1" y="538"/>
                    <a:pt x="128" y="1094"/>
                  </a:cubicBezTo>
                  <a:lnTo>
                    <a:pt x="7101" y="31906"/>
                  </a:lnTo>
                  <a:cubicBezTo>
                    <a:pt x="7199" y="32329"/>
                    <a:pt x="7573" y="32595"/>
                    <a:pt x="7969" y="32595"/>
                  </a:cubicBezTo>
                  <a:cubicBezTo>
                    <a:pt x="8120" y="32595"/>
                    <a:pt x="8273" y="32556"/>
                    <a:pt x="8415" y="32474"/>
                  </a:cubicBezTo>
                  <a:lnTo>
                    <a:pt x="16559" y="27660"/>
                  </a:lnTo>
                  <a:cubicBezTo>
                    <a:pt x="17471" y="27121"/>
                    <a:pt x="17624" y="25862"/>
                    <a:pt x="16865" y="25122"/>
                  </a:cubicBezTo>
                  <a:cubicBezTo>
                    <a:pt x="16454" y="24721"/>
                    <a:pt x="16287" y="24131"/>
                    <a:pt x="16428" y="23574"/>
                  </a:cubicBezTo>
                  <a:lnTo>
                    <a:pt x="16828" y="22008"/>
                  </a:lnTo>
                  <a:cubicBezTo>
                    <a:pt x="16970" y="21451"/>
                    <a:pt x="16804" y="20860"/>
                    <a:pt x="16392" y="20458"/>
                  </a:cubicBezTo>
                  <a:lnTo>
                    <a:pt x="15237" y="19330"/>
                  </a:lnTo>
                  <a:cubicBezTo>
                    <a:pt x="14825" y="18929"/>
                    <a:pt x="14659" y="18338"/>
                    <a:pt x="14801" y="17781"/>
                  </a:cubicBezTo>
                  <a:lnTo>
                    <a:pt x="15201" y="16216"/>
                  </a:lnTo>
                  <a:cubicBezTo>
                    <a:pt x="15342" y="15659"/>
                    <a:pt x="15177" y="15069"/>
                    <a:pt x="14765" y="14667"/>
                  </a:cubicBezTo>
                  <a:lnTo>
                    <a:pt x="13609" y="13539"/>
                  </a:lnTo>
                  <a:cubicBezTo>
                    <a:pt x="13198" y="13138"/>
                    <a:pt x="13032" y="12546"/>
                    <a:pt x="13175" y="11989"/>
                  </a:cubicBezTo>
                  <a:lnTo>
                    <a:pt x="13573" y="10424"/>
                  </a:lnTo>
                  <a:cubicBezTo>
                    <a:pt x="13715" y="9867"/>
                    <a:pt x="13549" y="9277"/>
                    <a:pt x="13138" y="8875"/>
                  </a:cubicBezTo>
                  <a:lnTo>
                    <a:pt x="11982" y="7747"/>
                  </a:lnTo>
                  <a:cubicBezTo>
                    <a:pt x="11570" y="7345"/>
                    <a:pt x="11405" y="6754"/>
                    <a:pt x="11548" y="6198"/>
                  </a:cubicBezTo>
                  <a:lnTo>
                    <a:pt x="11946" y="4633"/>
                  </a:lnTo>
                  <a:cubicBezTo>
                    <a:pt x="12088" y="4076"/>
                    <a:pt x="11922" y="3485"/>
                    <a:pt x="11512" y="3083"/>
                  </a:cubicBezTo>
                  <a:lnTo>
                    <a:pt x="9989" y="1598"/>
                  </a:lnTo>
                  <a:cubicBezTo>
                    <a:pt x="9804" y="1418"/>
                    <a:pt x="9729" y="1152"/>
                    <a:pt x="9793" y="903"/>
                  </a:cubicBezTo>
                  <a:cubicBezTo>
                    <a:pt x="9915" y="422"/>
                    <a:pt x="9538" y="1"/>
                    <a:pt x="90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32;p56"/>
            <p:cNvSpPr/>
            <p:nvPr/>
          </p:nvSpPr>
          <p:spPr>
            <a:xfrm>
              <a:off x="1310368" y="534170"/>
              <a:ext cx="2297149" cy="284499"/>
            </a:xfrm>
            <a:custGeom>
              <a:avLst/>
              <a:gdLst/>
              <a:ahLst/>
              <a:cxnLst/>
              <a:rect l="l" t="t" r="r" b="b"/>
              <a:pathLst>
                <a:path w="101196" h="12533" extrusionOk="0">
                  <a:moveTo>
                    <a:pt x="2706" y="0"/>
                  </a:moveTo>
                  <a:cubicBezTo>
                    <a:pt x="1214" y="0"/>
                    <a:pt x="1" y="1214"/>
                    <a:pt x="1" y="2710"/>
                  </a:cubicBezTo>
                  <a:lnTo>
                    <a:pt x="1" y="9828"/>
                  </a:lnTo>
                  <a:cubicBezTo>
                    <a:pt x="1" y="11320"/>
                    <a:pt x="1214" y="12533"/>
                    <a:pt x="2706" y="12533"/>
                  </a:cubicBezTo>
                  <a:lnTo>
                    <a:pt x="98490" y="12533"/>
                  </a:lnTo>
                  <a:cubicBezTo>
                    <a:pt x="99984" y="12533"/>
                    <a:pt x="101195" y="11322"/>
                    <a:pt x="101195" y="9828"/>
                  </a:cubicBezTo>
                  <a:lnTo>
                    <a:pt x="101195" y="2710"/>
                  </a:lnTo>
                  <a:cubicBezTo>
                    <a:pt x="101195" y="1212"/>
                    <a:pt x="99988" y="0"/>
                    <a:pt x="984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33;p56"/>
            <p:cNvSpPr/>
            <p:nvPr/>
          </p:nvSpPr>
          <p:spPr>
            <a:xfrm>
              <a:off x="2687240" y="446272"/>
              <a:ext cx="722995" cy="89552"/>
            </a:xfrm>
            <a:custGeom>
              <a:avLst/>
              <a:gdLst/>
              <a:ahLst/>
              <a:cxnLst/>
              <a:rect l="l" t="t" r="r" b="b"/>
              <a:pathLst>
                <a:path w="31850" h="3945" extrusionOk="0">
                  <a:moveTo>
                    <a:pt x="56" y="1"/>
                  </a:moveTo>
                  <a:cubicBezTo>
                    <a:pt x="25" y="1"/>
                    <a:pt x="1" y="25"/>
                    <a:pt x="1" y="55"/>
                  </a:cubicBezTo>
                  <a:lnTo>
                    <a:pt x="1" y="3889"/>
                  </a:lnTo>
                  <a:cubicBezTo>
                    <a:pt x="1" y="3920"/>
                    <a:pt x="25" y="3944"/>
                    <a:pt x="56" y="3944"/>
                  </a:cubicBezTo>
                  <a:lnTo>
                    <a:pt x="31796" y="3944"/>
                  </a:lnTo>
                  <a:cubicBezTo>
                    <a:pt x="31826" y="3944"/>
                    <a:pt x="31850" y="3920"/>
                    <a:pt x="31850" y="3889"/>
                  </a:cubicBezTo>
                  <a:lnTo>
                    <a:pt x="31850" y="55"/>
                  </a:lnTo>
                  <a:cubicBezTo>
                    <a:pt x="31850" y="25"/>
                    <a:pt x="31826" y="1"/>
                    <a:pt x="317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34;p56"/>
            <p:cNvSpPr/>
            <p:nvPr/>
          </p:nvSpPr>
          <p:spPr>
            <a:xfrm>
              <a:off x="1744006" y="885856"/>
              <a:ext cx="533336" cy="366174"/>
            </a:xfrm>
            <a:custGeom>
              <a:avLst/>
              <a:gdLst/>
              <a:ahLst/>
              <a:cxnLst/>
              <a:rect l="l" t="t" r="r" b="b"/>
              <a:pathLst>
                <a:path w="23495" h="16131" extrusionOk="0">
                  <a:moveTo>
                    <a:pt x="21583" y="0"/>
                  </a:moveTo>
                  <a:lnTo>
                    <a:pt x="16672" y="11386"/>
                  </a:lnTo>
                  <a:cubicBezTo>
                    <a:pt x="15976" y="13001"/>
                    <a:pt x="14385" y="14047"/>
                    <a:pt x="12627" y="14047"/>
                  </a:cubicBezTo>
                  <a:cubicBezTo>
                    <a:pt x="12626" y="14047"/>
                    <a:pt x="12625" y="14047"/>
                    <a:pt x="12624" y="14047"/>
                  </a:cubicBezTo>
                  <a:lnTo>
                    <a:pt x="0" y="14047"/>
                  </a:lnTo>
                  <a:lnTo>
                    <a:pt x="0" y="16131"/>
                  </a:lnTo>
                  <a:lnTo>
                    <a:pt x="12624" y="16131"/>
                  </a:lnTo>
                  <a:cubicBezTo>
                    <a:pt x="12625" y="16131"/>
                    <a:pt x="12626" y="16131"/>
                    <a:pt x="12627" y="16131"/>
                  </a:cubicBezTo>
                  <a:cubicBezTo>
                    <a:pt x="15217" y="16131"/>
                    <a:pt x="17559" y="14589"/>
                    <a:pt x="18585" y="12210"/>
                  </a:cubicBezTo>
                  <a:lnTo>
                    <a:pt x="23494" y="826"/>
                  </a:lnTo>
                  <a:lnTo>
                    <a:pt x="215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35;p56"/>
            <p:cNvSpPr/>
            <p:nvPr/>
          </p:nvSpPr>
          <p:spPr>
            <a:xfrm>
              <a:off x="1301287" y="850670"/>
              <a:ext cx="564731" cy="755343"/>
            </a:xfrm>
            <a:custGeom>
              <a:avLst/>
              <a:gdLst/>
              <a:ahLst/>
              <a:cxnLst/>
              <a:rect l="l" t="t" r="r" b="b"/>
              <a:pathLst>
                <a:path w="24878" h="33275" extrusionOk="0">
                  <a:moveTo>
                    <a:pt x="11165" y="0"/>
                  </a:moveTo>
                  <a:cubicBezTo>
                    <a:pt x="9926" y="0"/>
                    <a:pt x="8821" y="816"/>
                    <a:pt x="8472" y="2021"/>
                  </a:cubicBezTo>
                  <a:lnTo>
                    <a:pt x="516" y="29712"/>
                  </a:lnTo>
                  <a:cubicBezTo>
                    <a:pt x="1" y="31499"/>
                    <a:pt x="1340" y="33275"/>
                    <a:pt x="3196" y="33275"/>
                  </a:cubicBezTo>
                  <a:lnTo>
                    <a:pt x="15304" y="33275"/>
                  </a:lnTo>
                  <a:cubicBezTo>
                    <a:pt x="16885" y="33275"/>
                    <a:pt x="18132" y="31969"/>
                    <a:pt x="18098" y="30393"/>
                  </a:cubicBezTo>
                  <a:cubicBezTo>
                    <a:pt x="18068" y="29142"/>
                    <a:pt x="18103" y="27896"/>
                    <a:pt x="18186" y="26659"/>
                  </a:cubicBezTo>
                  <a:cubicBezTo>
                    <a:pt x="18251" y="25696"/>
                    <a:pt x="18349" y="24738"/>
                    <a:pt x="18471" y="23796"/>
                  </a:cubicBezTo>
                  <a:cubicBezTo>
                    <a:pt x="18570" y="23031"/>
                    <a:pt x="18683" y="22275"/>
                    <a:pt x="18815" y="21528"/>
                  </a:cubicBezTo>
                  <a:cubicBezTo>
                    <a:pt x="18982" y="20557"/>
                    <a:pt x="19178" y="19600"/>
                    <a:pt x="19390" y="18667"/>
                  </a:cubicBezTo>
                  <a:cubicBezTo>
                    <a:pt x="19561" y="17894"/>
                    <a:pt x="19747" y="17141"/>
                    <a:pt x="19949" y="16404"/>
                  </a:cubicBezTo>
                  <a:cubicBezTo>
                    <a:pt x="20208" y="15417"/>
                    <a:pt x="20489" y="14455"/>
                    <a:pt x="20778" y="13537"/>
                  </a:cubicBezTo>
                  <a:cubicBezTo>
                    <a:pt x="21029" y="12752"/>
                    <a:pt x="21280" y="11996"/>
                    <a:pt x="21539" y="11275"/>
                  </a:cubicBezTo>
                  <a:cubicBezTo>
                    <a:pt x="21893" y="10258"/>
                    <a:pt x="22257" y="9301"/>
                    <a:pt x="22609" y="8412"/>
                  </a:cubicBezTo>
                  <a:cubicBezTo>
                    <a:pt x="23125" y="7112"/>
                    <a:pt x="23631" y="5958"/>
                    <a:pt x="24077" y="4981"/>
                  </a:cubicBezTo>
                  <a:cubicBezTo>
                    <a:pt x="24878" y="3239"/>
                    <a:pt x="23724" y="1226"/>
                    <a:pt x="21814" y="1039"/>
                  </a:cubicBezTo>
                  <a:lnTo>
                    <a:pt x="11433" y="13"/>
                  </a:lnTo>
                  <a:cubicBezTo>
                    <a:pt x="11343" y="5"/>
                    <a:pt x="11254" y="0"/>
                    <a:pt x="111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36;p56"/>
            <p:cNvSpPr/>
            <p:nvPr/>
          </p:nvSpPr>
          <p:spPr>
            <a:xfrm>
              <a:off x="1474724" y="287568"/>
              <a:ext cx="956101" cy="331284"/>
            </a:xfrm>
            <a:custGeom>
              <a:avLst/>
              <a:gdLst/>
              <a:ahLst/>
              <a:cxnLst/>
              <a:rect l="l" t="t" r="r" b="b"/>
              <a:pathLst>
                <a:path w="42119" h="14594" extrusionOk="0">
                  <a:moveTo>
                    <a:pt x="7291" y="0"/>
                  </a:moveTo>
                  <a:cubicBezTo>
                    <a:pt x="5359" y="0"/>
                    <a:pt x="3504" y="768"/>
                    <a:pt x="2137" y="2135"/>
                  </a:cubicBezTo>
                  <a:cubicBezTo>
                    <a:pt x="769" y="3503"/>
                    <a:pt x="1" y="5359"/>
                    <a:pt x="2" y="7294"/>
                  </a:cubicBezTo>
                  <a:cubicBezTo>
                    <a:pt x="2" y="11324"/>
                    <a:pt x="3266" y="14593"/>
                    <a:pt x="7296" y="14593"/>
                  </a:cubicBezTo>
                  <a:lnTo>
                    <a:pt x="34820" y="14593"/>
                  </a:lnTo>
                  <a:cubicBezTo>
                    <a:pt x="34824" y="14593"/>
                    <a:pt x="34829" y="14593"/>
                    <a:pt x="34833" y="14593"/>
                  </a:cubicBezTo>
                  <a:cubicBezTo>
                    <a:pt x="36764" y="14593"/>
                    <a:pt x="38617" y="13823"/>
                    <a:pt x="39979" y="12453"/>
                  </a:cubicBezTo>
                  <a:cubicBezTo>
                    <a:pt x="41299" y="11133"/>
                    <a:pt x="42119" y="9312"/>
                    <a:pt x="42119" y="7294"/>
                  </a:cubicBezTo>
                  <a:cubicBezTo>
                    <a:pt x="42119" y="3264"/>
                    <a:pt x="38850" y="0"/>
                    <a:pt x="34820" y="0"/>
                  </a:cubicBezTo>
                  <a:lnTo>
                    <a:pt x="7296" y="0"/>
                  </a:lnTo>
                  <a:cubicBezTo>
                    <a:pt x="7295" y="0"/>
                    <a:pt x="7293" y="0"/>
                    <a:pt x="72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37;p56"/>
            <p:cNvSpPr/>
            <p:nvPr/>
          </p:nvSpPr>
          <p:spPr>
            <a:xfrm>
              <a:off x="1137702" y="735847"/>
              <a:ext cx="1934608" cy="254308"/>
            </a:xfrm>
            <a:custGeom>
              <a:avLst/>
              <a:gdLst/>
              <a:ahLst/>
              <a:cxnLst/>
              <a:rect l="l" t="t" r="r" b="b"/>
              <a:pathLst>
                <a:path w="85225" h="11203" extrusionOk="0">
                  <a:moveTo>
                    <a:pt x="5601" y="1"/>
                  </a:moveTo>
                  <a:cubicBezTo>
                    <a:pt x="2507" y="1"/>
                    <a:pt x="0" y="2509"/>
                    <a:pt x="0" y="5601"/>
                  </a:cubicBezTo>
                  <a:cubicBezTo>
                    <a:pt x="0" y="8695"/>
                    <a:pt x="2507" y="11202"/>
                    <a:pt x="5601" y="11202"/>
                  </a:cubicBezTo>
                  <a:lnTo>
                    <a:pt x="83534" y="11202"/>
                  </a:lnTo>
                  <a:cubicBezTo>
                    <a:pt x="84467" y="11202"/>
                    <a:pt x="85224" y="10445"/>
                    <a:pt x="85224" y="9511"/>
                  </a:cubicBezTo>
                  <a:lnTo>
                    <a:pt x="85224" y="1692"/>
                  </a:lnTo>
                  <a:cubicBezTo>
                    <a:pt x="85224" y="758"/>
                    <a:pt x="84467" y="1"/>
                    <a:pt x="835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38;p56"/>
            <p:cNvSpPr/>
            <p:nvPr/>
          </p:nvSpPr>
          <p:spPr>
            <a:xfrm>
              <a:off x="1874174" y="238125"/>
              <a:ext cx="300480" cy="624886"/>
            </a:xfrm>
            <a:custGeom>
              <a:avLst/>
              <a:gdLst/>
              <a:ahLst/>
              <a:cxnLst/>
              <a:rect l="l" t="t" r="r" b="b"/>
              <a:pathLst>
                <a:path w="13237" h="27528" extrusionOk="0">
                  <a:moveTo>
                    <a:pt x="8247" y="0"/>
                  </a:moveTo>
                  <a:cubicBezTo>
                    <a:pt x="7608" y="0"/>
                    <a:pt x="7047" y="428"/>
                    <a:pt x="6882" y="1046"/>
                  </a:cubicBezTo>
                  <a:lnTo>
                    <a:pt x="242" y="25748"/>
                  </a:lnTo>
                  <a:cubicBezTo>
                    <a:pt x="0" y="26646"/>
                    <a:pt x="676" y="27528"/>
                    <a:pt x="1606" y="27528"/>
                  </a:cubicBezTo>
                  <a:lnTo>
                    <a:pt x="4990" y="27528"/>
                  </a:lnTo>
                  <a:cubicBezTo>
                    <a:pt x="5629" y="27528"/>
                    <a:pt x="6188" y="27098"/>
                    <a:pt x="6354" y="26481"/>
                  </a:cubicBezTo>
                  <a:lnTo>
                    <a:pt x="12995" y="1780"/>
                  </a:lnTo>
                  <a:cubicBezTo>
                    <a:pt x="13236" y="882"/>
                    <a:pt x="12562" y="0"/>
                    <a:pt x="11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39;p56"/>
            <p:cNvSpPr/>
            <p:nvPr/>
          </p:nvSpPr>
          <p:spPr>
            <a:xfrm>
              <a:off x="1676787" y="238125"/>
              <a:ext cx="300480" cy="624886"/>
            </a:xfrm>
            <a:custGeom>
              <a:avLst/>
              <a:gdLst/>
              <a:ahLst/>
              <a:cxnLst/>
              <a:rect l="l" t="t" r="r" b="b"/>
              <a:pathLst>
                <a:path w="13237" h="27528" extrusionOk="0">
                  <a:moveTo>
                    <a:pt x="8247" y="0"/>
                  </a:moveTo>
                  <a:cubicBezTo>
                    <a:pt x="7607" y="0"/>
                    <a:pt x="7048" y="428"/>
                    <a:pt x="6882" y="1046"/>
                  </a:cubicBezTo>
                  <a:lnTo>
                    <a:pt x="242" y="25748"/>
                  </a:lnTo>
                  <a:cubicBezTo>
                    <a:pt x="1" y="26646"/>
                    <a:pt x="675" y="27528"/>
                    <a:pt x="1605" y="27528"/>
                  </a:cubicBezTo>
                  <a:lnTo>
                    <a:pt x="4991" y="27528"/>
                  </a:lnTo>
                  <a:cubicBezTo>
                    <a:pt x="5629" y="27526"/>
                    <a:pt x="6188" y="27098"/>
                    <a:pt x="6354" y="26481"/>
                  </a:cubicBezTo>
                  <a:lnTo>
                    <a:pt x="12995" y="1780"/>
                  </a:lnTo>
                  <a:cubicBezTo>
                    <a:pt x="13236" y="882"/>
                    <a:pt x="12562" y="0"/>
                    <a:pt x="11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40;p56"/>
            <p:cNvSpPr/>
            <p:nvPr/>
          </p:nvSpPr>
          <p:spPr>
            <a:xfrm>
              <a:off x="2765718" y="639458"/>
              <a:ext cx="481830" cy="255738"/>
            </a:xfrm>
            <a:custGeom>
              <a:avLst/>
              <a:gdLst/>
              <a:ahLst/>
              <a:cxnLst/>
              <a:rect l="l" t="t" r="r" b="b"/>
              <a:pathLst>
                <a:path w="21226" h="11266" extrusionOk="0">
                  <a:moveTo>
                    <a:pt x="1566" y="1"/>
                  </a:moveTo>
                  <a:cubicBezTo>
                    <a:pt x="699" y="1"/>
                    <a:pt x="0" y="699"/>
                    <a:pt x="0" y="1567"/>
                  </a:cubicBezTo>
                  <a:lnTo>
                    <a:pt x="0" y="9701"/>
                  </a:lnTo>
                  <a:cubicBezTo>
                    <a:pt x="0" y="10568"/>
                    <a:pt x="699" y="11266"/>
                    <a:pt x="1566" y="11266"/>
                  </a:cubicBezTo>
                  <a:lnTo>
                    <a:pt x="19660" y="11266"/>
                  </a:lnTo>
                  <a:cubicBezTo>
                    <a:pt x="20528" y="11266"/>
                    <a:pt x="21226" y="10568"/>
                    <a:pt x="21226" y="9701"/>
                  </a:cubicBezTo>
                  <a:lnTo>
                    <a:pt x="21226" y="1567"/>
                  </a:lnTo>
                  <a:cubicBezTo>
                    <a:pt x="21226" y="699"/>
                    <a:pt x="20528" y="1"/>
                    <a:pt x="196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41;p56"/>
            <p:cNvSpPr/>
            <p:nvPr/>
          </p:nvSpPr>
          <p:spPr>
            <a:xfrm>
              <a:off x="3472246" y="585407"/>
              <a:ext cx="61313" cy="150456"/>
            </a:xfrm>
            <a:custGeom>
              <a:avLst/>
              <a:gdLst/>
              <a:ahLst/>
              <a:cxnLst/>
              <a:rect l="l" t="t" r="r" b="b"/>
              <a:pathLst>
                <a:path w="2701" h="6628" extrusionOk="0">
                  <a:moveTo>
                    <a:pt x="1350" y="1"/>
                  </a:moveTo>
                  <a:cubicBezTo>
                    <a:pt x="605" y="1"/>
                    <a:pt x="0" y="606"/>
                    <a:pt x="0" y="1351"/>
                  </a:cubicBezTo>
                  <a:lnTo>
                    <a:pt x="0" y="5278"/>
                  </a:lnTo>
                  <a:cubicBezTo>
                    <a:pt x="0" y="6023"/>
                    <a:pt x="605" y="6628"/>
                    <a:pt x="1350" y="6628"/>
                  </a:cubicBezTo>
                  <a:cubicBezTo>
                    <a:pt x="2095" y="6628"/>
                    <a:pt x="2700" y="6023"/>
                    <a:pt x="2700" y="5278"/>
                  </a:cubicBezTo>
                  <a:lnTo>
                    <a:pt x="2700" y="1351"/>
                  </a:lnTo>
                  <a:cubicBezTo>
                    <a:pt x="2700" y="606"/>
                    <a:pt x="2095" y="1"/>
                    <a:pt x="13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42;p56"/>
            <p:cNvSpPr/>
            <p:nvPr/>
          </p:nvSpPr>
          <p:spPr>
            <a:xfrm>
              <a:off x="3361238" y="585407"/>
              <a:ext cx="61335" cy="150456"/>
            </a:xfrm>
            <a:custGeom>
              <a:avLst/>
              <a:gdLst/>
              <a:ahLst/>
              <a:cxnLst/>
              <a:rect l="l" t="t" r="r" b="b"/>
              <a:pathLst>
                <a:path w="2702" h="6628" extrusionOk="0">
                  <a:moveTo>
                    <a:pt x="1351" y="1"/>
                  </a:moveTo>
                  <a:cubicBezTo>
                    <a:pt x="606" y="1"/>
                    <a:pt x="1" y="606"/>
                    <a:pt x="1" y="1351"/>
                  </a:cubicBezTo>
                  <a:lnTo>
                    <a:pt x="1" y="5278"/>
                  </a:lnTo>
                  <a:cubicBezTo>
                    <a:pt x="1" y="6023"/>
                    <a:pt x="606" y="6628"/>
                    <a:pt x="1351" y="6628"/>
                  </a:cubicBezTo>
                  <a:cubicBezTo>
                    <a:pt x="2098" y="6628"/>
                    <a:pt x="2701" y="6023"/>
                    <a:pt x="2701" y="5278"/>
                  </a:cubicBezTo>
                  <a:lnTo>
                    <a:pt x="2701" y="1351"/>
                  </a:lnTo>
                  <a:cubicBezTo>
                    <a:pt x="2701" y="606"/>
                    <a:pt x="2098"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43;p56"/>
            <p:cNvSpPr/>
            <p:nvPr/>
          </p:nvSpPr>
          <p:spPr>
            <a:xfrm>
              <a:off x="2856568" y="415489"/>
              <a:ext cx="62856" cy="169932"/>
            </a:xfrm>
            <a:custGeom>
              <a:avLst/>
              <a:gdLst/>
              <a:ahLst/>
              <a:cxnLst/>
              <a:rect l="l" t="t" r="r" b="b"/>
              <a:pathLst>
                <a:path w="2769" h="7486" extrusionOk="0">
                  <a:moveTo>
                    <a:pt x="1382" y="1"/>
                  </a:moveTo>
                  <a:cubicBezTo>
                    <a:pt x="618" y="1"/>
                    <a:pt x="0" y="621"/>
                    <a:pt x="0" y="1384"/>
                  </a:cubicBezTo>
                  <a:lnTo>
                    <a:pt x="0" y="6102"/>
                  </a:lnTo>
                  <a:cubicBezTo>
                    <a:pt x="0" y="6866"/>
                    <a:pt x="620" y="7486"/>
                    <a:pt x="1384" y="7486"/>
                  </a:cubicBezTo>
                  <a:cubicBezTo>
                    <a:pt x="2149" y="7486"/>
                    <a:pt x="2769" y="6866"/>
                    <a:pt x="2769" y="6102"/>
                  </a:cubicBezTo>
                  <a:lnTo>
                    <a:pt x="2769" y="1384"/>
                  </a:lnTo>
                  <a:cubicBezTo>
                    <a:pt x="2769" y="621"/>
                    <a:pt x="2150" y="1"/>
                    <a:pt x="1386" y="1"/>
                  </a:cubicBezTo>
                  <a:cubicBezTo>
                    <a:pt x="1386" y="1"/>
                    <a:pt x="1385" y="1"/>
                    <a:pt x="1384" y="1"/>
                  </a:cubicBezTo>
                  <a:cubicBezTo>
                    <a:pt x="1383" y="1"/>
                    <a:pt x="1383" y="1"/>
                    <a:pt x="138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44;p56"/>
            <p:cNvSpPr/>
            <p:nvPr/>
          </p:nvSpPr>
          <p:spPr>
            <a:xfrm>
              <a:off x="2959631" y="415489"/>
              <a:ext cx="62856" cy="169932"/>
            </a:xfrm>
            <a:custGeom>
              <a:avLst/>
              <a:gdLst/>
              <a:ahLst/>
              <a:cxnLst/>
              <a:rect l="l" t="t" r="r" b="b"/>
              <a:pathLst>
                <a:path w="2769" h="7486" extrusionOk="0">
                  <a:moveTo>
                    <a:pt x="1383" y="1"/>
                  </a:moveTo>
                  <a:cubicBezTo>
                    <a:pt x="618" y="1"/>
                    <a:pt x="0" y="621"/>
                    <a:pt x="0" y="1384"/>
                  </a:cubicBezTo>
                  <a:lnTo>
                    <a:pt x="0" y="6102"/>
                  </a:lnTo>
                  <a:cubicBezTo>
                    <a:pt x="0" y="6866"/>
                    <a:pt x="620" y="7486"/>
                    <a:pt x="1385" y="7486"/>
                  </a:cubicBezTo>
                  <a:cubicBezTo>
                    <a:pt x="2150" y="7486"/>
                    <a:pt x="2769" y="6866"/>
                    <a:pt x="2769" y="6102"/>
                  </a:cubicBezTo>
                  <a:lnTo>
                    <a:pt x="2769" y="1384"/>
                  </a:lnTo>
                  <a:cubicBezTo>
                    <a:pt x="2769" y="621"/>
                    <a:pt x="2151" y="1"/>
                    <a:pt x="1387" y="1"/>
                  </a:cubicBezTo>
                  <a:cubicBezTo>
                    <a:pt x="1387" y="1"/>
                    <a:pt x="1386" y="1"/>
                    <a:pt x="1385" y="1"/>
                  </a:cubicBezTo>
                  <a:cubicBezTo>
                    <a:pt x="1384" y="1"/>
                    <a:pt x="1384" y="1"/>
                    <a:pt x="13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1666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xmlns=""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xmlns=""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xmlns=""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xmlns=""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xmlns=""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xmlns=""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xmlns=""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xmlns=""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xmlns=""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xmlns="" id="{5F19222F-4088-DEF6-BD47-AF3FB38AE873}"/>
              </a:ext>
            </a:extLst>
          </p:cNvPr>
          <p:cNvSpPr/>
          <p:nvPr/>
        </p:nvSpPr>
        <p:spPr>
          <a:xfrm>
            <a:off x="1132071" y="1426854"/>
            <a:ext cx="7362261" cy="1491606"/>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xmlns=""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036576" y="920658"/>
            <a:ext cx="6699218" cy="2643737"/>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q"/>
            </a:pPr>
            <a:r>
              <a:rPr lang="vi-VN" sz="2000" dirty="0"/>
              <a:t>Nhận biết và kể lại được diễn biến của chiến dịch Điện Biên Phủ năm 1954 có sử dụng tư liệu lịch sử (lược đồ, hình ảnh và câu chuyện về kéo pháo ở Điện Biên Phủ, chuyện bắt sống tướng Đờ-cát-tơ-ri</a:t>
            </a:r>
            <a:r>
              <a:rPr lang="en-US" sz="2000" dirty="0"/>
              <a:t>)</a:t>
            </a:r>
            <a:endParaRPr lang="vi-VN" sz="2000" dirty="0"/>
          </a:p>
          <a:p>
            <a:pPr marL="342900" indent="-342900" algn="just">
              <a:lnSpc>
                <a:spcPct val="120000"/>
              </a:lnSpc>
              <a:buFont typeface="Wingdings" panose="05000000000000000000" pitchFamily="2" charset="2"/>
              <a:buChar char="q"/>
            </a:pPr>
            <a:r>
              <a:rPr lang="vi-VN" sz="2000" dirty="0"/>
              <a:t>Sưu tầm được truyện</a:t>
            </a:r>
            <a:r>
              <a:rPr lang="en-US" sz="2000" dirty="0"/>
              <a:t>, </a:t>
            </a:r>
            <a:r>
              <a:rPr lang="vi-VN" sz="2000" dirty="0"/>
              <a:t>hình ảnh về một số anh hùng trong chiến dịch Điện Biên Phủ năm 1954 như Phan Đình Giót, Tô Vĩnh Diện, Bế Văn Đàn, Trần Can.</a:t>
            </a:r>
          </a:p>
        </p:txBody>
      </p:sp>
      <p:pic>
        <p:nvPicPr>
          <p:cNvPr id="4" name="Picture 3">
            <a:extLst>
              <a:ext uri="{FF2B5EF4-FFF2-40B4-BE49-F238E27FC236}">
                <a16:creationId xmlns:a16="http://schemas.microsoft.com/office/drawing/2014/main" xmlns="" id="{DCBF414C-6285-0F74-6C41-B03EC4DD14F6}"/>
              </a:ext>
            </a:extLst>
          </p:cNvPr>
          <p:cNvPicPr>
            <a:picLocks noChangeAspect="1"/>
          </p:cNvPicPr>
          <p:nvPr/>
        </p:nvPicPr>
        <p:blipFill>
          <a:blip r:embed="rId3"/>
          <a:stretch>
            <a:fillRect/>
          </a:stretch>
        </p:blipFill>
        <p:spPr>
          <a:xfrm>
            <a:off x="2366526" y="168376"/>
            <a:ext cx="5675868" cy="585267"/>
          </a:xfrm>
          <a:prstGeom prst="rect">
            <a:avLst/>
          </a:prstGeom>
        </p:spPr>
      </p:pic>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xmlns=""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954107"/>
          </a:xfrm>
          <a:prstGeom prst="rect">
            <a:avLst/>
          </a:prstGeom>
          <a:noFill/>
        </p:spPr>
        <p:txBody>
          <a:bodyPr wrap="square" rtlCol="0">
            <a:spAutoFit/>
          </a:bodyPr>
          <a:lstStyle/>
          <a:p>
            <a:pPr algn="ctr"/>
            <a:r>
              <a:rPr lang="en-GB" sz="2800" dirty="0" err="1"/>
              <a:t>Tìm</a:t>
            </a:r>
            <a:r>
              <a:rPr lang="en-GB" sz="2800" dirty="0"/>
              <a:t> </a:t>
            </a:r>
            <a:r>
              <a:rPr lang="en-GB" sz="2800" dirty="0" err="1"/>
              <a:t>hiểu</a:t>
            </a:r>
            <a:r>
              <a:rPr lang="en-GB" sz="2800" dirty="0"/>
              <a:t> </a:t>
            </a:r>
            <a:r>
              <a:rPr lang="en-GB" sz="2800" dirty="0" err="1"/>
              <a:t>diễn</a:t>
            </a:r>
            <a:r>
              <a:rPr lang="en-GB" sz="2800" dirty="0"/>
              <a:t> </a:t>
            </a:r>
            <a:r>
              <a:rPr lang="en-GB" sz="2800" dirty="0" err="1"/>
              <a:t>biến</a:t>
            </a:r>
            <a:r>
              <a:rPr lang="en-GB" sz="2800" dirty="0"/>
              <a:t> </a:t>
            </a:r>
            <a:r>
              <a:rPr lang="en-GB" sz="2800" dirty="0" err="1"/>
              <a:t>chính</a:t>
            </a:r>
            <a:r>
              <a:rPr lang="en-GB" sz="2800" dirty="0"/>
              <a:t> </a:t>
            </a:r>
            <a:r>
              <a:rPr lang="en-GB" sz="2800" dirty="0" err="1"/>
              <a:t>của</a:t>
            </a:r>
            <a:r>
              <a:rPr lang="en-GB" sz="2800" dirty="0"/>
              <a:t> </a:t>
            </a:r>
            <a:r>
              <a:rPr lang="en-GB" sz="2800" dirty="0" err="1"/>
              <a:t>chiến</a:t>
            </a:r>
            <a:r>
              <a:rPr lang="en-GB" sz="2800" dirty="0"/>
              <a:t> </a:t>
            </a:r>
            <a:r>
              <a:rPr lang="en-GB" sz="2800" dirty="0" err="1"/>
              <a:t>dịch</a:t>
            </a:r>
            <a:r>
              <a:rPr lang="en-GB" sz="2800" dirty="0"/>
              <a:t> </a:t>
            </a:r>
            <a:r>
              <a:rPr lang="en-GB" sz="2800" dirty="0" err="1"/>
              <a:t>Điện</a:t>
            </a:r>
            <a:r>
              <a:rPr lang="en-GB" sz="2800" dirty="0"/>
              <a:t> </a:t>
            </a:r>
            <a:r>
              <a:rPr lang="en-GB" sz="2800" dirty="0" err="1"/>
              <a:t>Biên</a:t>
            </a:r>
            <a:r>
              <a:rPr lang="en-GB" sz="2800" dirty="0"/>
              <a:t> </a:t>
            </a:r>
            <a:r>
              <a:rPr lang="en-GB" sz="2800" dirty="0" err="1"/>
              <a:t>Phủ</a:t>
            </a:r>
            <a:r>
              <a:rPr lang="en-GB" sz="2800" dirty="0"/>
              <a:t>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14149" y="97554"/>
            <a:ext cx="8334325" cy="13578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2400" b="1" dirty="0" err="1">
                <a:solidFill>
                  <a:srgbClr val="FFFF00"/>
                </a:solidFill>
                <a:effectLst>
                  <a:outerShdw blurRad="38100" dist="38100" dir="2700000" algn="tl">
                    <a:srgbClr val="000000">
                      <a:alpha val="43137"/>
                    </a:srgbClr>
                  </a:outerShdw>
                </a:effectLst>
                <a:latin typeface="+mj-lt"/>
              </a:rPr>
              <a:t>Đọc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thông</a:t>
            </a:r>
            <a:r>
              <a:rPr lang="en-US" sz="2400" b="1" dirty="0">
                <a:solidFill>
                  <a:srgbClr val="FFFF00"/>
                </a:solidFill>
                <a:effectLst>
                  <a:outerShdw blurRad="38100" dist="38100" dir="2700000" algn="tl">
                    <a:srgbClr val="000000">
                      <a:alpha val="43137"/>
                    </a:srgbClr>
                  </a:outerShdw>
                </a:effectLst>
                <a:latin typeface="+mj-lt"/>
              </a:rPr>
              <a:t> tin </a:t>
            </a:r>
            <a:r>
              <a:rPr lang="en-US" sz="2400" b="1" dirty="0" err="1">
                <a:solidFill>
                  <a:srgbClr val="FFFF00"/>
                </a:solidFill>
                <a:effectLst>
                  <a:outerShdw blurRad="38100" dist="38100" dir="2700000" algn="tl">
                    <a:srgbClr val="000000">
                      <a:alpha val="43137"/>
                    </a:srgbClr>
                  </a:outerShdw>
                </a:effectLst>
                <a:latin typeface="+mj-lt"/>
              </a:rPr>
              <a:t>và</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quan</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sát</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các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hình</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từ</a:t>
            </a:r>
            <a:r>
              <a:rPr lang="en-US" sz="2400" b="1" dirty="0">
                <a:solidFill>
                  <a:srgbClr val="FFFF00"/>
                </a:solidFill>
                <a:effectLst>
                  <a:outerShdw blurRad="38100" dist="38100" dir="2700000" algn="tl">
                    <a:srgbClr val="000000">
                      <a:alpha val="43137"/>
                    </a:srgbClr>
                  </a:outerShdw>
                </a:effectLst>
                <a:latin typeface="+mj-lt"/>
              </a:rPr>
              <a:t> 1 </a:t>
            </a:r>
            <a:r>
              <a:rPr lang="en-US" sz="2400" b="1" dirty="0" err="1">
                <a:solidFill>
                  <a:srgbClr val="FFFF00"/>
                </a:solidFill>
                <a:effectLst>
                  <a:outerShdw blurRad="38100" dist="38100" dir="2700000" algn="tl">
                    <a:srgbClr val="000000">
                      <a:alpha val="43137"/>
                    </a:srgbClr>
                  </a:outerShdw>
                </a:effectLst>
                <a:latin typeface="+mj-lt"/>
              </a:rPr>
              <a:t>đến</a:t>
            </a:r>
            <a:r>
              <a:rPr lang="en-US" sz="2400" b="1" dirty="0">
                <a:solidFill>
                  <a:srgbClr val="FFFF00"/>
                </a:solidFill>
                <a:effectLst>
                  <a:outerShdw blurRad="38100" dist="38100" dir="2700000" algn="tl">
                    <a:srgbClr val="000000">
                      <a:alpha val="43137"/>
                    </a:srgbClr>
                  </a:outerShdw>
                </a:effectLst>
                <a:latin typeface="+mj-lt"/>
              </a:rPr>
              <a:t> 4, </a:t>
            </a:r>
            <a:r>
              <a:rPr lang="en-US" sz="2400" b="1" dirty="0" err="1">
                <a:solidFill>
                  <a:srgbClr val="FFFF00"/>
                </a:solidFill>
                <a:effectLst>
                  <a:outerShdw blurRad="38100" dist="38100" dir="2700000" algn="tl">
                    <a:srgbClr val="000000">
                      <a:alpha val="43137"/>
                    </a:srgbClr>
                  </a:outerShdw>
                </a:effectLst>
                <a:latin typeface="+mj-lt"/>
              </a:rPr>
              <a:t>em</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hãy</a:t>
            </a:r>
            <a:r>
              <a:rPr lang="en-US" sz="2400" b="1"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Nêu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diễn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chính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của</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Kể</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lại</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một</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câu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chuyện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về</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dịch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endParaRPr lang="en-US" sz="2000" dirty="0">
              <a:solidFill>
                <a:schemeClr val="bg1">
                  <a:lumMod val="95000"/>
                </a:schemeClr>
              </a:solidFill>
              <a:effectLst>
                <a:outerShdw blurRad="38100" dist="38100" dir="2700000" algn="tl">
                  <a:srgbClr val="000000">
                    <a:alpha val="43137"/>
                  </a:srgbClr>
                </a:outerShdw>
              </a:effectLst>
              <a:latin typeface="+mj-lt"/>
            </a:endParaRPr>
          </a:p>
        </p:txBody>
      </p:sp>
      <p:pic>
        <p:nvPicPr>
          <p:cNvPr id="3" name="Picture 2">
            <a:extLst>
              <a:ext uri="{FF2B5EF4-FFF2-40B4-BE49-F238E27FC236}">
                <a16:creationId xmlns:a16="http://schemas.microsoft.com/office/drawing/2014/main" xmlns="" id="{8301A156-E0A9-AA07-6873-E3E9B9870E06}"/>
              </a:ext>
            </a:extLst>
          </p:cNvPr>
          <p:cNvPicPr>
            <a:picLocks noChangeAspect="1"/>
          </p:cNvPicPr>
          <p:nvPr/>
        </p:nvPicPr>
        <p:blipFill>
          <a:blip r:embed="rId3"/>
          <a:stretch>
            <a:fillRect/>
          </a:stretch>
        </p:blipFill>
        <p:spPr>
          <a:xfrm>
            <a:off x="434340" y="1582592"/>
            <a:ext cx="2284879" cy="314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xmlns="" id="{B03DBBC8-E11D-8D34-90AB-86D3147AFE9E}"/>
              </a:ext>
            </a:extLst>
          </p:cNvPr>
          <p:cNvPicPr>
            <a:picLocks noChangeAspect="1"/>
          </p:cNvPicPr>
          <p:nvPr/>
        </p:nvPicPr>
        <p:blipFill>
          <a:blip r:embed="rId4"/>
          <a:stretch>
            <a:fillRect/>
          </a:stretch>
        </p:blipFill>
        <p:spPr>
          <a:xfrm>
            <a:off x="2970027" y="1926880"/>
            <a:ext cx="5622475" cy="266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Picture 3">
            <a:extLst>
              <a:ext uri="{FF2B5EF4-FFF2-40B4-BE49-F238E27FC236}">
                <a16:creationId xmlns:a16="http://schemas.microsoft.com/office/drawing/2014/main" xmlns="" id="{B19F749A-7E5F-776D-47BA-F2600CE4AF71}"/>
              </a:ext>
            </a:extLst>
          </p:cNvPr>
          <p:cNvPicPr>
            <a:picLocks noChangeAspect="1"/>
          </p:cNvPicPr>
          <p:nvPr/>
        </p:nvPicPr>
        <p:blipFill>
          <a:blip r:embed="rId3"/>
          <a:stretch>
            <a:fillRect/>
          </a:stretch>
        </p:blipFill>
        <p:spPr>
          <a:xfrm>
            <a:off x="53340" y="343372"/>
            <a:ext cx="4420797" cy="4373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40942916-AFCC-4B2C-7F3C-BE1520771AD1}"/>
              </a:ext>
            </a:extLst>
          </p:cNvPr>
          <p:cNvPicPr>
            <a:picLocks noChangeAspect="1"/>
          </p:cNvPicPr>
          <p:nvPr/>
        </p:nvPicPr>
        <p:blipFill>
          <a:blip r:embed="rId4"/>
          <a:stretch>
            <a:fillRect/>
          </a:stretch>
        </p:blipFill>
        <p:spPr>
          <a:xfrm>
            <a:off x="4543351" y="1066800"/>
            <a:ext cx="4600650" cy="3590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750</Words>
  <Application>Microsoft Office PowerPoint</Application>
  <PresentationFormat>On-screen Show (16:9)</PresentationFormat>
  <Paragraphs>56</Paragraphs>
  <Slides>18</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SimSun</vt:lpstr>
      <vt:lpstr>Advent Pro</vt:lpstr>
      <vt:lpstr>Arial</vt:lpstr>
      <vt:lpstr>Arial (Body)</vt:lpstr>
      <vt:lpstr>Calibri</vt:lpstr>
      <vt:lpstr>Calibri Light</vt:lpstr>
      <vt:lpstr>Cambria</vt:lpstr>
      <vt:lpstr>Livvic</vt:lpstr>
      <vt:lpstr>Roboto Condensed Light</vt:lpstr>
      <vt:lpstr>Times New Roman</vt:lpstr>
      <vt:lpstr>UTM Staccato </vt:lpstr>
      <vt:lpstr>Wingdings</vt:lpstr>
      <vt:lpstr>War Background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Windows User</cp:lastModifiedBy>
  <cp:revision>67</cp:revision>
  <dcterms:modified xsi:type="dcterms:W3CDTF">2026-01-27T05:02:53Z</dcterms:modified>
</cp:coreProperties>
</file>