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2"/>
  </p:notesMasterIdLst>
  <p:sldIdLst>
    <p:sldId id="306" r:id="rId4"/>
    <p:sldId id="294" r:id="rId5"/>
    <p:sldId id="265" r:id="rId6"/>
    <p:sldId id="309" r:id="rId7"/>
    <p:sldId id="267" r:id="rId8"/>
    <p:sldId id="257" r:id="rId9"/>
    <p:sldId id="11088609" r:id="rId10"/>
    <p:sldId id="262" r:id="rId11"/>
    <p:sldId id="273" r:id="rId12"/>
    <p:sldId id="260" r:id="rId13"/>
    <p:sldId id="310" r:id="rId14"/>
    <p:sldId id="11088610" r:id="rId15"/>
    <p:sldId id="314" r:id="rId16"/>
    <p:sldId id="11088611" r:id="rId17"/>
    <p:sldId id="11088612" r:id="rId18"/>
    <p:sldId id="315" r:id="rId19"/>
    <p:sldId id="11088613" r:id="rId20"/>
    <p:sldId id="26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93" d="100"/>
          <a:sy n="93" d="100"/>
        </p:scale>
        <p:origin x="1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79871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7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88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24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646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17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6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8" name="Footer Placeholder 7">
            <a:extLst>
              <a:ext uri="{FF2B5EF4-FFF2-40B4-BE49-F238E27FC236}">
                <a16:creationId xmlns:a16="http://schemas.microsoft.com/office/drawing/2014/main" xmlns=""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4" name="Footer Placeholder 3">
            <a:extLst>
              <a:ext uri="{FF2B5EF4-FFF2-40B4-BE49-F238E27FC236}">
                <a16:creationId xmlns:a16="http://schemas.microsoft.com/office/drawing/2014/main" xmlns=""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3" name="Footer Placeholder 2">
            <a:extLst>
              <a:ext uri="{FF2B5EF4-FFF2-40B4-BE49-F238E27FC236}">
                <a16:creationId xmlns:a16="http://schemas.microsoft.com/office/drawing/2014/main" xmlns=""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2EDD93D-27F5-D271-231A-FE58AC30FEED}"/>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5FC0D8-2240-26D8-5BCA-0748B4E8D7FD}"/>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481E77-5A1F-7AB1-68DA-471317E3CD28}"/>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28277F2-86AF-250C-D14B-2ECB43D37AE1}"/>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6" name="Footer Placeholder 5">
            <a:extLst>
              <a:ext uri="{FF2B5EF4-FFF2-40B4-BE49-F238E27FC236}">
                <a16:creationId xmlns:a16="http://schemas.microsoft.com/office/drawing/2014/main" xmlns=""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6644CBA-E466-3C73-022A-CD83B40BE139}"/>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8" name="Footer Placeholder 7">
            <a:extLst>
              <a:ext uri="{FF2B5EF4-FFF2-40B4-BE49-F238E27FC236}">
                <a16:creationId xmlns:a16="http://schemas.microsoft.com/office/drawing/2014/main" xmlns=""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AF40718-D92E-9215-1B07-A390CA76F587}"/>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4" name="Footer Placeholder 3">
            <a:extLst>
              <a:ext uri="{FF2B5EF4-FFF2-40B4-BE49-F238E27FC236}">
                <a16:creationId xmlns:a16="http://schemas.microsoft.com/office/drawing/2014/main" xmlns=""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C7FC82-DBBB-CB9B-1A45-B10A32722DF6}"/>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3" name="Footer Placeholder 2">
            <a:extLst>
              <a:ext uri="{FF2B5EF4-FFF2-40B4-BE49-F238E27FC236}">
                <a16:creationId xmlns:a16="http://schemas.microsoft.com/office/drawing/2014/main" xmlns=""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368D5BA-826A-E16D-337E-0CDB993B0035}"/>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6" name="Footer Placeholder 5">
            <a:extLst>
              <a:ext uri="{FF2B5EF4-FFF2-40B4-BE49-F238E27FC236}">
                <a16:creationId xmlns:a16="http://schemas.microsoft.com/office/drawing/2014/main" xmlns=""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C1EEE1E-5589-29B2-0819-DC5882B5F289}"/>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6" name="Footer Placeholder 5">
            <a:extLst>
              <a:ext uri="{FF2B5EF4-FFF2-40B4-BE49-F238E27FC236}">
                <a16:creationId xmlns:a16="http://schemas.microsoft.com/office/drawing/2014/main" xmlns=""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F20A78-D94E-F5D6-0197-AB137213513A}"/>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D55E813-B7F2-C298-5801-5FD503478992}"/>
              </a:ext>
            </a:extLst>
          </p:cNvPr>
          <p:cNvSpPr>
            <a:spLocks noGrp="1"/>
          </p:cNvSpPr>
          <p:nvPr>
            <p:ph type="dt" sz="half" idx="10"/>
          </p:nvPr>
        </p:nvSpPr>
        <p:spPr/>
        <p:txBody>
          <a:body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27/01/2026</a:t>
            </a:fld>
            <a:endParaRPr lang="vi-VN"/>
          </a:p>
        </p:txBody>
      </p:sp>
      <p:sp>
        <p:nvSpPr>
          <p:cNvPr id="5" name="Footer Placeholder 4">
            <a:extLst>
              <a:ext uri="{FF2B5EF4-FFF2-40B4-BE49-F238E27FC236}">
                <a16:creationId xmlns:a16="http://schemas.microsoft.com/office/drawing/2014/main" xmlns=""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xmlns=""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xmlns=""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xmlns=""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xmlns=""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xmlns=""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xmlns=""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xmlns=""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xmlns="" val="2858173643"/>
                    </a:ext>
                  </a:extLst>
                </a:gridCol>
                <a:gridCol w="2758786">
                  <a:extLst>
                    <a:ext uri="{9D8B030D-6E8A-4147-A177-3AD203B41FA5}">
                      <a16:colId xmlns:a16="http://schemas.microsoft.com/office/drawing/2014/main" xmlns="" val="797668347"/>
                    </a:ext>
                  </a:extLst>
                </a:gridCol>
                <a:gridCol w="2167618">
                  <a:extLst>
                    <a:ext uri="{9D8B030D-6E8A-4147-A177-3AD203B41FA5}">
                      <a16:colId xmlns:a16="http://schemas.microsoft.com/office/drawing/2014/main" xmlns="" val="521576154"/>
                    </a:ext>
                  </a:extLst>
                </a:gridCol>
                <a:gridCol w="2167618">
                  <a:extLst>
                    <a:ext uri="{9D8B030D-6E8A-4147-A177-3AD203B41FA5}">
                      <a16:colId xmlns:a16="http://schemas.microsoft.com/office/drawing/2014/main" xmlns=""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xmlns=""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xmlns=""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Video n</a:t>
            </a: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ói đến anh hùng Bế Văn Đàn</a:t>
            </a:r>
            <a:endPar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 trong chiến dịch Điện Biên Phủ</a:t>
            </a:r>
            <a:endParaRPr lang="en-US" altLang="en-US" sz="3200"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xmlns=""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xmlns=""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xmlns=""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xmlns=""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xmlns=""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xmlns=""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xmlns=""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xmlns=""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xmlns=""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xmlns=""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xmlns=""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xmlns=""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534</Words>
  <Application>Microsoft Office PowerPoint</Application>
  <PresentationFormat>On-screen Show (16:9)</PresentationFormat>
  <Paragraphs>42</Paragraphs>
  <Slides>18</Slides>
  <Notes>14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SimSun</vt:lpstr>
      <vt:lpstr>Advent Pro</vt:lpstr>
      <vt:lpstr>Aptos</vt:lpstr>
      <vt:lpstr>Aptos Display</vt:lpstr>
      <vt:lpstr>Arial</vt:lpstr>
      <vt:lpstr>Arial (Body)</vt:lpstr>
      <vt:lpstr>Calibri</vt:lpstr>
      <vt:lpstr>Calibri Light</vt:lpstr>
      <vt:lpstr>Cambria</vt:lpstr>
      <vt:lpstr>Livvic</vt:lpstr>
      <vt:lpstr>Roboto Condensed Light</vt:lpstr>
      <vt:lpstr>Times New Roman</vt:lpstr>
      <vt:lpstr>UTM Staccato </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 User</cp:lastModifiedBy>
  <cp:revision>77</cp:revision>
  <dcterms:modified xsi:type="dcterms:W3CDTF">2026-01-27T05:05:24Z</dcterms:modified>
</cp:coreProperties>
</file>