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73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F0F2F-2A03-4142-9693-DF0B96B935F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EC650-0C51-430C-B373-6F513428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4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C4770-9C39-4C80-B89B-EFB00B5CB0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25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F226E-9A7E-49FD-BDDB-8B6C2B9521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64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F226E-9A7E-49FD-BDDB-8B6C2B9521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760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F226E-9A7E-49FD-BDDB-8B6C2B9521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245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F226E-9A7E-49FD-BDDB-8B6C2B9521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426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F226E-9A7E-49FD-BDDB-8B6C2B9521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49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F226E-9A7E-49FD-BDDB-8B6C2B9521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35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C0C1-60F6-4C5D-9E49-B1CD50A62F0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76A8-B568-4BBB-990F-D72D0616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4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C0C1-60F6-4C5D-9E49-B1CD50A62F0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76A8-B568-4BBB-990F-D72D0616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9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C0C1-60F6-4C5D-9E49-B1CD50A62F0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76A8-B568-4BBB-990F-D72D0616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3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86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C0C1-60F6-4C5D-9E49-B1CD50A62F0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76A8-B568-4BBB-990F-D72D0616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9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C0C1-60F6-4C5D-9E49-B1CD50A62F0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76A8-B568-4BBB-990F-D72D0616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7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C0C1-60F6-4C5D-9E49-B1CD50A62F0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76A8-B568-4BBB-990F-D72D0616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3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C0C1-60F6-4C5D-9E49-B1CD50A62F0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76A8-B568-4BBB-990F-D72D0616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9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C0C1-60F6-4C5D-9E49-B1CD50A62F0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76A8-B568-4BBB-990F-D72D0616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2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C0C1-60F6-4C5D-9E49-B1CD50A62F0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76A8-B568-4BBB-990F-D72D0616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C0C1-60F6-4C5D-9E49-B1CD50A62F0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76A8-B568-4BBB-990F-D72D0616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9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C0C1-60F6-4C5D-9E49-B1CD50A62F0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176A8-B568-4BBB-990F-D72D0616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4C0C1-60F6-4C5D-9E49-B1CD50A62F0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176A8-B568-4BBB-990F-D72D0616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9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8368DB4-E0C1-FF02-089A-D3227827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197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CB52B4-4DC2-19B2-A659-15AC5EA27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337" y="335231"/>
            <a:ext cx="3468925" cy="1127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4C1F752-5E20-8A40-F7A7-F9412410E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653" y="2000339"/>
            <a:ext cx="6525470" cy="3313341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09C1E501-9901-8451-283D-AD97070449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827" y="83951"/>
            <a:ext cx="1486431" cy="148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1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9">
            <a:extLst>
              <a:ext uri="{FF2B5EF4-FFF2-40B4-BE49-F238E27FC236}">
                <a16:creationId xmlns:a16="http://schemas.microsoft.com/office/drawing/2014/main" xmlns="" id="{2F6AFAFC-4D59-48B1-B8B2-4557B7328154}"/>
              </a:ext>
            </a:extLst>
          </p:cNvPr>
          <p:cNvSpPr/>
          <p:nvPr/>
        </p:nvSpPr>
        <p:spPr>
          <a:xfrm>
            <a:off x="330740" y="359923"/>
            <a:ext cx="11605097" cy="6225751"/>
          </a:xfrm>
          <a:custGeom>
            <a:avLst/>
            <a:gdLst>
              <a:gd name="connsiteX0" fmla="*/ 583324 w 9963806"/>
              <a:gd name="connsiteY0" fmla="*/ 0 h 5286426"/>
              <a:gd name="connsiteX1" fmla="*/ 9474265 w 9963806"/>
              <a:gd name="connsiteY1" fmla="*/ 0 h 5286426"/>
              <a:gd name="connsiteX2" fmla="*/ 9486116 w 9963806"/>
              <a:gd name="connsiteY2" fmla="*/ 117559 h 5286426"/>
              <a:gd name="connsiteX3" fmla="*/ 9940029 w 9963806"/>
              <a:gd name="connsiteY3" fmla="*/ 571472 h 5286426"/>
              <a:gd name="connsiteX4" fmla="*/ 9963806 w 9963806"/>
              <a:gd name="connsiteY4" fmla="*/ 573869 h 5286426"/>
              <a:gd name="connsiteX5" fmla="*/ 9963806 w 9963806"/>
              <a:gd name="connsiteY5" fmla="*/ 4712556 h 5286426"/>
              <a:gd name="connsiteX6" fmla="*/ 9940029 w 9963806"/>
              <a:gd name="connsiteY6" fmla="*/ 4714953 h 5286426"/>
              <a:gd name="connsiteX7" fmla="*/ 9474265 w 9963806"/>
              <a:gd name="connsiteY7" fmla="*/ 5286426 h 5286426"/>
              <a:gd name="connsiteX8" fmla="*/ 583323 w 9963806"/>
              <a:gd name="connsiteY8" fmla="*/ 5286426 h 5286426"/>
              <a:gd name="connsiteX9" fmla="*/ 117559 w 9963806"/>
              <a:gd name="connsiteY9" fmla="*/ 4714953 h 5286426"/>
              <a:gd name="connsiteX10" fmla="*/ 0 w 9963806"/>
              <a:gd name="connsiteY10" fmla="*/ 4703102 h 5286426"/>
              <a:gd name="connsiteX11" fmla="*/ 0 w 9963806"/>
              <a:gd name="connsiteY11" fmla="*/ 583324 h 5286426"/>
              <a:gd name="connsiteX12" fmla="*/ 583324 w 9963806"/>
              <a:gd name="connsiteY12" fmla="*/ 0 h 52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3806" h="5286426">
                <a:moveTo>
                  <a:pt x="583324" y="0"/>
                </a:moveTo>
                <a:lnTo>
                  <a:pt x="9474265" y="0"/>
                </a:lnTo>
                <a:lnTo>
                  <a:pt x="9486116" y="117559"/>
                </a:lnTo>
                <a:cubicBezTo>
                  <a:pt x="9532738" y="345397"/>
                  <a:pt x="9712191" y="524850"/>
                  <a:pt x="9940029" y="571472"/>
                </a:cubicBezTo>
                <a:lnTo>
                  <a:pt x="9963806" y="573869"/>
                </a:lnTo>
                <a:lnTo>
                  <a:pt x="9963806" y="4712556"/>
                </a:lnTo>
                <a:lnTo>
                  <a:pt x="9940029" y="4714953"/>
                </a:lnTo>
                <a:cubicBezTo>
                  <a:pt x="9674218" y="4769346"/>
                  <a:pt x="9474265" y="5004535"/>
                  <a:pt x="9474265" y="5286426"/>
                </a:cubicBezTo>
                <a:lnTo>
                  <a:pt x="583323" y="5286426"/>
                </a:lnTo>
                <a:cubicBezTo>
                  <a:pt x="583323" y="5004535"/>
                  <a:pt x="383370" y="4769346"/>
                  <a:pt x="117559" y="4714953"/>
                </a:cubicBezTo>
                <a:lnTo>
                  <a:pt x="0" y="4703102"/>
                </a:lnTo>
                <a:lnTo>
                  <a:pt x="0" y="583324"/>
                </a:lnTo>
                <a:cubicBezTo>
                  <a:pt x="322161" y="583324"/>
                  <a:pt x="583324" y="322160"/>
                  <a:pt x="583324" y="0"/>
                </a:cubicBezTo>
                <a:close/>
              </a:path>
            </a:pathLst>
          </a:custGeom>
          <a:solidFill>
            <a:schemeClr val="bg1"/>
          </a:solidFill>
          <a:ln w="95250">
            <a:solidFill>
              <a:srgbClr val="EAC5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36号-正文宋楷" panose="00000500000000000000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9557" y="4668474"/>
            <a:ext cx="2758812" cy="2758812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xmlns="" id="{5CF9457E-3329-4CFC-97AC-5557F2CD3D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" y="4676338"/>
            <a:ext cx="2758813" cy="2758813"/>
          </a:xfrm>
          <a:prstGeom prst="rect">
            <a:avLst/>
          </a:prstGeom>
        </p:spPr>
      </p:pic>
      <p:sp>
        <p:nvSpPr>
          <p:cNvPr id="21" name="Text Box 18">
            <a:extLst>
              <a:ext uri="{FF2B5EF4-FFF2-40B4-BE49-F238E27FC236}">
                <a16:creationId xmlns:a16="http://schemas.microsoft.com/office/drawing/2014/main" xmlns="" id="{F3C96D8C-E6BD-4394-86EC-80255C380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05" y="1953564"/>
            <a:ext cx="111156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9pPr>
          </a:lstStyle>
          <a:p>
            <a:pPr lvl="0" algn="just"/>
            <a:r>
              <a:rPr lang="vi-VN" altLang="en-US" sz="2800" b="1" dirty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Sưu tầm một số tư liệu (câu chuyện, văn bản, tranh ảnh..) kể lại được thắng lợi ở một số địa phương lớn Hà Nội, Huế, Sài Gòn….trong Cách mạng Tháng Tám năm 1945.</a:t>
            </a:r>
          </a:p>
          <a:p>
            <a:pPr lvl="0" algn="just"/>
            <a:r>
              <a:rPr lang="vi-VN" altLang="en-US" sz="2800" b="1" dirty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Kể lại được một số câu chuyện về Hồ Chí Minh khi hoạt động ở Pác Pó, Tân Trào khi viết và đọc Tuyên ngôc Độc lập, chuyện về Kim Đồng, Võ Nguyên Giáp.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48B460-8328-0850-20ED-890B3653D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494" y="758887"/>
            <a:ext cx="7248772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4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 descr="D:\资料\组 7.png组 7">
            <a:extLst>
              <a:ext uri="{FF2B5EF4-FFF2-40B4-BE49-F238E27FC236}">
                <a16:creationId xmlns:a16="http://schemas.microsoft.com/office/drawing/2014/main" xmlns="" id="{0DD634F7-8ECC-49EF-8BAF-E81F0629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20" r="8720"/>
          <a:stretch>
            <a:fillRect/>
          </a:stretch>
        </p:blipFill>
        <p:spPr>
          <a:xfrm>
            <a:off x="634" y="1506682"/>
            <a:ext cx="12191365" cy="4158061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xmlns="" id="{4E3E0FE0-6A25-4EBF-B01F-D7C81721B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" y="5182559"/>
            <a:ext cx="5920402" cy="148834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B4567780-8F34-43CC-A132-340041DC39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9724"/>
            <a:ext cx="5884750" cy="1438275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xmlns="" id="{027B934A-626F-4A4A-8C25-2F662B35D7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46" y="5715733"/>
            <a:ext cx="5884750" cy="1142266"/>
          </a:xfrm>
          <a:prstGeom prst="rect">
            <a:avLst/>
          </a:prstGeom>
        </p:spPr>
      </p:pic>
      <p:pic>
        <p:nvPicPr>
          <p:cNvPr id="18" name="图片 5">
            <a:extLst>
              <a:ext uri="{FF2B5EF4-FFF2-40B4-BE49-F238E27FC236}">
                <a16:creationId xmlns:a16="http://schemas.microsoft.com/office/drawing/2014/main" xmlns="" id="{92BF052C-807C-43C0-8426-1AF9E7652F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5491" y="5229013"/>
            <a:ext cx="1736164" cy="1670100"/>
          </a:xfrm>
          <a:prstGeom prst="rect">
            <a:avLst/>
          </a:prstGeom>
        </p:spPr>
      </p:pic>
      <p:pic>
        <p:nvPicPr>
          <p:cNvPr id="23" name="图片 66" descr="云">
            <a:extLst>
              <a:ext uri="{FF2B5EF4-FFF2-40B4-BE49-F238E27FC236}">
                <a16:creationId xmlns:a16="http://schemas.microsoft.com/office/drawing/2014/main" xmlns="" id="{2F26C6B9-7B80-4209-A07C-49F687DCEF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72"/>
            <a:ext cx="12192000" cy="1950720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xmlns="" id="{BC81C456-76D7-BDA4-CB79-ABD407B3B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29013"/>
            <a:ext cx="1736164" cy="167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2B75A0-386B-5BA5-B231-C0C89F5BE4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243" y="1806284"/>
            <a:ext cx="11004234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1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9">
            <a:extLst>
              <a:ext uri="{FF2B5EF4-FFF2-40B4-BE49-F238E27FC236}">
                <a16:creationId xmlns:a16="http://schemas.microsoft.com/office/drawing/2014/main" xmlns="" id="{2F6AFAFC-4D59-48B1-B8B2-4557B7328154}"/>
              </a:ext>
            </a:extLst>
          </p:cNvPr>
          <p:cNvSpPr/>
          <p:nvPr/>
        </p:nvSpPr>
        <p:spPr>
          <a:xfrm>
            <a:off x="330740" y="359923"/>
            <a:ext cx="11605097" cy="6225751"/>
          </a:xfrm>
          <a:custGeom>
            <a:avLst/>
            <a:gdLst>
              <a:gd name="connsiteX0" fmla="*/ 583324 w 9963806"/>
              <a:gd name="connsiteY0" fmla="*/ 0 h 5286426"/>
              <a:gd name="connsiteX1" fmla="*/ 9474265 w 9963806"/>
              <a:gd name="connsiteY1" fmla="*/ 0 h 5286426"/>
              <a:gd name="connsiteX2" fmla="*/ 9486116 w 9963806"/>
              <a:gd name="connsiteY2" fmla="*/ 117559 h 5286426"/>
              <a:gd name="connsiteX3" fmla="*/ 9940029 w 9963806"/>
              <a:gd name="connsiteY3" fmla="*/ 571472 h 5286426"/>
              <a:gd name="connsiteX4" fmla="*/ 9963806 w 9963806"/>
              <a:gd name="connsiteY4" fmla="*/ 573869 h 5286426"/>
              <a:gd name="connsiteX5" fmla="*/ 9963806 w 9963806"/>
              <a:gd name="connsiteY5" fmla="*/ 4712556 h 5286426"/>
              <a:gd name="connsiteX6" fmla="*/ 9940029 w 9963806"/>
              <a:gd name="connsiteY6" fmla="*/ 4714953 h 5286426"/>
              <a:gd name="connsiteX7" fmla="*/ 9474265 w 9963806"/>
              <a:gd name="connsiteY7" fmla="*/ 5286426 h 5286426"/>
              <a:gd name="connsiteX8" fmla="*/ 583323 w 9963806"/>
              <a:gd name="connsiteY8" fmla="*/ 5286426 h 5286426"/>
              <a:gd name="connsiteX9" fmla="*/ 117559 w 9963806"/>
              <a:gd name="connsiteY9" fmla="*/ 4714953 h 5286426"/>
              <a:gd name="connsiteX10" fmla="*/ 0 w 9963806"/>
              <a:gd name="connsiteY10" fmla="*/ 4703102 h 5286426"/>
              <a:gd name="connsiteX11" fmla="*/ 0 w 9963806"/>
              <a:gd name="connsiteY11" fmla="*/ 583324 h 5286426"/>
              <a:gd name="connsiteX12" fmla="*/ 583324 w 9963806"/>
              <a:gd name="connsiteY12" fmla="*/ 0 h 52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3806" h="5286426">
                <a:moveTo>
                  <a:pt x="583324" y="0"/>
                </a:moveTo>
                <a:lnTo>
                  <a:pt x="9474265" y="0"/>
                </a:lnTo>
                <a:lnTo>
                  <a:pt x="9486116" y="117559"/>
                </a:lnTo>
                <a:cubicBezTo>
                  <a:pt x="9532738" y="345397"/>
                  <a:pt x="9712191" y="524850"/>
                  <a:pt x="9940029" y="571472"/>
                </a:cubicBezTo>
                <a:lnTo>
                  <a:pt x="9963806" y="573869"/>
                </a:lnTo>
                <a:lnTo>
                  <a:pt x="9963806" y="4712556"/>
                </a:lnTo>
                <a:lnTo>
                  <a:pt x="9940029" y="4714953"/>
                </a:lnTo>
                <a:cubicBezTo>
                  <a:pt x="9674218" y="4769346"/>
                  <a:pt x="9474265" y="5004535"/>
                  <a:pt x="9474265" y="5286426"/>
                </a:cubicBezTo>
                <a:lnTo>
                  <a:pt x="583323" y="5286426"/>
                </a:lnTo>
                <a:cubicBezTo>
                  <a:pt x="583323" y="5004535"/>
                  <a:pt x="383370" y="4769346"/>
                  <a:pt x="117559" y="4714953"/>
                </a:cubicBezTo>
                <a:lnTo>
                  <a:pt x="0" y="4703102"/>
                </a:lnTo>
                <a:lnTo>
                  <a:pt x="0" y="583324"/>
                </a:lnTo>
                <a:cubicBezTo>
                  <a:pt x="322161" y="583324"/>
                  <a:pt x="583324" y="322160"/>
                  <a:pt x="583324" y="0"/>
                </a:cubicBezTo>
                <a:close/>
              </a:path>
            </a:pathLst>
          </a:custGeom>
          <a:solidFill>
            <a:schemeClr val="bg1"/>
          </a:solidFill>
          <a:ln w="95250">
            <a:solidFill>
              <a:srgbClr val="EAC5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36号-正文宋楷" panose="00000500000000000000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9557" y="4668474"/>
            <a:ext cx="2758812" cy="2758812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xmlns="" id="{5CF9457E-3329-4CFC-97AC-5557F2CD3D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" y="4676338"/>
            <a:ext cx="2758813" cy="2758813"/>
          </a:xfrm>
          <a:prstGeom prst="rect">
            <a:avLst/>
          </a:prstGeom>
        </p:spPr>
      </p:pic>
      <p:sp>
        <p:nvSpPr>
          <p:cNvPr id="21" name="Text Box 18">
            <a:extLst>
              <a:ext uri="{FF2B5EF4-FFF2-40B4-BE49-F238E27FC236}">
                <a16:creationId xmlns:a16="http://schemas.microsoft.com/office/drawing/2014/main" xmlns="" id="{F3C96D8C-E6BD-4394-86EC-80255C380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079" y="1395730"/>
            <a:ext cx="4622563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BB391"/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9pPr>
          </a:lstStyle>
          <a:p>
            <a:pPr lvl="0" algn="ctr"/>
            <a:r>
              <a:rPr lang="vi-VN" alt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Nhiệm vụ 1: Một số thắng lợi tiêu biểu trong Cách mạng tháng Tám năm 1945.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ách mạng Tháng Tám năm 1945: Trang sử vàng của lịch sử dân tộc Việt Nam">
            <a:extLst>
              <a:ext uri="{FF2B5EF4-FFF2-40B4-BE49-F238E27FC236}">
                <a16:creationId xmlns:a16="http://schemas.microsoft.com/office/drawing/2014/main" xmlns="" id="{5A349668-165F-67E1-CF00-F03C92C0F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9550">
            <a:off x="6550868" y="656111"/>
            <a:ext cx="4026339" cy="2469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79 năm Cách mạng tháng Tám và Quốc khánh 2-9 (1945 - 2024): Mốc son chói  lọi trong lịch sử dân tộc Việt Nam - Ảnh chuyên đề - Thông tấn xã Việt Nam  (TTXVN)">
            <a:extLst>
              <a:ext uri="{FF2B5EF4-FFF2-40B4-BE49-F238E27FC236}">
                <a16:creationId xmlns:a16="http://schemas.microsoft.com/office/drawing/2014/main" xmlns="" id="{E930D7E9-9208-6997-C442-7C6489939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54" y="3159761"/>
            <a:ext cx="4107020" cy="2952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377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9">
            <a:extLst>
              <a:ext uri="{FF2B5EF4-FFF2-40B4-BE49-F238E27FC236}">
                <a16:creationId xmlns:a16="http://schemas.microsoft.com/office/drawing/2014/main" xmlns="" id="{2F6AFAFC-4D59-48B1-B8B2-4557B7328154}"/>
              </a:ext>
            </a:extLst>
          </p:cNvPr>
          <p:cNvSpPr/>
          <p:nvPr/>
        </p:nvSpPr>
        <p:spPr>
          <a:xfrm>
            <a:off x="330740" y="359923"/>
            <a:ext cx="11605097" cy="6225751"/>
          </a:xfrm>
          <a:custGeom>
            <a:avLst/>
            <a:gdLst>
              <a:gd name="connsiteX0" fmla="*/ 583324 w 9963806"/>
              <a:gd name="connsiteY0" fmla="*/ 0 h 5286426"/>
              <a:gd name="connsiteX1" fmla="*/ 9474265 w 9963806"/>
              <a:gd name="connsiteY1" fmla="*/ 0 h 5286426"/>
              <a:gd name="connsiteX2" fmla="*/ 9486116 w 9963806"/>
              <a:gd name="connsiteY2" fmla="*/ 117559 h 5286426"/>
              <a:gd name="connsiteX3" fmla="*/ 9940029 w 9963806"/>
              <a:gd name="connsiteY3" fmla="*/ 571472 h 5286426"/>
              <a:gd name="connsiteX4" fmla="*/ 9963806 w 9963806"/>
              <a:gd name="connsiteY4" fmla="*/ 573869 h 5286426"/>
              <a:gd name="connsiteX5" fmla="*/ 9963806 w 9963806"/>
              <a:gd name="connsiteY5" fmla="*/ 4712556 h 5286426"/>
              <a:gd name="connsiteX6" fmla="*/ 9940029 w 9963806"/>
              <a:gd name="connsiteY6" fmla="*/ 4714953 h 5286426"/>
              <a:gd name="connsiteX7" fmla="*/ 9474265 w 9963806"/>
              <a:gd name="connsiteY7" fmla="*/ 5286426 h 5286426"/>
              <a:gd name="connsiteX8" fmla="*/ 583323 w 9963806"/>
              <a:gd name="connsiteY8" fmla="*/ 5286426 h 5286426"/>
              <a:gd name="connsiteX9" fmla="*/ 117559 w 9963806"/>
              <a:gd name="connsiteY9" fmla="*/ 4714953 h 5286426"/>
              <a:gd name="connsiteX10" fmla="*/ 0 w 9963806"/>
              <a:gd name="connsiteY10" fmla="*/ 4703102 h 5286426"/>
              <a:gd name="connsiteX11" fmla="*/ 0 w 9963806"/>
              <a:gd name="connsiteY11" fmla="*/ 583324 h 5286426"/>
              <a:gd name="connsiteX12" fmla="*/ 583324 w 9963806"/>
              <a:gd name="connsiteY12" fmla="*/ 0 h 52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3806" h="5286426">
                <a:moveTo>
                  <a:pt x="583324" y="0"/>
                </a:moveTo>
                <a:lnTo>
                  <a:pt x="9474265" y="0"/>
                </a:lnTo>
                <a:lnTo>
                  <a:pt x="9486116" y="117559"/>
                </a:lnTo>
                <a:cubicBezTo>
                  <a:pt x="9532738" y="345397"/>
                  <a:pt x="9712191" y="524850"/>
                  <a:pt x="9940029" y="571472"/>
                </a:cubicBezTo>
                <a:lnTo>
                  <a:pt x="9963806" y="573869"/>
                </a:lnTo>
                <a:lnTo>
                  <a:pt x="9963806" y="4712556"/>
                </a:lnTo>
                <a:lnTo>
                  <a:pt x="9940029" y="4714953"/>
                </a:lnTo>
                <a:cubicBezTo>
                  <a:pt x="9674218" y="4769346"/>
                  <a:pt x="9474265" y="5004535"/>
                  <a:pt x="9474265" y="5286426"/>
                </a:cubicBezTo>
                <a:lnTo>
                  <a:pt x="583323" y="5286426"/>
                </a:lnTo>
                <a:cubicBezTo>
                  <a:pt x="583323" y="5004535"/>
                  <a:pt x="383370" y="4769346"/>
                  <a:pt x="117559" y="4714953"/>
                </a:cubicBezTo>
                <a:lnTo>
                  <a:pt x="0" y="4703102"/>
                </a:lnTo>
                <a:lnTo>
                  <a:pt x="0" y="583324"/>
                </a:lnTo>
                <a:cubicBezTo>
                  <a:pt x="322161" y="583324"/>
                  <a:pt x="583324" y="322160"/>
                  <a:pt x="583324" y="0"/>
                </a:cubicBezTo>
                <a:close/>
              </a:path>
            </a:pathLst>
          </a:custGeom>
          <a:solidFill>
            <a:schemeClr val="bg1"/>
          </a:solidFill>
          <a:ln w="95250">
            <a:solidFill>
              <a:srgbClr val="EAC5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36号-正文宋楷" panose="00000500000000000000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4008" y="4740680"/>
            <a:ext cx="2758812" cy="2758812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xmlns="" id="{5CF9457E-3329-4CFC-97AC-5557F2CD3D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07" y="4671672"/>
            <a:ext cx="2758813" cy="2758813"/>
          </a:xfrm>
          <a:prstGeom prst="rect">
            <a:avLst/>
          </a:prstGeom>
        </p:spPr>
      </p:pic>
      <p:sp>
        <p:nvSpPr>
          <p:cNvPr id="21" name="Text Box 18">
            <a:extLst>
              <a:ext uri="{FF2B5EF4-FFF2-40B4-BE49-F238E27FC236}">
                <a16:creationId xmlns:a16="http://schemas.microsoft.com/office/drawing/2014/main" xmlns="" id="{F3C96D8C-E6BD-4394-86EC-80255C380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507" y="1166842"/>
            <a:ext cx="102108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9pPr>
          </a:lstStyle>
          <a:p>
            <a:pPr lvl="0" algn="just"/>
            <a:r>
              <a:rPr lang="en-US" altLang="en-US" sz="5400" b="1" dirty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5400" b="1" dirty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 khi Nhật Bản đầu hàng quân Đồng minh, Đảng và Bác Hồ đã kêu gọi toàn dân đứng lên Tổng khởi nghĩa giành chính quyền trong cả nước.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2546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0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9">
            <a:extLst>
              <a:ext uri="{FF2B5EF4-FFF2-40B4-BE49-F238E27FC236}">
                <a16:creationId xmlns:a16="http://schemas.microsoft.com/office/drawing/2014/main" xmlns="" id="{2F6AFAFC-4D59-48B1-B8B2-4557B7328154}"/>
              </a:ext>
            </a:extLst>
          </p:cNvPr>
          <p:cNvSpPr/>
          <p:nvPr/>
        </p:nvSpPr>
        <p:spPr>
          <a:xfrm>
            <a:off x="330740" y="359923"/>
            <a:ext cx="11605097" cy="6225751"/>
          </a:xfrm>
          <a:custGeom>
            <a:avLst/>
            <a:gdLst>
              <a:gd name="connsiteX0" fmla="*/ 583324 w 9963806"/>
              <a:gd name="connsiteY0" fmla="*/ 0 h 5286426"/>
              <a:gd name="connsiteX1" fmla="*/ 9474265 w 9963806"/>
              <a:gd name="connsiteY1" fmla="*/ 0 h 5286426"/>
              <a:gd name="connsiteX2" fmla="*/ 9486116 w 9963806"/>
              <a:gd name="connsiteY2" fmla="*/ 117559 h 5286426"/>
              <a:gd name="connsiteX3" fmla="*/ 9940029 w 9963806"/>
              <a:gd name="connsiteY3" fmla="*/ 571472 h 5286426"/>
              <a:gd name="connsiteX4" fmla="*/ 9963806 w 9963806"/>
              <a:gd name="connsiteY4" fmla="*/ 573869 h 5286426"/>
              <a:gd name="connsiteX5" fmla="*/ 9963806 w 9963806"/>
              <a:gd name="connsiteY5" fmla="*/ 4712556 h 5286426"/>
              <a:gd name="connsiteX6" fmla="*/ 9940029 w 9963806"/>
              <a:gd name="connsiteY6" fmla="*/ 4714953 h 5286426"/>
              <a:gd name="connsiteX7" fmla="*/ 9474265 w 9963806"/>
              <a:gd name="connsiteY7" fmla="*/ 5286426 h 5286426"/>
              <a:gd name="connsiteX8" fmla="*/ 583323 w 9963806"/>
              <a:gd name="connsiteY8" fmla="*/ 5286426 h 5286426"/>
              <a:gd name="connsiteX9" fmla="*/ 117559 w 9963806"/>
              <a:gd name="connsiteY9" fmla="*/ 4714953 h 5286426"/>
              <a:gd name="connsiteX10" fmla="*/ 0 w 9963806"/>
              <a:gd name="connsiteY10" fmla="*/ 4703102 h 5286426"/>
              <a:gd name="connsiteX11" fmla="*/ 0 w 9963806"/>
              <a:gd name="connsiteY11" fmla="*/ 583324 h 5286426"/>
              <a:gd name="connsiteX12" fmla="*/ 583324 w 9963806"/>
              <a:gd name="connsiteY12" fmla="*/ 0 h 52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3806" h="5286426">
                <a:moveTo>
                  <a:pt x="583324" y="0"/>
                </a:moveTo>
                <a:lnTo>
                  <a:pt x="9474265" y="0"/>
                </a:lnTo>
                <a:lnTo>
                  <a:pt x="9486116" y="117559"/>
                </a:lnTo>
                <a:cubicBezTo>
                  <a:pt x="9532738" y="345397"/>
                  <a:pt x="9712191" y="524850"/>
                  <a:pt x="9940029" y="571472"/>
                </a:cubicBezTo>
                <a:lnTo>
                  <a:pt x="9963806" y="573869"/>
                </a:lnTo>
                <a:lnTo>
                  <a:pt x="9963806" y="4712556"/>
                </a:lnTo>
                <a:lnTo>
                  <a:pt x="9940029" y="4714953"/>
                </a:lnTo>
                <a:cubicBezTo>
                  <a:pt x="9674218" y="4769346"/>
                  <a:pt x="9474265" y="5004535"/>
                  <a:pt x="9474265" y="5286426"/>
                </a:cubicBezTo>
                <a:lnTo>
                  <a:pt x="583323" y="5286426"/>
                </a:lnTo>
                <a:cubicBezTo>
                  <a:pt x="583323" y="5004535"/>
                  <a:pt x="383370" y="4769346"/>
                  <a:pt x="117559" y="4714953"/>
                </a:cubicBezTo>
                <a:lnTo>
                  <a:pt x="0" y="4703102"/>
                </a:lnTo>
                <a:lnTo>
                  <a:pt x="0" y="583324"/>
                </a:lnTo>
                <a:cubicBezTo>
                  <a:pt x="322161" y="583324"/>
                  <a:pt x="583324" y="322160"/>
                  <a:pt x="583324" y="0"/>
                </a:cubicBezTo>
                <a:close/>
              </a:path>
            </a:pathLst>
          </a:custGeom>
          <a:solidFill>
            <a:schemeClr val="bg1"/>
          </a:solidFill>
          <a:ln w="95250">
            <a:solidFill>
              <a:srgbClr val="EAC5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36号-正文宋楷" panose="00000500000000000000" pitchFamily="2" charset="-122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4760AB1-08B3-A1AD-4347-98C5290D58AB}"/>
              </a:ext>
            </a:extLst>
          </p:cNvPr>
          <p:cNvSpPr/>
          <p:nvPr/>
        </p:nvSpPr>
        <p:spPr>
          <a:xfrm>
            <a:off x="4868012" y="1642192"/>
            <a:ext cx="2456363" cy="3586742"/>
          </a:xfrm>
          <a:prstGeom prst="roundRect">
            <a:avLst>
              <a:gd name="adj" fmla="val 2661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xmlns="" id="{1E34A5A3-5BDA-407B-D6C2-1B21E75FA1C4}"/>
              </a:ext>
            </a:extLst>
          </p:cNvPr>
          <p:cNvSpPr/>
          <p:nvPr/>
        </p:nvSpPr>
        <p:spPr>
          <a:xfrm>
            <a:off x="602746" y="613894"/>
            <a:ext cx="4093782" cy="2436241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xmlns="" id="{C640F042-8852-4784-C8A7-871989A01D3D}"/>
              </a:ext>
            </a:extLst>
          </p:cNvPr>
          <p:cNvSpPr/>
          <p:nvPr/>
        </p:nvSpPr>
        <p:spPr>
          <a:xfrm>
            <a:off x="7489417" y="623066"/>
            <a:ext cx="4093782" cy="243624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xmlns="" id="{3E374976-635B-9942-3CE0-8E904FD7E8B2}"/>
              </a:ext>
            </a:extLst>
          </p:cNvPr>
          <p:cNvSpPr/>
          <p:nvPr/>
        </p:nvSpPr>
        <p:spPr>
          <a:xfrm>
            <a:off x="540731" y="3820990"/>
            <a:ext cx="4093782" cy="243624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xmlns="" id="{0897EDDD-C750-F6FF-F085-E01A8E3435FC}"/>
              </a:ext>
            </a:extLst>
          </p:cNvPr>
          <p:cNvSpPr/>
          <p:nvPr/>
        </p:nvSpPr>
        <p:spPr>
          <a:xfrm>
            <a:off x="7705726" y="3825020"/>
            <a:ext cx="4093782" cy="2436241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9642066-ED8A-222C-F6DE-8F968CC3FE55}"/>
              </a:ext>
            </a:extLst>
          </p:cNvPr>
          <p:cNvSpPr/>
          <p:nvPr/>
        </p:nvSpPr>
        <p:spPr>
          <a:xfrm>
            <a:off x="638992" y="859409"/>
            <a:ext cx="3981450" cy="15084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Quân dân chiếm được các cơ quan đầu não của địch: Phủ Khâm sai, Tòa Thị chính...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A0B5D00-C111-03A9-180F-CB26D54A89A3}"/>
              </a:ext>
            </a:extLst>
          </p:cNvPr>
          <p:cNvSpPr/>
          <p:nvPr/>
        </p:nvSpPr>
        <p:spPr>
          <a:xfrm>
            <a:off x="7795604" y="892108"/>
            <a:ext cx="3981450" cy="15084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vi-VN" sz="36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 quyền cách mạng ra mắt nhân dân.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FA2D43E-9E7F-568C-DDBD-DEE70683BD7F}"/>
              </a:ext>
            </a:extLst>
          </p:cNvPr>
          <p:cNvSpPr/>
          <p:nvPr/>
        </p:nvSpPr>
        <p:spPr>
          <a:xfrm>
            <a:off x="7795604" y="4181747"/>
            <a:ext cx="3981450" cy="15084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>
              <a:spcBef>
                <a:spcPts val="0"/>
              </a:spcBef>
              <a:spcAft>
                <a:spcPts val="1000"/>
              </a:spcAft>
            </a:pPr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Cuối tháng 8-1945, Tổng khởi nghĩa giành thắng lợi trên toàn quốc.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006EEE0-7144-C8D9-DEFC-0D7EE793C299}"/>
              </a:ext>
            </a:extLst>
          </p:cNvPr>
          <p:cNvSpPr/>
          <p:nvPr/>
        </p:nvSpPr>
        <p:spPr>
          <a:xfrm>
            <a:off x="256163" y="3820990"/>
            <a:ext cx="4689840" cy="23713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vi-VN" sz="40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Tỏa đi chiếm các công sở.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C62EC518-A753-22E2-2A65-3D1490CF2D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827" y="83951"/>
            <a:ext cx="1486431" cy="148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0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4" grpId="0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9">
            <a:extLst>
              <a:ext uri="{FF2B5EF4-FFF2-40B4-BE49-F238E27FC236}">
                <a16:creationId xmlns:a16="http://schemas.microsoft.com/office/drawing/2014/main" xmlns="" id="{2F6AFAFC-4D59-48B1-B8B2-4557B7328154}"/>
              </a:ext>
            </a:extLst>
          </p:cNvPr>
          <p:cNvSpPr/>
          <p:nvPr/>
        </p:nvSpPr>
        <p:spPr>
          <a:xfrm>
            <a:off x="330740" y="359923"/>
            <a:ext cx="11605097" cy="6225751"/>
          </a:xfrm>
          <a:custGeom>
            <a:avLst/>
            <a:gdLst>
              <a:gd name="connsiteX0" fmla="*/ 583324 w 9963806"/>
              <a:gd name="connsiteY0" fmla="*/ 0 h 5286426"/>
              <a:gd name="connsiteX1" fmla="*/ 9474265 w 9963806"/>
              <a:gd name="connsiteY1" fmla="*/ 0 h 5286426"/>
              <a:gd name="connsiteX2" fmla="*/ 9486116 w 9963806"/>
              <a:gd name="connsiteY2" fmla="*/ 117559 h 5286426"/>
              <a:gd name="connsiteX3" fmla="*/ 9940029 w 9963806"/>
              <a:gd name="connsiteY3" fmla="*/ 571472 h 5286426"/>
              <a:gd name="connsiteX4" fmla="*/ 9963806 w 9963806"/>
              <a:gd name="connsiteY4" fmla="*/ 573869 h 5286426"/>
              <a:gd name="connsiteX5" fmla="*/ 9963806 w 9963806"/>
              <a:gd name="connsiteY5" fmla="*/ 4712556 h 5286426"/>
              <a:gd name="connsiteX6" fmla="*/ 9940029 w 9963806"/>
              <a:gd name="connsiteY6" fmla="*/ 4714953 h 5286426"/>
              <a:gd name="connsiteX7" fmla="*/ 9474265 w 9963806"/>
              <a:gd name="connsiteY7" fmla="*/ 5286426 h 5286426"/>
              <a:gd name="connsiteX8" fmla="*/ 583323 w 9963806"/>
              <a:gd name="connsiteY8" fmla="*/ 5286426 h 5286426"/>
              <a:gd name="connsiteX9" fmla="*/ 117559 w 9963806"/>
              <a:gd name="connsiteY9" fmla="*/ 4714953 h 5286426"/>
              <a:gd name="connsiteX10" fmla="*/ 0 w 9963806"/>
              <a:gd name="connsiteY10" fmla="*/ 4703102 h 5286426"/>
              <a:gd name="connsiteX11" fmla="*/ 0 w 9963806"/>
              <a:gd name="connsiteY11" fmla="*/ 583324 h 5286426"/>
              <a:gd name="connsiteX12" fmla="*/ 583324 w 9963806"/>
              <a:gd name="connsiteY12" fmla="*/ 0 h 52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3806" h="5286426">
                <a:moveTo>
                  <a:pt x="583324" y="0"/>
                </a:moveTo>
                <a:lnTo>
                  <a:pt x="9474265" y="0"/>
                </a:lnTo>
                <a:lnTo>
                  <a:pt x="9486116" y="117559"/>
                </a:lnTo>
                <a:cubicBezTo>
                  <a:pt x="9532738" y="345397"/>
                  <a:pt x="9712191" y="524850"/>
                  <a:pt x="9940029" y="571472"/>
                </a:cubicBezTo>
                <a:lnTo>
                  <a:pt x="9963806" y="573869"/>
                </a:lnTo>
                <a:lnTo>
                  <a:pt x="9963806" y="4712556"/>
                </a:lnTo>
                <a:lnTo>
                  <a:pt x="9940029" y="4714953"/>
                </a:lnTo>
                <a:cubicBezTo>
                  <a:pt x="9674218" y="4769346"/>
                  <a:pt x="9474265" y="5004535"/>
                  <a:pt x="9474265" y="5286426"/>
                </a:cubicBezTo>
                <a:lnTo>
                  <a:pt x="583323" y="5286426"/>
                </a:lnTo>
                <a:cubicBezTo>
                  <a:pt x="583323" y="5004535"/>
                  <a:pt x="383370" y="4769346"/>
                  <a:pt x="117559" y="4714953"/>
                </a:cubicBezTo>
                <a:lnTo>
                  <a:pt x="0" y="4703102"/>
                </a:lnTo>
                <a:lnTo>
                  <a:pt x="0" y="583324"/>
                </a:lnTo>
                <a:cubicBezTo>
                  <a:pt x="322161" y="583324"/>
                  <a:pt x="583324" y="322160"/>
                  <a:pt x="583324" y="0"/>
                </a:cubicBezTo>
                <a:close/>
              </a:path>
            </a:pathLst>
          </a:custGeom>
          <a:solidFill>
            <a:schemeClr val="bg1"/>
          </a:solidFill>
          <a:ln w="95250">
            <a:solidFill>
              <a:srgbClr val="EAC5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36号-正文宋楷" panose="00000500000000000000" pitchFamily="2" charset="-122"/>
              <a:cs typeface="+mn-cs"/>
            </a:endParaRPr>
          </a:p>
        </p:txBody>
      </p:sp>
      <p:pic>
        <p:nvPicPr>
          <p:cNvPr id="18" name="图片 16">
            <a:extLst>
              <a:ext uri="{FF2B5EF4-FFF2-40B4-BE49-F238E27FC236}">
                <a16:creationId xmlns:a16="http://schemas.microsoft.com/office/drawing/2014/main" xmlns="" id="{5CF9457E-3329-4CFC-97AC-5557F2CD3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07" y="4671672"/>
            <a:ext cx="2758813" cy="27588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4008" y="4740680"/>
            <a:ext cx="2758812" cy="2758812"/>
          </a:xfrm>
          <a:prstGeom prst="rect">
            <a:avLst/>
          </a:prstGeom>
        </p:spPr>
      </p:pic>
      <p:sp>
        <p:nvSpPr>
          <p:cNvPr id="2" name="a">
            <a:extLst>
              <a:ext uri="{FF2B5EF4-FFF2-40B4-BE49-F238E27FC236}">
                <a16:creationId xmlns:a16="http://schemas.microsoft.com/office/drawing/2014/main" xmlns="" id="{8CF3FB4B-3C5C-7308-C0C9-3712A2E31E90}"/>
              </a:ext>
            </a:extLst>
          </p:cNvPr>
          <p:cNvSpPr/>
          <p:nvPr/>
        </p:nvSpPr>
        <p:spPr>
          <a:xfrm>
            <a:off x="1218533" y="405241"/>
            <a:ext cx="9733947" cy="1616599"/>
          </a:xfrm>
          <a:prstGeom prst="roundRect">
            <a:avLst/>
          </a:prstGeom>
          <a:solidFill>
            <a:srgbClr val="FFEFFF"/>
          </a:solidFill>
          <a:ln w="76200">
            <a:solidFill>
              <a:srgbClr val="FF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46">
              <a:defRPr/>
            </a:pPr>
            <a:r>
              <a:rPr lang="en-US" sz="4000" b="1" dirty="0" err="1">
                <a:solidFill>
                  <a:srgbClr val="000066"/>
                </a:solidFill>
              </a:rPr>
              <a:t>Kể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lại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một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sự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kiện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diễn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ra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trong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Cách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mạng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tháng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Tám</a:t>
            </a:r>
            <a:r>
              <a:rPr lang="en-US" sz="4000" b="1" dirty="0">
                <a:solidFill>
                  <a:srgbClr val="000066"/>
                </a:solidFill>
              </a:rPr>
              <a:t> ở Hà </a:t>
            </a:r>
            <a:r>
              <a:rPr lang="en-US" sz="4000" b="1" dirty="0" err="1">
                <a:solidFill>
                  <a:srgbClr val="000066"/>
                </a:solidFill>
              </a:rPr>
              <a:t>Nội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AACD0A-B39C-A876-EE29-DE46CF3C63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66" y="2763521"/>
            <a:ext cx="7395129" cy="370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9">
            <a:extLst>
              <a:ext uri="{FF2B5EF4-FFF2-40B4-BE49-F238E27FC236}">
                <a16:creationId xmlns:a16="http://schemas.microsoft.com/office/drawing/2014/main" xmlns="" id="{2F6AFAFC-4D59-48B1-B8B2-4557B7328154}"/>
              </a:ext>
            </a:extLst>
          </p:cNvPr>
          <p:cNvSpPr/>
          <p:nvPr/>
        </p:nvSpPr>
        <p:spPr>
          <a:xfrm>
            <a:off x="330740" y="359923"/>
            <a:ext cx="11605097" cy="6225751"/>
          </a:xfrm>
          <a:custGeom>
            <a:avLst/>
            <a:gdLst>
              <a:gd name="connsiteX0" fmla="*/ 583324 w 9963806"/>
              <a:gd name="connsiteY0" fmla="*/ 0 h 5286426"/>
              <a:gd name="connsiteX1" fmla="*/ 9474265 w 9963806"/>
              <a:gd name="connsiteY1" fmla="*/ 0 h 5286426"/>
              <a:gd name="connsiteX2" fmla="*/ 9486116 w 9963806"/>
              <a:gd name="connsiteY2" fmla="*/ 117559 h 5286426"/>
              <a:gd name="connsiteX3" fmla="*/ 9940029 w 9963806"/>
              <a:gd name="connsiteY3" fmla="*/ 571472 h 5286426"/>
              <a:gd name="connsiteX4" fmla="*/ 9963806 w 9963806"/>
              <a:gd name="connsiteY4" fmla="*/ 573869 h 5286426"/>
              <a:gd name="connsiteX5" fmla="*/ 9963806 w 9963806"/>
              <a:gd name="connsiteY5" fmla="*/ 4712556 h 5286426"/>
              <a:gd name="connsiteX6" fmla="*/ 9940029 w 9963806"/>
              <a:gd name="connsiteY6" fmla="*/ 4714953 h 5286426"/>
              <a:gd name="connsiteX7" fmla="*/ 9474265 w 9963806"/>
              <a:gd name="connsiteY7" fmla="*/ 5286426 h 5286426"/>
              <a:gd name="connsiteX8" fmla="*/ 583323 w 9963806"/>
              <a:gd name="connsiteY8" fmla="*/ 5286426 h 5286426"/>
              <a:gd name="connsiteX9" fmla="*/ 117559 w 9963806"/>
              <a:gd name="connsiteY9" fmla="*/ 4714953 h 5286426"/>
              <a:gd name="connsiteX10" fmla="*/ 0 w 9963806"/>
              <a:gd name="connsiteY10" fmla="*/ 4703102 h 5286426"/>
              <a:gd name="connsiteX11" fmla="*/ 0 w 9963806"/>
              <a:gd name="connsiteY11" fmla="*/ 583324 h 5286426"/>
              <a:gd name="connsiteX12" fmla="*/ 583324 w 9963806"/>
              <a:gd name="connsiteY12" fmla="*/ 0 h 52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3806" h="5286426">
                <a:moveTo>
                  <a:pt x="583324" y="0"/>
                </a:moveTo>
                <a:lnTo>
                  <a:pt x="9474265" y="0"/>
                </a:lnTo>
                <a:lnTo>
                  <a:pt x="9486116" y="117559"/>
                </a:lnTo>
                <a:cubicBezTo>
                  <a:pt x="9532738" y="345397"/>
                  <a:pt x="9712191" y="524850"/>
                  <a:pt x="9940029" y="571472"/>
                </a:cubicBezTo>
                <a:lnTo>
                  <a:pt x="9963806" y="573869"/>
                </a:lnTo>
                <a:lnTo>
                  <a:pt x="9963806" y="4712556"/>
                </a:lnTo>
                <a:lnTo>
                  <a:pt x="9940029" y="4714953"/>
                </a:lnTo>
                <a:cubicBezTo>
                  <a:pt x="9674218" y="4769346"/>
                  <a:pt x="9474265" y="5004535"/>
                  <a:pt x="9474265" y="5286426"/>
                </a:cubicBezTo>
                <a:lnTo>
                  <a:pt x="583323" y="5286426"/>
                </a:lnTo>
                <a:cubicBezTo>
                  <a:pt x="583323" y="5004535"/>
                  <a:pt x="383370" y="4769346"/>
                  <a:pt x="117559" y="4714953"/>
                </a:cubicBezTo>
                <a:lnTo>
                  <a:pt x="0" y="4703102"/>
                </a:lnTo>
                <a:lnTo>
                  <a:pt x="0" y="583324"/>
                </a:lnTo>
                <a:cubicBezTo>
                  <a:pt x="322161" y="583324"/>
                  <a:pt x="583324" y="322160"/>
                  <a:pt x="583324" y="0"/>
                </a:cubicBezTo>
                <a:close/>
              </a:path>
            </a:pathLst>
          </a:custGeom>
          <a:solidFill>
            <a:schemeClr val="bg1"/>
          </a:solidFill>
          <a:ln w="95250">
            <a:solidFill>
              <a:srgbClr val="EAC5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36号-正文宋楷" panose="00000500000000000000" pitchFamily="2" charset="-122"/>
              <a:cs typeface="+mn-cs"/>
            </a:endParaRPr>
          </a:p>
        </p:txBody>
      </p:sp>
      <p:pic>
        <p:nvPicPr>
          <p:cNvPr id="18" name="图片 16">
            <a:extLst>
              <a:ext uri="{FF2B5EF4-FFF2-40B4-BE49-F238E27FC236}">
                <a16:creationId xmlns:a16="http://schemas.microsoft.com/office/drawing/2014/main" xmlns="" id="{5CF9457E-3329-4CFC-97AC-5557F2CD3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69" y="4706074"/>
            <a:ext cx="2758813" cy="27588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6431" y="4852887"/>
            <a:ext cx="2758812" cy="27588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3E24B38-2FA2-809C-3567-A3646C387CBE}"/>
              </a:ext>
            </a:extLst>
          </p:cNvPr>
          <p:cNvSpPr/>
          <p:nvPr/>
        </p:nvSpPr>
        <p:spPr>
          <a:xfrm>
            <a:off x="2274097" y="897629"/>
            <a:ext cx="8576783" cy="1987811"/>
          </a:xfrm>
          <a:prstGeom prst="roundRect">
            <a:avLst>
              <a:gd name="adj" fmla="val 2661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40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 vẽ tranh ngày tổng khởi nghĩa giành chính quyền Cách mạng Tháng Tám trong cả nước.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hlinkClick r:id="" action="ppaction://noaction"/>
            <a:extLst>
              <a:ext uri="{FF2B5EF4-FFF2-40B4-BE49-F238E27FC236}">
                <a16:creationId xmlns:a16="http://schemas.microsoft.com/office/drawing/2014/main" xmlns="" id="{C3C456FF-A360-7A50-0353-C985AF1BF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" r="54375" b="19400"/>
          <a:stretch/>
        </p:blipFill>
        <p:spPr>
          <a:xfrm>
            <a:off x="744659" y="2560321"/>
            <a:ext cx="4050862" cy="403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3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231</Words>
  <Application>Microsoft Office PowerPoint</Application>
  <PresentationFormat>Widescreen</PresentationFormat>
  <Paragraphs>18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Cambria</vt:lpstr>
      <vt:lpstr>Times New Roman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2026-01-12T09:24:40Z</dcterms:created>
  <dcterms:modified xsi:type="dcterms:W3CDTF">2026-01-12T09:25:47Z</dcterms:modified>
</cp:coreProperties>
</file>