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7" r:id="rId3"/>
    <p:sldMasterId id="2147483689" r:id="rId4"/>
  </p:sldMasterIdLst>
  <p:notesMasterIdLst>
    <p:notesMasterId r:id="rId13"/>
  </p:notesMasterIdLst>
  <p:sldIdLst>
    <p:sldId id="259" r:id="rId5"/>
    <p:sldId id="340" r:id="rId6"/>
    <p:sldId id="335" r:id="rId7"/>
    <p:sldId id="336" r:id="rId8"/>
    <p:sldId id="326" r:id="rId9"/>
    <p:sldId id="339" r:id="rId10"/>
    <p:sldId id="298" r:id="rId11"/>
    <p:sldId id="34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ADC80-A703-4285-BCED-5CC42A1F2A8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EE30A-2E26-482E-B5F5-74AEB09C0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7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066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1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9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59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14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66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850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6E1E8-66DD-7CE7-4576-7AAA946D2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5913B-0A7D-C081-E529-6AD24B589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7855C-C5BB-DC8D-CC59-7D85DD144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260E2-47C0-B614-656D-7AA771C9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E0098-EFAA-725F-74B7-501F2815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61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19B4D-6017-5B80-2BCD-02638B1D3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32902-4184-4CC0-96C2-CF079B6C0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D9051-F5E2-91FF-2BE9-B8DABCE3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86DAF-4EFB-63C6-4E7C-C0CCF2FF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CD047-A64D-236C-F83C-B933A028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97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9997-0A3F-2D5A-0657-297C2480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94C9C-E8E6-BF3A-F971-E982F2F9A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39B5E-C46E-98DA-3EA4-D939E634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18F13-4A40-E630-4D27-6E82A0A2D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CACB3-6B2A-DBDF-8513-7CBD9D79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36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62A70-E73C-4D41-59B5-85B25BC63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8FDB3-C480-3708-C0DE-6D014A50B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BC11C2-58E6-8854-5940-66EB2F49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0602F-A4C0-FBE6-DCC0-29DBF78F1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446B3-4981-24EB-1044-03C231A1C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8CF76-825E-8350-3145-A1E0C62A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80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E422-0E34-9490-CDA6-6EA0ABFF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7A464-7CD8-C97E-24B0-B61CE64A3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CA9E5-19E7-83A8-D1EA-1013E583B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C6AD6D-926D-7E00-7653-67878CD9AE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D689A-2A8B-6B30-9FDE-F97E05488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656BCC-633B-2046-14EA-AB17532D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611196-6F53-9F11-2338-95C34E2C0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79A821-0063-AA02-46C0-616E88D3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8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DB4B-ADAB-14B8-6A35-BFEA07D0F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93972F-18FB-2A48-A7A0-4E2F02A4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EFE0F-06B3-C6F9-5AEE-215CF61F8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817AE-D256-5244-D9B2-7743352A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3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92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75829-D5CC-7B30-C8BA-F671384A9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CE8A3-BEA5-1685-F424-03EB46B6A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4856C-7AAD-3B6A-5AB4-CEE8D5BF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08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B645-A8F4-7684-3F88-A02240DA7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AA82A-A64A-0B54-A5B1-4FE85D2F2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C99F7-85F3-6E10-2EAF-108D67D7F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0F4B3-334B-73EC-37FA-4A22F341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6C053-BB71-6B55-C994-8023981A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EAE52-CFC7-D0B9-5DB5-ED749502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10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7231D-1230-EA0B-EC17-35846B12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738A26-F116-1A05-A740-829FCE71A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90854-0649-C178-E434-A5E81D84C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72CAD-7D76-4A72-4084-0B4C0EB9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9B557-7F30-29CC-B163-4C40DAF9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9E8FC-1302-1D5E-3ACC-B7A2DDAEB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81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DAC3-0456-E139-4B4B-C88073700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76CD30-1D03-E4C8-4270-95E231FCB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7BD7F-6B05-F6A6-37CF-83F6DD42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DA70D-1C7D-0019-D446-7A731390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F8F3E-C772-D0A9-4C26-0EB6669CB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3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AC9B4D-D605-E275-EBC2-1DF8BB28E8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88D6D3-FDCC-C7E5-3880-69A2421D3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B3188-FEAE-FD34-BF98-FB3317EA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D5261-6460-B2DE-AAD2-560B1AEA6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E9D2D-ABAA-2D0F-3255-D248C301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14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3EBDD-439A-27C0-E2D5-46BA06E9A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A68AF2-8373-9645-6769-455A27F8DD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8FA3E-EE9C-02B5-B90D-14BBC0B27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A028-374D-F8AC-C5DA-F8E36847D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0F4A7-DC79-B61D-38EE-A2FA9E8A7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53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E3186-FA92-AB58-1E94-7CE4C1B3E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D588C-4B43-8EA0-E522-0092C7CF5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F4672-A1FF-576E-5F42-B83EF16BB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025F2-B51C-C28F-8997-87596F03F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A8103-D809-610B-BDF3-ECC875E69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69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1EE61-8A68-F142-CD2B-C0DA4476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3569-D425-8686-1936-08530011D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AA302-CFA3-45D4-B13D-B984C85B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CC88C-A32E-447F-6E2F-C1FAD3158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D9A80-1AF8-E432-9C29-2DACBFF40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00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CF793-3167-1E2C-3F45-B1A6198F9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409BC-AB4B-B1FB-BF56-301B3D0254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5DA57-E8E2-8457-BCFC-744BD688A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87DA1-78D4-DF07-BA58-34391D72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3CDED-801F-C23F-2FA4-3C5E1C59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28435-8452-C344-6EB1-D239ADD64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10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389D-E65A-3D9A-592F-AF7D372E3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B5B60-0D7F-D51D-0AF5-5C9F0B5B6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B13F36-7130-8543-6F44-6A63E57BE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D9300A-15B4-BEEA-2D4E-80C135A4FF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017683-4A89-6D79-8C8F-D7F9669A8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B720B5-AA61-3FD9-C501-AAD57ED9F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83446B-7051-6B96-8A0C-2A02463F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42D3F7-3056-0887-B6BA-2489E2F0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3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912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25436-0EF6-62B3-6E6A-A0745B394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A8F70-DF63-67B9-EF01-0AF809D5F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88F6F-21A2-4D8B-38CF-FBDFBD2CB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DE564-9BBF-7B92-FC34-6E010A46F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14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E54003-C435-0C1D-057B-8B274C3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A7FF8-577E-3EEF-4DB1-AF622401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F62DE-5E90-649C-CC73-A4159ABA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61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CB9C9-ED42-47AD-6E5C-F22D07E8D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F9181-1BA2-7D54-B01D-3AE08314B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137CF-8C14-F1DF-6AB7-43BFC0120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81892-5D97-EE43-7965-B909BE61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E686F-8102-40A2-0BCA-40A82C70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9BB95-1E1E-214B-F346-96A75F164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26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F2ADE-CCA4-81CF-819A-0692C0B5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62AA6-AD35-E984-9D97-DF24FD3DE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BA16B-1902-65C4-7D4B-EB80966D2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0BAFA-429B-6776-B251-92C6980C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F4FF3-F1AB-8C5D-3082-143A24373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3C416-E527-8B70-FE23-D7D156A2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45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21710-F0CE-F57B-E833-ABAD0E6C2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E9C260-42AA-8E88-0E57-AEFACA6A5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60168-8EF9-DF12-0DA0-3AA1AF091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0AFC5-A40F-27B7-137A-A1451AE2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F978F-1F53-08B2-EFA0-58D016275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8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1AA742-DFFF-A910-71DD-E4F34775F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CE7DBC-66F6-A6C8-7A45-ED537FF41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EADF5-184A-CE05-D955-9431B96AF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F85C8-B124-2B1D-6AAC-642F8DCFF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DAB8A-1760-2469-10AF-EE828ED1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18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26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5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23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0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3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24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2471B3-E8C0-1AEA-6898-9E8A6302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BA977-A500-0128-8501-71F6FA952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4358D-0D39-2CBD-1CBF-E96EE03343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2AC6B-3DF5-DF61-D90E-D016DC058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512FC-687B-8801-3DA1-02FF5634E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3D9974-11F9-E0D5-53FD-EF7C8E3A65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7104"/>
            <a:ext cx="12192000" cy="6783791"/>
          </a:xfrm>
          <a:prstGeom prst="rect">
            <a:avLst/>
          </a:prstGeom>
        </p:spPr>
      </p:pic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6544730C-B6FC-9B95-4108-8011EF6C83C7}"/>
              </a:ext>
            </a:extLst>
          </p:cNvPr>
          <p:cNvSpPr/>
          <p:nvPr userDrawn="1"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24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559B6A5-9D8D-306B-C474-ED62835DAA6D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354B3BD-EBB2-044F-A291-4CAB78E84A0B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721EE19-91F1-C488-DB31-0D2D19D1410C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52EA02-620F-402F-96EF-96676793A7B3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6D48176-FC37-BA93-32F2-898512BA7F31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408DA-F5E7-40B2-A2D2-82803FC113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C71088-EB9E-C1CA-DFBF-D25B4807757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37104"/>
            <a:ext cx="12192000" cy="6783791"/>
          </a:xfrm>
          <a:prstGeom prst="rect">
            <a:avLst/>
          </a:prstGeom>
        </p:spPr>
      </p:pic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A9B85089-2451-ACF1-6A59-E7C1A1BDC798}"/>
              </a:ext>
            </a:extLst>
          </p:cNvPr>
          <p:cNvSpPr/>
          <p:nvPr userDrawn="1"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92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908534E-190B-720D-DE14-A79052B22B0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F1A88C-43ED-D249-CEE5-864BBE424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065CC-B398-DC11-62A2-9A581611E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9C381-8046-E3EA-2B75-8A58F88A1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80CA5-F83A-9208-5FC8-0E6A1CD59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AD071-90FD-0890-5AEF-8072D8C6B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3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110D282A-C774-21B0-6116-B28FBC88D5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5A9957-BBBA-23BC-89AD-8D8879F09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24F61-E308-5B0B-8E8C-12FC3D14C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A00F9-3887-F706-1DBA-DE521DE87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F82BB-5437-A4A3-51A7-00704595A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FEF03-3C09-61C3-4858-BED86C083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4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6B9696-4ADA-7DF9-DFD1-BC7F47E2A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942" y="930430"/>
            <a:ext cx="7523116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358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ỗ cái tay lên đi">
            <a:hlinkClick r:id="" action="ppaction://media"/>
            <a:extLst>
              <a:ext uri="{FF2B5EF4-FFF2-40B4-BE49-F238E27FC236}">
                <a16:creationId xmlns:a16="http://schemas.microsoft.com/office/drawing/2014/main" id="{83B5C281-EC6A-8911-9A74-5319BA32E4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6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7071F3-9698-A103-C4CB-C884F4802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4" b="11932"/>
          <a:stretch/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EE5781EE-51A9-BB99-7B55-4F1572306D99}"/>
              </a:ext>
            </a:extLst>
          </p:cNvPr>
          <p:cNvSpPr/>
          <p:nvPr/>
        </p:nvSpPr>
        <p:spPr>
          <a:xfrm>
            <a:off x="415470" y="474522"/>
            <a:ext cx="8465318" cy="4837100"/>
          </a:xfrm>
          <a:custGeom>
            <a:avLst/>
            <a:gdLst>
              <a:gd name="connsiteX0" fmla="*/ 0 w 8465318"/>
              <a:gd name="connsiteY0" fmla="*/ 806199 h 4837100"/>
              <a:gd name="connsiteX1" fmla="*/ 806199 w 8465318"/>
              <a:gd name="connsiteY1" fmla="*/ 0 h 4837100"/>
              <a:gd name="connsiteX2" fmla="*/ 7659119 w 8465318"/>
              <a:gd name="connsiteY2" fmla="*/ 0 h 4837100"/>
              <a:gd name="connsiteX3" fmla="*/ 8465318 w 8465318"/>
              <a:gd name="connsiteY3" fmla="*/ 806199 h 4837100"/>
              <a:gd name="connsiteX4" fmla="*/ 8465318 w 8465318"/>
              <a:gd name="connsiteY4" fmla="*/ 4030901 h 4837100"/>
              <a:gd name="connsiteX5" fmla="*/ 7659119 w 8465318"/>
              <a:gd name="connsiteY5" fmla="*/ 4837100 h 4837100"/>
              <a:gd name="connsiteX6" fmla="*/ 806199 w 8465318"/>
              <a:gd name="connsiteY6" fmla="*/ 4837100 h 4837100"/>
              <a:gd name="connsiteX7" fmla="*/ 0 w 8465318"/>
              <a:gd name="connsiteY7" fmla="*/ 4030901 h 4837100"/>
              <a:gd name="connsiteX8" fmla="*/ 0 w 8465318"/>
              <a:gd name="connsiteY8" fmla="*/ 806199 h 483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837100" fill="none" extrusionOk="0">
                <a:moveTo>
                  <a:pt x="0" y="806199"/>
                </a:moveTo>
                <a:cubicBezTo>
                  <a:pt x="-41584" y="354222"/>
                  <a:pt x="375767" y="12119"/>
                  <a:pt x="806199" y="0"/>
                </a:cubicBezTo>
                <a:cubicBezTo>
                  <a:pt x="3760916" y="130954"/>
                  <a:pt x="4442583" y="43574"/>
                  <a:pt x="7659119" y="0"/>
                </a:cubicBezTo>
                <a:cubicBezTo>
                  <a:pt x="8111006" y="10222"/>
                  <a:pt x="8518907" y="426591"/>
                  <a:pt x="8465318" y="806199"/>
                </a:cubicBezTo>
                <a:cubicBezTo>
                  <a:pt x="8314879" y="1928014"/>
                  <a:pt x="8551197" y="2838243"/>
                  <a:pt x="8465318" y="4030901"/>
                </a:cubicBezTo>
                <a:cubicBezTo>
                  <a:pt x="8435481" y="4481052"/>
                  <a:pt x="8072356" y="4815011"/>
                  <a:pt x="7659119" y="4837100"/>
                </a:cubicBezTo>
                <a:cubicBezTo>
                  <a:pt x="5292986" y="4992297"/>
                  <a:pt x="1985654" y="5000120"/>
                  <a:pt x="806199" y="4837100"/>
                </a:cubicBezTo>
                <a:cubicBezTo>
                  <a:pt x="363656" y="4800466"/>
                  <a:pt x="-40292" y="4499679"/>
                  <a:pt x="0" y="4030901"/>
                </a:cubicBezTo>
                <a:cubicBezTo>
                  <a:pt x="64656" y="3625056"/>
                  <a:pt x="-17807" y="1548478"/>
                  <a:pt x="0" y="806199"/>
                </a:cubicBezTo>
                <a:close/>
              </a:path>
              <a:path w="8465318" h="4837100" stroke="0" extrusionOk="0">
                <a:moveTo>
                  <a:pt x="0" y="806199"/>
                </a:moveTo>
                <a:cubicBezTo>
                  <a:pt x="-26252" y="344755"/>
                  <a:pt x="279738" y="30479"/>
                  <a:pt x="806199" y="0"/>
                </a:cubicBezTo>
                <a:cubicBezTo>
                  <a:pt x="3948730" y="132882"/>
                  <a:pt x="6151979" y="-84951"/>
                  <a:pt x="7659119" y="0"/>
                </a:cubicBezTo>
                <a:cubicBezTo>
                  <a:pt x="8048511" y="54549"/>
                  <a:pt x="8462609" y="375922"/>
                  <a:pt x="8465318" y="806199"/>
                </a:cubicBezTo>
                <a:cubicBezTo>
                  <a:pt x="8485505" y="1173227"/>
                  <a:pt x="8617798" y="2975483"/>
                  <a:pt x="8465318" y="4030901"/>
                </a:cubicBezTo>
                <a:cubicBezTo>
                  <a:pt x="8488161" y="4478862"/>
                  <a:pt x="8113789" y="4817715"/>
                  <a:pt x="7659119" y="4837100"/>
                </a:cubicBezTo>
                <a:cubicBezTo>
                  <a:pt x="5961998" y="4924739"/>
                  <a:pt x="1636009" y="4764421"/>
                  <a:pt x="806199" y="4837100"/>
                </a:cubicBezTo>
                <a:cubicBezTo>
                  <a:pt x="358477" y="4813531"/>
                  <a:pt x="-43943" y="4537221"/>
                  <a:pt x="0" y="4030901"/>
                </a:cubicBezTo>
                <a:cubicBezTo>
                  <a:pt x="-38581" y="3334806"/>
                  <a:pt x="63341" y="1990587"/>
                  <a:pt x="0" y="806199"/>
                </a:cubicBezTo>
                <a:close/>
              </a:path>
            </a:pathLst>
          </a:custGeom>
          <a:solidFill>
            <a:schemeClr val="bg1">
              <a:alpha val="65000"/>
            </a:schemeClr>
          </a:solidFill>
          <a:ln w="38100">
            <a:solidFill>
              <a:srgbClr val="00206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Hộp Văn bản 22">
            <a:extLst>
              <a:ext uri="{FF2B5EF4-FFF2-40B4-BE49-F238E27FC236}">
                <a16:creationId xmlns:a16="http://schemas.microsoft.com/office/drawing/2014/main" id="{184D209E-C524-5B33-5FEB-D846A8F76D49}"/>
              </a:ext>
            </a:extLst>
          </p:cNvPr>
          <p:cNvSpPr txBox="1"/>
          <p:nvPr/>
        </p:nvSpPr>
        <p:spPr>
          <a:xfrm>
            <a:off x="394202" y="324884"/>
            <a:ext cx="8801138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Arial" panose="020B0604020202020204" pitchFamily="34" charset="0"/>
              </a:rPr>
              <a:t>Thứ … ngày … tháng … năm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D117B1B-0D71-DC1B-C1B1-2968C42A1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78990" y="2999582"/>
            <a:ext cx="4432647" cy="37933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F3262C-2D2E-5103-80CA-1CB90B1C3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368" y="1145969"/>
            <a:ext cx="3048264" cy="1822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7540E0-43DF-1D8B-ED1E-A4CAAD79B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76" y="2505883"/>
            <a:ext cx="7645047" cy="18716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2CB575-C8AB-A824-24F2-57F9064AE99F}"/>
              </a:ext>
            </a:extLst>
          </p:cNvPr>
          <p:cNvSpPr txBox="1"/>
          <p:nvPr/>
        </p:nvSpPr>
        <p:spPr>
          <a:xfrm>
            <a:off x="3870250" y="4433777"/>
            <a:ext cx="2179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(</a:t>
            </a:r>
            <a:r>
              <a:rPr lang="en-US" sz="4000" b="1" dirty="0" err="1"/>
              <a:t>Tiết</a:t>
            </a:r>
            <a:r>
              <a:rPr lang="en-US" sz="40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5426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ue and red text&#10;&#10;Description automatically generated">
            <a:extLst>
              <a:ext uri="{FF2B5EF4-FFF2-40B4-BE49-F238E27FC236}">
                <a16:creationId xmlns:a16="http://schemas.microsoft.com/office/drawing/2014/main" id="{0E6A39E6-7D3C-1344-0F9C-240BDF765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27" y="1495221"/>
            <a:ext cx="9778409" cy="476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08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027945" y="120959"/>
            <a:ext cx="11285845" cy="6936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Nêu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dài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đồ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29942" y="69838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6795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D136279-193F-4B61-A439-0C0E49D2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370" y="367748"/>
            <a:ext cx="4944065" cy="6369293"/>
          </a:xfrm>
          <a:prstGeom prst="rect">
            <a:avLst/>
          </a:prstGeom>
        </p:spPr>
      </p:pic>
      <p:grpSp>
        <p:nvGrpSpPr>
          <p:cNvPr id="26" name="Google Shape;321;p11">
            <a:extLst>
              <a:ext uri="{FF2B5EF4-FFF2-40B4-BE49-F238E27FC236}">
                <a16:creationId xmlns:a16="http://schemas.microsoft.com/office/drawing/2014/main" id="{28E8A795-6118-429D-BCCA-75A54CF1DFEF}"/>
              </a:ext>
            </a:extLst>
          </p:cNvPr>
          <p:cNvGrpSpPr/>
          <p:nvPr/>
        </p:nvGrpSpPr>
        <p:grpSpPr>
          <a:xfrm rot="20097600">
            <a:off x="7482607" y="233635"/>
            <a:ext cx="5322823" cy="4451489"/>
            <a:chOff x="-491208" y="1559964"/>
            <a:chExt cx="5576478" cy="4695532"/>
          </a:xfrm>
        </p:grpSpPr>
        <p:pic>
          <p:nvPicPr>
            <p:cNvPr id="27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10B521B4-6DB5-4E08-9645-29BDF47F749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660243C4-2B8B-4C49-92A1-1EF25FA8111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D159688-F66F-45DB-BB23-5DD5E52C59E6}"/>
              </a:ext>
            </a:extLst>
          </p:cNvPr>
          <p:cNvSpPr txBox="1"/>
          <p:nvPr/>
        </p:nvSpPr>
        <p:spPr>
          <a:xfrm>
            <a:off x="5800725" y="814610"/>
            <a:ext cx="143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 cm</a:t>
            </a:r>
          </a:p>
        </p:txBody>
      </p:sp>
      <p:grpSp>
        <p:nvGrpSpPr>
          <p:cNvPr id="30" name="Google Shape;321;p11">
            <a:extLst>
              <a:ext uri="{FF2B5EF4-FFF2-40B4-BE49-F238E27FC236}">
                <a16:creationId xmlns:a16="http://schemas.microsoft.com/office/drawing/2014/main" id="{3C0219EE-4047-4C47-A6B2-504653730CF5}"/>
              </a:ext>
            </a:extLst>
          </p:cNvPr>
          <p:cNvGrpSpPr/>
          <p:nvPr/>
        </p:nvGrpSpPr>
        <p:grpSpPr>
          <a:xfrm rot="20097600">
            <a:off x="7492131" y="3186270"/>
            <a:ext cx="5322823" cy="4451489"/>
            <a:chOff x="-491208" y="1559964"/>
            <a:chExt cx="5576478" cy="4695532"/>
          </a:xfrm>
        </p:grpSpPr>
        <p:pic>
          <p:nvPicPr>
            <p:cNvPr id="31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41C1C26-E9F3-4B74-B8E3-185C4D3057E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46D02F60-E556-43A6-92E3-E56D436AC1D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44DC8ED-C0F5-4152-9F90-0055D867680F}"/>
              </a:ext>
            </a:extLst>
          </p:cNvPr>
          <p:cNvSpPr txBox="1"/>
          <p:nvPr/>
        </p:nvSpPr>
        <p:spPr>
          <a:xfrm>
            <a:off x="6008797" y="2157792"/>
            <a:ext cx="143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 cm</a:t>
            </a:r>
          </a:p>
        </p:txBody>
      </p:sp>
      <p:grpSp>
        <p:nvGrpSpPr>
          <p:cNvPr id="34" name="Google Shape;321;p11">
            <a:extLst>
              <a:ext uri="{FF2B5EF4-FFF2-40B4-BE49-F238E27FC236}">
                <a16:creationId xmlns:a16="http://schemas.microsoft.com/office/drawing/2014/main" id="{D3E6E573-6103-49EF-B79D-49B8166AAC79}"/>
              </a:ext>
            </a:extLst>
          </p:cNvPr>
          <p:cNvGrpSpPr/>
          <p:nvPr/>
        </p:nvGrpSpPr>
        <p:grpSpPr>
          <a:xfrm rot="20097600">
            <a:off x="9858661" y="1738800"/>
            <a:ext cx="5322823" cy="4451489"/>
            <a:chOff x="-491208" y="1559964"/>
            <a:chExt cx="5576478" cy="4695532"/>
          </a:xfrm>
        </p:grpSpPr>
        <p:pic>
          <p:nvPicPr>
            <p:cNvPr id="35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76A80C63-EB38-4160-B455-F4947A119D8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7AD24207-C821-41E4-A58B-806E1EA4E55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E20FEAE-16E2-4295-AE21-32AE8E2CA5EE}"/>
              </a:ext>
            </a:extLst>
          </p:cNvPr>
          <p:cNvSpPr txBox="1"/>
          <p:nvPr/>
        </p:nvSpPr>
        <p:spPr>
          <a:xfrm>
            <a:off x="11230802" y="2319226"/>
            <a:ext cx="143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 cm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0373C2-5D5C-49B4-9389-B8FD4E3DD974}"/>
              </a:ext>
            </a:extLst>
          </p:cNvPr>
          <p:cNvSpPr txBox="1"/>
          <p:nvPr/>
        </p:nvSpPr>
        <p:spPr>
          <a:xfrm>
            <a:off x="6096000" y="3546646"/>
            <a:ext cx="143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 cm</a:t>
            </a:r>
          </a:p>
        </p:txBody>
      </p:sp>
      <p:grpSp>
        <p:nvGrpSpPr>
          <p:cNvPr id="40" name="Google Shape;321;p11">
            <a:extLst>
              <a:ext uri="{FF2B5EF4-FFF2-40B4-BE49-F238E27FC236}">
                <a16:creationId xmlns:a16="http://schemas.microsoft.com/office/drawing/2014/main" id="{96782592-C09C-4A13-9288-5C7B2BD03A67}"/>
              </a:ext>
            </a:extLst>
          </p:cNvPr>
          <p:cNvGrpSpPr/>
          <p:nvPr/>
        </p:nvGrpSpPr>
        <p:grpSpPr>
          <a:xfrm rot="20097600">
            <a:off x="9877713" y="3190450"/>
            <a:ext cx="5322823" cy="4451489"/>
            <a:chOff x="-491208" y="1559964"/>
            <a:chExt cx="5576478" cy="4695532"/>
          </a:xfrm>
        </p:grpSpPr>
        <p:pic>
          <p:nvPicPr>
            <p:cNvPr id="43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0C8D9E8C-17A3-453D-926D-BF88C4CCBA9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DC2A1EB1-2014-427A-88D8-6D3AAA6618B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238100B-528E-499B-BD1A-68E50A0C600A}"/>
              </a:ext>
            </a:extLst>
          </p:cNvPr>
          <p:cNvSpPr txBox="1"/>
          <p:nvPr/>
        </p:nvSpPr>
        <p:spPr>
          <a:xfrm>
            <a:off x="11351758" y="3611924"/>
            <a:ext cx="143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 cm</a:t>
            </a:r>
          </a:p>
        </p:txBody>
      </p:sp>
      <p:grpSp>
        <p:nvGrpSpPr>
          <p:cNvPr id="49" name="Google Shape;321;p11">
            <a:extLst>
              <a:ext uri="{FF2B5EF4-FFF2-40B4-BE49-F238E27FC236}">
                <a16:creationId xmlns:a16="http://schemas.microsoft.com/office/drawing/2014/main" id="{E0F3EE7C-EBE5-4681-9E34-CEF77C25F641}"/>
              </a:ext>
            </a:extLst>
          </p:cNvPr>
          <p:cNvGrpSpPr/>
          <p:nvPr/>
        </p:nvGrpSpPr>
        <p:grpSpPr>
          <a:xfrm rot="20097600">
            <a:off x="7487463" y="4938749"/>
            <a:ext cx="5322823" cy="4451489"/>
            <a:chOff x="-491208" y="1559964"/>
            <a:chExt cx="5576478" cy="4695532"/>
          </a:xfrm>
        </p:grpSpPr>
        <p:pic>
          <p:nvPicPr>
            <p:cNvPr id="53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1EBEB5D4-C8EF-49F6-A92B-5E7BBF1D28A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366B1A2B-5D97-40E6-80E1-F96D46321E6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941757F-5D2F-4F67-881E-2E8189D040FD}"/>
              </a:ext>
            </a:extLst>
          </p:cNvPr>
          <p:cNvSpPr txBox="1"/>
          <p:nvPr/>
        </p:nvSpPr>
        <p:spPr>
          <a:xfrm>
            <a:off x="6113064" y="5525062"/>
            <a:ext cx="143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 cm</a:t>
            </a:r>
          </a:p>
        </p:txBody>
      </p:sp>
      <p:grpSp>
        <p:nvGrpSpPr>
          <p:cNvPr id="65" name="Google Shape;321;p11">
            <a:extLst>
              <a:ext uri="{FF2B5EF4-FFF2-40B4-BE49-F238E27FC236}">
                <a16:creationId xmlns:a16="http://schemas.microsoft.com/office/drawing/2014/main" id="{3BE2E792-740F-4A9B-ACE3-634CAF9E4EDA}"/>
              </a:ext>
            </a:extLst>
          </p:cNvPr>
          <p:cNvGrpSpPr/>
          <p:nvPr/>
        </p:nvGrpSpPr>
        <p:grpSpPr>
          <a:xfrm rot="20097600">
            <a:off x="7503231" y="1699758"/>
            <a:ext cx="5322823" cy="4451489"/>
            <a:chOff x="-491208" y="1559964"/>
            <a:chExt cx="5576478" cy="4695532"/>
          </a:xfrm>
        </p:grpSpPr>
        <p:pic>
          <p:nvPicPr>
            <p:cNvPr id="66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5B489B63-9D39-4B52-BF81-482ED82CEC1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BE7E9F0C-776C-4758-97C0-F192372AECF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F4F7E7-9F00-482D-8E06-1D29DD364FD3}"/>
              </a:ext>
            </a:extLst>
          </p:cNvPr>
          <p:cNvSpPr/>
          <p:nvPr/>
        </p:nvSpPr>
        <p:spPr>
          <a:xfrm>
            <a:off x="697978" y="1354432"/>
            <a:ext cx="4665329" cy="86469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b.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nhất</a:t>
            </a:r>
            <a:r>
              <a:rPr lang="en-US" sz="3200" dirty="0"/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C201453-626C-40F7-98C7-58BF8A884350}"/>
              </a:ext>
            </a:extLst>
          </p:cNvPr>
          <p:cNvSpPr/>
          <p:nvPr/>
        </p:nvSpPr>
        <p:spPr>
          <a:xfrm>
            <a:off x="5780101" y="791672"/>
            <a:ext cx="1416693" cy="6692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DD029F50-FDDC-43E8-BD12-A6C69A6894A8}"/>
              </a:ext>
            </a:extLst>
          </p:cNvPr>
          <p:cNvSpPr/>
          <p:nvPr/>
        </p:nvSpPr>
        <p:spPr>
          <a:xfrm>
            <a:off x="679220" y="2642391"/>
            <a:ext cx="4665329" cy="86469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c. </a:t>
            </a:r>
            <a:r>
              <a:rPr lang="en-US" sz="3200" dirty="0" err="1"/>
              <a:t>Có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ngắn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khách</a:t>
            </a:r>
            <a:r>
              <a:rPr lang="en-US" sz="3200" dirty="0"/>
              <a:t>?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2828C8D-284B-42E5-B9F1-5509229A83F4}"/>
              </a:ext>
            </a:extLst>
          </p:cNvPr>
          <p:cNvSpPr/>
          <p:nvPr/>
        </p:nvSpPr>
        <p:spPr>
          <a:xfrm>
            <a:off x="11211750" y="2283378"/>
            <a:ext cx="1116015" cy="669269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A902130-B02B-4CEB-A5C9-02757B4885C6}"/>
              </a:ext>
            </a:extLst>
          </p:cNvPr>
          <p:cNvSpPr/>
          <p:nvPr/>
        </p:nvSpPr>
        <p:spPr>
          <a:xfrm>
            <a:off x="11233177" y="3557809"/>
            <a:ext cx="1116015" cy="669269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494B54F-20AA-4476-8C78-09A7DE94BCED}"/>
              </a:ext>
            </a:extLst>
          </p:cNvPr>
          <p:cNvSpPr/>
          <p:nvPr/>
        </p:nvSpPr>
        <p:spPr>
          <a:xfrm>
            <a:off x="6029421" y="2170360"/>
            <a:ext cx="1116015" cy="669269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691BDED-CDD7-4D4B-9544-5093F5F3624D}"/>
              </a:ext>
            </a:extLst>
          </p:cNvPr>
          <p:cNvSpPr/>
          <p:nvPr/>
        </p:nvSpPr>
        <p:spPr>
          <a:xfrm>
            <a:off x="10490755" y="999902"/>
            <a:ext cx="496793" cy="8168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Down 72">
            <a:extLst>
              <a:ext uri="{FF2B5EF4-FFF2-40B4-BE49-F238E27FC236}">
                <a16:creationId xmlns:a16="http://schemas.microsoft.com/office/drawing/2014/main" id="{CAE6ABD4-BB1B-4722-85CE-539AF513ED79}"/>
              </a:ext>
            </a:extLst>
          </p:cNvPr>
          <p:cNvSpPr/>
          <p:nvPr/>
        </p:nvSpPr>
        <p:spPr>
          <a:xfrm>
            <a:off x="10655864" y="2795273"/>
            <a:ext cx="496793" cy="8168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row: Down 73">
            <a:extLst>
              <a:ext uri="{FF2B5EF4-FFF2-40B4-BE49-F238E27FC236}">
                <a16:creationId xmlns:a16="http://schemas.microsoft.com/office/drawing/2014/main" id="{E101ECD0-C164-4B1C-A624-6C203321FF58}"/>
              </a:ext>
            </a:extLst>
          </p:cNvPr>
          <p:cNvSpPr/>
          <p:nvPr/>
        </p:nvSpPr>
        <p:spPr>
          <a:xfrm>
            <a:off x="8205546" y="1021869"/>
            <a:ext cx="496793" cy="8168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row: Down 74">
            <a:extLst>
              <a:ext uri="{FF2B5EF4-FFF2-40B4-BE49-F238E27FC236}">
                <a16:creationId xmlns:a16="http://schemas.microsoft.com/office/drawing/2014/main" id="{E0689A1C-95EC-4E5F-9280-E9EF4E5D4B93}"/>
              </a:ext>
            </a:extLst>
          </p:cNvPr>
          <p:cNvSpPr/>
          <p:nvPr/>
        </p:nvSpPr>
        <p:spPr>
          <a:xfrm>
            <a:off x="9064857" y="239113"/>
            <a:ext cx="496793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4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48"/>
            </p:par>
          </p:childTnLst>
        </p:cTn>
      </p:par>
    </p:tnLst>
    <p:bldLst>
      <p:bldP spid="8" grpId="0" animBg="1"/>
      <p:bldP spid="9" grpId="0" animBg="1"/>
      <p:bldP spid="68" grpId="0" animBg="1"/>
      <p:bldP spid="69" grpId="0" animBg="1"/>
      <p:bldP spid="71" grpId="0" animBg="1"/>
      <p:bldP spid="72" grpId="0" animBg="1"/>
      <p:bldP spid="10" grpId="0" animBg="1"/>
      <p:bldP spid="73" grpId="0" animBg="1"/>
      <p:bldP spid="74" grpId="0" animBg="1"/>
      <p:bldP spid="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0323B6-DCEE-48C7-BD0F-A9B457483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8850" y="979849"/>
            <a:ext cx="8605837" cy="5563826"/>
          </a:xfrm>
          <a:prstGeom prst="rect">
            <a:avLst/>
          </a:prstGeom>
        </p:spPr>
      </p:pic>
      <p:grpSp>
        <p:nvGrpSpPr>
          <p:cNvPr id="91" name="Google Shape;321;p11">
            <a:extLst>
              <a:ext uri="{FF2B5EF4-FFF2-40B4-BE49-F238E27FC236}">
                <a16:creationId xmlns:a16="http://schemas.microsoft.com/office/drawing/2014/main" id="{6F0D71B8-C2DC-465F-A023-8B2C0ED1EC6E}"/>
              </a:ext>
            </a:extLst>
          </p:cNvPr>
          <p:cNvGrpSpPr/>
          <p:nvPr/>
        </p:nvGrpSpPr>
        <p:grpSpPr>
          <a:xfrm rot="20091635">
            <a:off x="3607621" y="4048698"/>
            <a:ext cx="8337985" cy="6791591"/>
            <a:chOff x="-491208" y="1559964"/>
            <a:chExt cx="5576478" cy="4695532"/>
          </a:xfrm>
        </p:grpSpPr>
        <p:pic>
          <p:nvPicPr>
            <p:cNvPr id="92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2779F078-6215-4392-8189-0BC9E6B19CD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124693DC-A85F-42A0-A07E-9FAB4FF42FF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" name="Google Shape;321;p11">
            <a:extLst>
              <a:ext uri="{FF2B5EF4-FFF2-40B4-BE49-F238E27FC236}">
                <a16:creationId xmlns:a16="http://schemas.microsoft.com/office/drawing/2014/main" id="{0F495BC6-3FFA-44FC-8BB8-7CA1220BFCB8}"/>
              </a:ext>
            </a:extLst>
          </p:cNvPr>
          <p:cNvGrpSpPr/>
          <p:nvPr/>
        </p:nvGrpSpPr>
        <p:grpSpPr>
          <a:xfrm rot="20097600">
            <a:off x="2012678" y="1099313"/>
            <a:ext cx="7950599" cy="6780005"/>
            <a:chOff x="-491208" y="1559964"/>
            <a:chExt cx="5576478" cy="4695532"/>
          </a:xfrm>
        </p:grpSpPr>
        <p:pic>
          <p:nvPicPr>
            <p:cNvPr id="49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2143C3E-6B28-4D28-BB22-861B4DBA8C2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4EE2C313-A487-47E4-AE21-7FA92CFB4F6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321;p11">
            <a:extLst>
              <a:ext uri="{FF2B5EF4-FFF2-40B4-BE49-F238E27FC236}">
                <a16:creationId xmlns:a16="http://schemas.microsoft.com/office/drawing/2014/main" id="{8159E394-EB67-4C11-B8C6-948844FBF451}"/>
              </a:ext>
            </a:extLst>
          </p:cNvPr>
          <p:cNvGrpSpPr/>
          <p:nvPr/>
        </p:nvGrpSpPr>
        <p:grpSpPr>
          <a:xfrm rot="283718">
            <a:off x="6879687" y="1267359"/>
            <a:ext cx="9798908" cy="7278063"/>
            <a:chOff x="-491208" y="1559964"/>
            <a:chExt cx="5576478" cy="4695532"/>
          </a:xfrm>
        </p:grpSpPr>
        <p:pic>
          <p:nvPicPr>
            <p:cNvPr id="63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E1C67919-3693-4D6D-95B5-29272982462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08C6FB7D-12B4-45DD-83AD-25993705E47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992729" y="79960"/>
            <a:ext cx="11285845" cy="6936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Đo</a:t>
            </a:r>
            <a:r>
              <a:rPr lang="en-US" altLang="zh-CN" sz="3600" b="1" dirty="0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độ</a:t>
            </a:r>
            <a:r>
              <a:rPr lang="en-US" altLang="zh-CN" sz="3600" b="1" dirty="0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dài</a:t>
            </a:r>
            <a:r>
              <a:rPr lang="en-US" altLang="zh-CN" sz="3600" b="1" dirty="0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đồ</a:t>
            </a:r>
            <a:r>
              <a:rPr lang="en-US" altLang="zh-CN" sz="3600" b="1" dirty="0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vật</a:t>
            </a:r>
            <a:r>
              <a:rPr lang="en-US" altLang="zh-CN" sz="3600" b="1" dirty="0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. </a:t>
            </a:r>
            <a:r>
              <a:rPr lang="en-US" altLang="zh-CN" sz="3600" b="1" dirty="0" err="1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Đồ</a:t>
            </a:r>
            <a:r>
              <a:rPr lang="en-US" altLang="zh-CN" sz="3600" b="1" dirty="0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vật</a:t>
            </a:r>
            <a:r>
              <a:rPr lang="en-US" altLang="zh-CN" sz="3600" b="1" dirty="0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nào</a:t>
            </a:r>
            <a:r>
              <a:rPr lang="en-US" altLang="zh-CN" sz="3600" b="1" dirty="0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dài</a:t>
            </a:r>
            <a:r>
              <a:rPr lang="en-US" altLang="zh-CN" sz="3600" b="1" dirty="0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nhất</a:t>
            </a:r>
            <a:r>
              <a:rPr lang="en-US" altLang="zh-CN" sz="3600" b="1" dirty="0">
                <a:solidFill>
                  <a:srgbClr val="FF0000"/>
                </a:solidFill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0" y="79960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6960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643107-E4C6-41C4-9A10-955F360D6D80}"/>
              </a:ext>
            </a:extLst>
          </p:cNvPr>
          <p:cNvSpPr/>
          <p:nvPr/>
        </p:nvSpPr>
        <p:spPr>
          <a:xfrm>
            <a:off x="3467100" y="3009900"/>
            <a:ext cx="609600" cy="609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9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875E9F5E-6475-47A0-8EC3-6769A6AFE7CD}"/>
              </a:ext>
            </a:extLst>
          </p:cNvPr>
          <p:cNvSpPr/>
          <p:nvPr/>
        </p:nvSpPr>
        <p:spPr>
          <a:xfrm>
            <a:off x="8783102" y="2819400"/>
            <a:ext cx="609600" cy="609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3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9189117D-4400-450C-8A8F-2BB39ABF4BD3}"/>
              </a:ext>
            </a:extLst>
          </p:cNvPr>
          <p:cNvSpPr/>
          <p:nvPr/>
        </p:nvSpPr>
        <p:spPr>
          <a:xfrm>
            <a:off x="5874026" y="5854965"/>
            <a:ext cx="876950" cy="609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11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73EF22-BD4B-4011-8E7D-3F6D5C04EBC6}"/>
              </a:ext>
            </a:extLst>
          </p:cNvPr>
          <p:cNvSpPr/>
          <p:nvPr/>
        </p:nvSpPr>
        <p:spPr>
          <a:xfrm>
            <a:off x="1357313" y="4800600"/>
            <a:ext cx="2109787" cy="61622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Dài</a:t>
            </a:r>
            <a:r>
              <a:rPr lang="en-US" sz="4000" dirty="0"/>
              <a:t> </a:t>
            </a:r>
            <a:r>
              <a:rPr lang="en-US" sz="4000" dirty="0" err="1"/>
              <a:t>nhất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2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75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  <p:bldP spid="90" grpId="0" animBg="1"/>
      <p:bldP spid="9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7231" y="52916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853981" y="-99484"/>
            <a:ext cx="9610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Bút chì nào dài hơn 8 cm?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00BB80-2B1E-46EA-8379-8C4E2FF54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04"/>
          <a:stretch/>
        </p:blipFill>
        <p:spPr>
          <a:xfrm>
            <a:off x="1481361" y="5525209"/>
            <a:ext cx="9168000" cy="1082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26A2CF-77AD-4C9D-8AD8-B8F29878F3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0"/>
          <a:stretch/>
        </p:blipFill>
        <p:spPr>
          <a:xfrm>
            <a:off x="1483501" y="889000"/>
            <a:ext cx="9229273" cy="459125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2B62C0-CF98-4318-BC0D-5F55A90A438D}"/>
              </a:ext>
            </a:extLst>
          </p:cNvPr>
          <p:cNvCxnSpPr>
            <a:cxnSpLocks/>
          </p:cNvCxnSpPr>
          <p:nvPr/>
        </p:nvCxnSpPr>
        <p:spPr>
          <a:xfrm>
            <a:off x="6615767" y="3026327"/>
            <a:ext cx="0" cy="274320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CB8AE5-0510-40A9-AE0B-EF46160FECFB}"/>
              </a:ext>
            </a:extLst>
          </p:cNvPr>
          <p:cNvCxnSpPr/>
          <p:nvPr/>
        </p:nvCxnSpPr>
        <p:spPr>
          <a:xfrm>
            <a:off x="7810367" y="1455537"/>
            <a:ext cx="0" cy="437848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8A14ED-DE20-434E-909B-EA8638889316}"/>
              </a:ext>
            </a:extLst>
          </p:cNvPr>
          <p:cNvCxnSpPr>
            <a:cxnSpLocks/>
          </p:cNvCxnSpPr>
          <p:nvPr/>
        </p:nvCxnSpPr>
        <p:spPr>
          <a:xfrm>
            <a:off x="9003900" y="4749801"/>
            <a:ext cx="0" cy="1019727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C93D16-941E-4B64-8759-762B3BA09C83}"/>
              </a:ext>
            </a:extLst>
          </p:cNvPr>
          <p:cNvCxnSpPr/>
          <p:nvPr/>
        </p:nvCxnSpPr>
        <p:spPr>
          <a:xfrm>
            <a:off x="1884219" y="1443992"/>
            <a:ext cx="0" cy="437848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2C5995CC-B241-4961-A279-16599E9BC02A}"/>
              </a:ext>
            </a:extLst>
          </p:cNvPr>
          <p:cNvSpPr/>
          <p:nvPr/>
        </p:nvSpPr>
        <p:spPr>
          <a:xfrm>
            <a:off x="7849337" y="1389295"/>
            <a:ext cx="482600" cy="48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VN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912455-A572-4B0B-9196-603B484AD99B}"/>
              </a:ext>
            </a:extLst>
          </p:cNvPr>
          <p:cNvSpPr/>
          <p:nvPr/>
        </p:nvSpPr>
        <p:spPr>
          <a:xfrm>
            <a:off x="9087320" y="4592781"/>
            <a:ext cx="482600" cy="48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VN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55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513401CB-299A-3118-86CD-095D072B9DBA}"/>
              </a:ext>
            </a:extLst>
          </p:cNvPr>
          <p:cNvSpPr/>
          <p:nvPr/>
        </p:nvSpPr>
        <p:spPr>
          <a:xfrm>
            <a:off x="3305908" y="1420839"/>
            <a:ext cx="5950634" cy="2883877"/>
          </a:xfrm>
          <a:prstGeom prst="rect">
            <a:avLst/>
          </a:prstGeom>
          <a:solidFill>
            <a:srgbClr val="FFFA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948CF36C-A42F-A4D1-2FEA-D9BA89D2AB67}"/>
              </a:ext>
            </a:extLst>
          </p:cNvPr>
          <p:cNvCxnSpPr>
            <a:cxnSpLocks/>
          </p:cNvCxnSpPr>
          <p:nvPr/>
        </p:nvCxnSpPr>
        <p:spPr>
          <a:xfrm>
            <a:off x="6067864" y="1153551"/>
            <a:ext cx="0" cy="4107767"/>
          </a:xfrm>
          <a:prstGeom prst="line">
            <a:avLst/>
          </a:prstGeom>
          <a:ln w="57150">
            <a:solidFill>
              <a:srgbClr val="C0BA97">
                <a:alpha val="7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3">
            <a:extLst>
              <a:ext uri="{FF2B5EF4-FFF2-40B4-BE49-F238E27FC236}">
                <a16:creationId xmlns:a16="http://schemas.microsoft.com/office/drawing/2014/main" id="{8C0CE31D-E4F0-FAFA-DE13-81A8C8040020}"/>
              </a:ext>
            </a:extLst>
          </p:cNvPr>
          <p:cNvGrpSpPr/>
          <p:nvPr/>
        </p:nvGrpSpPr>
        <p:grpSpPr>
          <a:xfrm>
            <a:off x="1925744" y="1526961"/>
            <a:ext cx="8284240" cy="2671632"/>
            <a:chOff x="3920561" y="8204395"/>
            <a:chExt cx="9623851" cy="2671632"/>
          </a:xfrm>
        </p:grpSpPr>
        <p:sp>
          <p:nvSpPr>
            <p:cNvPr id="3" name="TextBox 24">
              <a:extLst>
                <a:ext uri="{FF2B5EF4-FFF2-40B4-BE49-F238E27FC236}">
                  <a16:creationId xmlns:a16="http://schemas.microsoft.com/office/drawing/2014/main" id="{96D6D1D5-2EC3-043F-ADFC-E1B0214CE074}"/>
                </a:ext>
              </a:extLst>
            </p:cNvPr>
            <p:cNvSpPr txBox="1"/>
            <p:nvPr/>
          </p:nvSpPr>
          <p:spPr>
            <a:xfrm>
              <a:off x="4149463" y="8204395"/>
              <a:ext cx="9166049" cy="265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5" name="TextBox 29">
              <a:extLst>
                <a:ext uri="{FF2B5EF4-FFF2-40B4-BE49-F238E27FC236}">
                  <a16:creationId xmlns:a16="http://schemas.microsoft.com/office/drawing/2014/main" id="{DF2C0CF6-60E9-4CE9-4F9D-C21837B363C7}"/>
                </a:ext>
              </a:extLst>
            </p:cNvPr>
            <p:cNvSpPr txBox="1"/>
            <p:nvPr/>
          </p:nvSpPr>
          <p:spPr>
            <a:xfrm>
              <a:off x="3920561" y="8223762"/>
              <a:ext cx="9623851" cy="265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Ạ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Ệ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 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V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À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Ẹ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G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Ặ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P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L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Ạ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131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.5|4.9|4.3|4.2|5.2|3.8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8.9|7.7|10.9|5.1|9.6|7.7|8.3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93</Words>
  <Application>Microsoft Office PowerPoint</Application>
  <PresentationFormat>Widescreen</PresentationFormat>
  <Paragraphs>25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VNI-Avo</vt:lpstr>
      <vt:lpstr>仓耳玄三M W05</vt:lpstr>
      <vt:lpstr>.VnArial</vt:lpstr>
      <vt:lpstr>Aptos</vt:lpstr>
      <vt:lpstr>Aptos Display</vt:lpstr>
      <vt:lpstr>Arial</vt:lpstr>
      <vt:lpstr>Calibri</vt:lpstr>
      <vt:lpstr>Calibri Light</vt:lpstr>
      <vt:lpstr>SVN-Gretoon</vt:lpstr>
      <vt:lpstr>1_Office Theme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thao</dc:creator>
  <cp:lastModifiedBy>Thao Tran</cp:lastModifiedBy>
  <cp:revision>9</cp:revision>
  <dcterms:created xsi:type="dcterms:W3CDTF">2021-12-25T08:41:57Z</dcterms:created>
  <dcterms:modified xsi:type="dcterms:W3CDTF">2026-01-10T03:47:01Z</dcterms:modified>
</cp:coreProperties>
</file>