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25" r:id="rId4"/>
    <p:sldMasterId id="2147483944" r:id="rId5"/>
    <p:sldMasterId id="2147483956" r:id="rId6"/>
    <p:sldMasterId id="2147483980" r:id="rId7"/>
    <p:sldMasterId id="2147483995" r:id="rId8"/>
    <p:sldMasterId id="2147484021" r:id="rId9"/>
  </p:sldMasterIdLst>
  <p:notesMasterIdLst>
    <p:notesMasterId r:id="rId33"/>
  </p:notesMasterIdLst>
  <p:sldIdLst>
    <p:sldId id="288" r:id="rId10"/>
    <p:sldId id="257" r:id="rId11"/>
    <p:sldId id="258" r:id="rId12"/>
    <p:sldId id="259" r:id="rId13"/>
    <p:sldId id="2007577096" r:id="rId14"/>
    <p:sldId id="261" r:id="rId15"/>
    <p:sldId id="262" r:id="rId16"/>
    <p:sldId id="263" r:id="rId17"/>
    <p:sldId id="292" r:id="rId18"/>
    <p:sldId id="266" r:id="rId19"/>
    <p:sldId id="307" r:id="rId20"/>
    <p:sldId id="309" r:id="rId21"/>
    <p:sldId id="311" r:id="rId22"/>
    <p:sldId id="312" r:id="rId23"/>
    <p:sldId id="313" r:id="rId24"/>
    <p:sldId id="2007577099" r:id="rId25"/>
    <p:sldId id="2007577100" r:id="rId26"/>
    <p:sldId id="2007577101" r:id="rId27"/>
    <p:sldId id="260" r:id="rId28"/>
    <p:sldId id="2007577102" r:id="rId29"/>
    <p:sldId id="2007577103" r:id="rId30"/>
    <p:sldId id="2007577104" r:id="rId31"/>
    <p:sldId id="20075770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4169"/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0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84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82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928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CÁC PHƯƠNG TIỆN GT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86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loại</a:t>
            </a:r>
            <a:r>
              <a:rPr lang="en-US" b="1" dirty="0"/>
              <a:t> </a:t>
            </a:r>
            <a:r>
              <a:rPr lang="en-US" b="1" dirty="0" err="1"/>
              <a:t>rau</a:t>
            </a:r>
            <a:r>
              <a:rPr lang="en-US" b="1" dirty="0"/>
              <a:t> </a:t>
            </a:r>
            <a:r>
              <a:rPr lang="en-US" b="1" dirty="0" err="1"/>
              <a:t>củ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icon</a:t>
            </a:r>
            <a:r>
              <a:rPr lang="en-US" b="1" baseline="0" dirty="0"/>
              <a:t> </a:t>
            </a:r>
            <a:r>
              <a:rPr lang="en-US" b="1" baseline="0" dirty="0" err="1"/>
              <a:t>mặt</a:t>
            </a:r>
            <a:r>
              <a:rPr lang="en-US" b="1" baseline="0" dirty="0"/>
              <a:t> </a:t>
            </a:r>
            <a:r>
              <a:rPr lang="en-US" b="1" baseline="0" dirty="0" err="1"/>
              <a:t>trời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3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316622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38657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94175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649499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01495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13438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256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74113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78558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7882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45906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90774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94522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58636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693246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15254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07395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81229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184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71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3721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091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377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8090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2495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899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2438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2622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4726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841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134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9050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582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2768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8719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6966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08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0040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752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206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7192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453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41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6366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2313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0099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1819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6887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140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304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962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808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4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6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48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57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9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4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4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7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4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6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65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5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92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92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2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6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35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06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8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7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65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8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30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9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1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1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77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3857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1069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41872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79041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88288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86739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145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00540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7915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65958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64993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98105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59141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1057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4812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5650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93514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868423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960944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65995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1227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CD8DDC-E005-EE0B-A474-96AEAD883C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308FEB-A6AD-9B7A-D494-763AB91208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6DC0AF-9ACB-0488-70EE-06728D7A42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8">
            <a:extLst>
              <a:ext uri="{FF2B5EF4-FFF2-40B4-BE49-F238E27FC236}">
                <a16:creationId xmlns:a16="http://schemas.microsoft.com/office/drawing/2014/main" id="{FCD5CE0D-B5B6-8EB0-16F9-6A7D4FCB0E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4" name="图片 36">
            <a:extLst>
              <a:ext uri="{FF2B5EF4-FFF2-40B4-BE49-F238E27FC236}">
                <a16:creationId xmlns:a16="http://schemas.microsoft.com/office/drawing/2014/main" id="{B213C90D-341F-C15D-8530-8652D4572D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15" name="直角三角形 33">
            <a:extLst>
              <a:ext uri="{FF2B5EF4-FFF2-40B4-BE49-F238E27FC236}">
                <a16:creationId xmlns:a16="http://schemas.microsoft.com/office/drawing/2014/main" id="{74106034-AF64-E1C3-D944-E83A2E586FD2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EDB2DA2E-5648-D077-8576-370097F403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18" name="图片 35">
            <a:extLst>
              <a:ext uri="{FF2B5EF4-FFF2-40B4-BE49-F238E27FC236}">
                <a16:creationId xmlns:a16="http://schemas.microsoft.com/office/drawing/2014/main" id="{2B97F06F-84C5-C1F2-41E9-C31EA41D1F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1D81F5B8-C030-6BF8-B625-43A4A6F275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52EE65-7BE3-3289-E096-535D36B3561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9FCE95-427F-4B25-074C-7E8E4A055E1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23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1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22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  <p:sldLayoutId id="2147484041" r:id="rId20"/>
    <p:sldLayoutId id="2147484042" r:id="rId21"/>
    <p:sldLayoutId id="2147484043" r:id="rId22"/>
    <p:sldLayoutId id="2147484044" r:id="rId23"/>
    <p:sldLayoutId id="2147484045" r:id="rId24"/>
    <p:sldLayoutId id="2147484046" r:id="rId25"/>
    <p:sldLayoutId id="2147484047" r:id="rId26"/>
    <p:sldLayoutId id="2147484048" r:id="rId27"/>
    <p:sldLayoutId id="2147484049" r:id="rId28"/>
    <p:sldLayoutId id="2147484050" r:id="rId29"/>
    <p:sldLayoutId id="2147484051" r:id="rId30"/>
    <p:sldLayoutId id="2147484052" r:id="rId31"/>
    <p:sldLayoutId id="2147484053" r:id="rId32"/>
    <p:sldLayoutId id="2147484054" r:id="rId33"/>
    <p:sldLayoutId id="214748405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9.xml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48.xml"/><Relationship Id="rId7" Type="http://schemas.openxmlformats.org/officeDocument/2006/relationships/slide" Target="slide21.xml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audio" Target="../media/media1.wav"/><Relationship Id="rId16" Type="http://schemas.openxmlformats.org/officeDocument/2006/relationships/slide" Target="slide9.xml"/><Relationship Id="rId1" Type="http://schemas.microsoft.com/office/2007/relationships/media" Target="../media/media1.wav"/><Relationship Id="rId6" Type="http://schemas.microsoft.com/office/2007/relationships/hdphoto" Target="../media/hdphoto3.wdp"/><Relationship Id="rId11" Type="http://schemas.openxmlformats.org/officeDocument/2006/relationships/slide" Target="slide22.xml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9.xml"/><Relationship Id="rId9" Type="http://schemas.openxmlformats.org/officeDocument/2006/relationships/slide" Target="slide20.xml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54.png"/><Relationship Id="rId3" Type="http://schemas.microsoft.com/office/2007/relationships/media" Target="../media/media3.mp3"/><Relationship Id="rId21" Type="http://schemas.openxmlformats.org/officeDocument/2006/relationships/image" Target="../media/image64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slide" Target="slide18.xml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61.png"/><Relationship Id="rId23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62.png"/><Relationship Id="rId4" Type="http://schemas.openxmlformats.org/officeDocument/2006/relationships/audio" Target="../media/media3.mp3"/><Relationship Id="rId9" Type="http://schemas.openxmlformats.org/officeDocument/2006/relationships/image" Target="../media/image57.png"/><Relationship Id="rId14" Type="http://schemas.microsoft.com/office/2007/relationships/hdphoto" Target="../media/hdphoto5.wdp"/><Relationship Id="rId22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media" Target="../media/media3.mp3"/><Relationship Id="rId21" Type="http://schemas.openxmlformats.org/officeDocument/2006/relationships/image" Target="../media/image49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slide" Target="slide18.xml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61.png"/><Relationship Id="rId23" Type="http://schemas.microsoft.com/office/2007/relationships/hdphoto" Target="../media/hdphoto7.wdp"/><Relationship Id="rId10" Type="http://schemas.microsoft.com/office/2007/relationships/hdphoto" Target="../media/hdphoto4.wdp"/><Relationship Id="rId19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openxmlformats.org/officeDocument/2006/relationships/image" Target="../media/image57.png"/><Relationship Id="rId14" Type="http://schemas.microsoft.com/office/2007/relationships/hdphoto" Target="../media/hdphoto5.wdp"/><Relationship Id="rId22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5.wdp"/><Relationship Id="rId18" Type="http://schemas.openxmlformats.org/officeDocument/2006/relationships/image" Target="../media/image64.png"/><Relationship Id="rId3" Type="http://schemas.microsoft.com/office/2007/relationships/media" Target="../media/media3.mp3"/><Relationship Id="rId21" Type="http://schemas.openxmlformats.org/officeDocument/2006/relationships/image" Target="../media/image67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19" Type="http://schemas.openxmlformats.org/officeDocument/2006/relationships/slide" Target="slide18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61.png"/><Relationship Id="rId22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5.wdp"/><Relationship Id="rId18" Type="http://schemas.openxmlformats.org/officeDocument/2006/relationships/image" Target="../media/image64.png"/><Relationship Id="rId3" Type="http://schemas.microsoft.com/office/2007/relationships/media" Target="../media/media3.mp3"/><Relationship Id="rId21" Type="http://schemas.openxmlformats.org/officeDocument/2006/relationships/image" Target="../media/image69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19" Type="http://schemas.openxmlformats.org/officeDocument/2006/relationships/slide" Target="slide18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68.png"/><Relationship Id="rId22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22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12" name="Picture 11" descr="A green and yellow text&#10;&#10;Description automatically generated">
            <a:extLst>
              <a:ext uri="{FF2B5EF4-FFF2-40B4-BE49-F238E27FC236}">
                <a16:creationId xmlns:a16="http://schemas.microsoft.com/office/drawing/2014/main" id="{3D4AF028-6CB6-D82B-A9B5-13CF8B60F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28" y="882574"/>
            <a:ext cx="6369075" cy="53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 descr="A pink and purple text&#10;&#10;AI-generated content may be incorrect.">
            <a:extLst>
              <a:ext uri="{FF2B5EF4-FFF2-40B4-BE49-F238E27FC236}">
                <a16:creationId xmlns:a16="http://schemas.microsoft.com/office/drawing/2014/main" id="{1A0D5FBE-3C13-3296-2A0B-E08EFE862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27" y="1085850"/>
            <a:ext cx="5895671" cy="40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952500" y="4218058"/>
            <a:ext cx="10934700" cy="2488677"/>
          </a:xfrm>
          <a:prstGeom prst="roundRect">
            <a:avLst/>
          </a:prstGeom>
          <a:solidFill>
            <a:srgbClr val="D0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56469" y="1092724"/>
            <a:ext cx="10934700" cy="2488677"/>
          </a:xfrm>
          <a:prstGeom prst="roundRect">
            <a:avLst/>
          </a:prstGeom>
          <a:solidFill>
            <a:srgbClr val="FCE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7436" y="263717"/>
            <a:ext cx="11100953" cy="817517"/>
            <a:chOff x="929998" y="531421"/>
            <a:chExt cx="11100953" cy="817517"/>
          </a:xfrm>
        </p:grpSpPr>
        <p:sp>
          <p:nvSpPr>
            <p:cNvPr id="2" name="Oval 1"/>
            <p:cNvSpPr/>
            <p:nvPr/>
          </p:nvSpPr>
          <p:spPr>
            <a:xfrm>
              <a:off x="929998" y="531421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17826" y="641052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943101" y="137160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8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3153" y="178380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3400" y="36576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66120" y="201389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8 - 3 = 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467100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69570" y="270647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8 - 5 = 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70550" y="2727600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470709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470868" y="2721511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19701" y="137160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6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42720" y="201389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6 - 4 = 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43700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46170" y="270647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6 - 2 =  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747150" y="2727600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47309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747468" y="2721511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572501" y="137160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+ 2 = 10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595520" y="201389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10 - 2 =  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344150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8970" y="270647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10 - 8 =  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347600" y="2727600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347759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347918" y="2721511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43101" y="451788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7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966120" y="5160182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 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600450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69570" y="585275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7 - 4 =  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603900" y="587388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604059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604218" y="5867797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19701" y="451788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+ 1 = 8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242720" y="5160182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+ 1 =  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896100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46170" y="585275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8 - 1 =  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6899550" y="587388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6899709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6899868" y="5867797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572501" y="451788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595520" y="5160182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5 - 0 =  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210800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598970" y="585275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5 - 5 =  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214250" y="587388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214409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214568" y="5867797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68838" r="54436" b="8833"/>
          <a:stretch/>
        </p:blipFill>
        <p:spPr>
          <a:xfrm>
            <a:off x="3322175" y="1941435"/>
            <a:ext cx="1178969" cy="73582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t="67041" r="8142" b="10011"/>
          <a:stretch/>
        </p:blipFill>
        <p:spPr>
          <a:xfrm>
            <a:off x="3122741" y="2583667"/>
            <a:ext cx="1560330" cy="7562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2" t="50767" r="805" b="31516"/>
          <a:stretch/>
        </p:blipFill>
        <p:spPr>
          <a:xfrm>
            <a:off x="6708510" y="1927247"/>
            <a:ext cx="1194381" cy="85480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0" t="50709" r="36047" b="31574"/>
          <a:stretch/>
        </p:blipFill>
        <p:spPr>
          <a:xfrm>
            <a:off x="6627751" y="2609036"/>
            <a:ext cx="1194381" cy="8548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52949" r="66750" b="29334"/>
          <a:stretch/>
        </p:blipFill>
        <p:spPr>
          <a:xfrm>
            <a:off x="10210801" y="1941436"/>
            <a:ext cx="1194381" cy="85480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35772" r="68699" b="46511"/>
          <a:stretch/>
        </p:blipFill>
        <p:spPr>
          <a:xfrm>
            <a:off x="10214569" y="2672428"/>
            <a:ext cx="1194381" cy="85480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 t="23963" r="34887" b="49873"/>
          <a:stretch/>
        </p:blipFill>
        <p:spPr>
          <a:xfrm>
            <a:off x="3470868" y="4809862"/>
            <a:ext cx="956384" cy="94841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9" t="30061" r="3892" b="50526"/>
          <a:stretch/>
        </p:blipFill>
        <p:spPr>
          <a:xfrm>
            <a:off x="10039858" y="5673289"/>
            <a:ext cx="1157224" cy="851468"/>
          </a:xfrm>
          <a:prstGeom prst="rect">
            <a:avLst/>
          </a:prstGeom>
        </p:spPr>
      </p:pic>
      <p:pic>
        <p:nvPicPr>
          <p:cNvPr id="7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3261" r="62192" b="55877"/>
          <a:stretch/>
        </p:blipFill>
        <p:spPr>
          <a:xfrm>
            <a:off x="3368586" y="5615804"/>
            <a:ext cx="1568544" cy="1064805"/>
          </a:xfrm>
          <a:prstGeom prst="rect">
            <a:avLst/>
          </a:prstGeom>
        </p:spPr>
      </p:pic>
      <p:pic>
        <p:nvPicPr>
          <p:cNvPr id="66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0" t="49180" r="37633" b="22464"/>
          <a:stretch/>
        </p:blipFill>
        <p:spPr>
          <a:xfrm>
            <a:off x="6627751" y="4760461"/>
            <a:ext cx="1048005" cy="978370"/>
          </a:xfrm>
          <a:prstGeom prst="rect">
            <a:avLst/>
          </a:prstGeom>
        </p:spPr>
      </p:pic>
      <p:pic>
        <p:nvPicPr>
          <p:cNvPr id="67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0" t="11776" r="879" b="50644"/>
          <a:stretch/>
        </p:blipFill>
        <p:spPr>
          <a:xfrm>
            <a:off x="9978542" y="4888047"/>
            <a:ext cx="913302" cy="964709"/>
          </a:xfrm>
          <a:prstGeom prst="rect">
            <a:avLst/>
          </a:prstGeom>
        </p:spPr>
      </p:pic>
      <p:pic>
        <p:nvPicPr>
          <p:cNvPr id="68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4" t="9104" r="32195" b="46444"/>
          <a:stretch/>
        </p:blipFill>
        <p:spPr>
          <a:xfrm>
            <a:off x="6850121" y="5743972"/>
            <a:ext cx="749639" cy="936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5B1D44-6B63-0BE4-EAFD-B7D352B938CA}"/>
              </a:ext>
            </a:extLst>
          </p:cNvPr>
          <p:cNvSpPr txBox="1"/>
          <p:nvPr/>
        </p:nvSpPr>
        <p:spPr>
          <a:xfrm>
            <a:off x="105728" y="6387584"/>
            <a:ext cx="6292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BẤM VÀO CÁC PHƯƠNG TIỆN GT</a:t>
            </a:r>
          </a:p>
        </p:txBody>
      </p:sp>
    </p:spTree>
    <p:extLst>
      <p:ext uri="{BB962C8B-B14F-4D97-AF65-F5344CB8AC3E}">
        <p14:creationId xmlns:p14="http://schemas.microsoft.com/office/powerpoint/2010/main" val="38620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05741" y="91440"/>
            <a:ext cx="11770395" cy="1063433"/>
            <a:chOff x="597667" y="323144"/>
            <a:chExt cx="11770395" cy="106343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5" y="323144"/>
              <a:ext cx="10905367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0500" y="1066979"/>
          <a:ext cx="11795760" cy="565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+ 8 = 10</a:t>
                      </a:r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2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 + 6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5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6 =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+ 3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7 =  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 + 2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8 =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 + 1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9 =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3486150" y="1143179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0195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529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863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6197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1531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6865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199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533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2867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486150" y="1771650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19550" y="1771650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5529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863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6197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531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6865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2199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7533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867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486150" y="2400121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019550" y="2400121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552950" y="2400121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0863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6197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1531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6865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2199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7533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82867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4861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0195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5529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0863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6197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1531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6865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2199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7533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82867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4861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195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5529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50863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6197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1531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66865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2199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7533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82867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34861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0195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5529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50863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56197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61531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66865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72199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77533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82867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4861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0195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5529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50863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6197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1531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6865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7219950" y="4914005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753350" y="4914005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8286750" y="4914005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4861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0195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5529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0863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56197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1531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66865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72199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753350" y="5542476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8286750" y="5542476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4861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0195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5529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0863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6197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1531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6865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2199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7533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8286750" y="6189997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504950" y="4307320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504950" y="4933055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1510824" y="5560810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499473" y="6187555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10896600" y="4304584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10908109" y="4932697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10896600" y="5556054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10896600" y="6181789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1504950" y="4307320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501299" y="4935075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510824" y="5560810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499473" y="6187555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896600" y="4304584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908109" y="4932697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889059" y="5560810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889059" y="6189997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807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5921" y="547290"/>
            <a:ext cx="11275125" cy="784860"/>
            <a:chOff x="559883" y="346364"/>
            <a:chExt cx="1127512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533400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2286319" y="4171951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64255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9585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2460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343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2495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5156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030" y="131958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4713" r="74474" b="71080"/>
          <a:stretch/>
        </p:blipFill>
        <p:spPr>
          <a:xfrm>
            <a:off x="2235932" y="4092047"/>
            <a:ext cx="777409" cy="990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5057" r="51844" b="70736"/>
          <a:stretch/>
        </p:blipFill>
        <p:spPr>
          <a:xfrm>
            <a:off x="3566039" y="4092047"/>
            <a:ext cx="777409" cy="990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33317" r="52731" b="42476"/>
          <a:stretch/>
        </p:blipFill>
        <p:spPr>
          <a:xfrm>
            <a:off x="4970061" y="4092047"/>
            <a:ext cx="777409" cy="990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58761" r="52609" b="17032"/>
          <a:stretch/>
        </p:blipFill>
        <p:spPr>
          <a:xfrm>
            <a:off x="6374083" y="4092047"/>
            <a:ext cx="777409" cy="990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59441" r="72639" b="16352"/>
          <a:stretch/>
        </p:blipFill>
        <p:spPr>
          <a:xfrm>
            <a:off x="7882722" y="4092047"/>
            <a:ext cx="777409" cy="9906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0" t="60170" r="4312" b="15623"/>
          <a:stretch/>
        </p:blipFill>
        <p:spPr>
          <a:xfrm>
            <a:off x="9273372" y="4092047"/>
            <a:ext cx="777409" cy="990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2865" r="74417" b="42928"/>
          <a:stretch/>
        </p:blipFill>
        <p:spPr>
          <a:xfrm>
            <a:off x="10589811" y="4092047"/>
            <a:ext cx="777409" cy="9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54500" y="56598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10381" y="2514600"/>
          <a:ext cx="31089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95250" y="942397"/>
            <a:ext cx="3962400" cy="1577118"/>
          </a:xfrm>
          <a:prstGeom prst="triangle">
            <a:avLst/>
          </a:prstGeom>
          <a:solidFill>
            <a:srgbClr val="FF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521042" y="2514600"/>
          <a:ext cx="31089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Isosceles Triangle 16"/>
          <p:cNvSpPr/>
          <p:nvPr/>
        </p:nvSpPr>
        <p:spPr>
          <a:xfrm>
            <a:off x="4105911" y="942397"/>
            <a:ext cx="3962400" cy="1577118"/>
          </a:xfrm>
          <a:prstGeom prst="triangle">
            <a:avLst/>
          </a:prstGeom>
          <a:solidFill>
            <a:srgbClr val="4E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8549481" y="2514600"/>
          <a:ext cx="31089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Isosceles Triangle 18"/>
          <p:cNvSpPr/>
          <p:nvPr/>
        </p:nvSpPr>
        <p:spPr>
          <a:xfrm>
            <a:off x="8134350" y="942397"/>
            <a:ext cx="3962400" cy="1577118"/>
          </a:xfrm>
          <a:prstGeom prst="triangle">
            <a:avLst/>
          </a:pr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8492" y="3473321"/>
            <a:ext cx="628491" cy="830997"/>
          </a:xfrm>
          <a:prstGeom prst="rect">
            <a:avLst/>
          </a:prstGeom>
          <a:solidFill>
            <a:srgbClr val="FF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1714" y="4387065"/>
            <a:ext cx="628491" cy="830997"/>
          </a:xfrm>
          <a:prstGeom prst="rect">
            <a:avLst/>
          </a:prstGeom>
          <a:solidFill>
            <a:srgbClr val="FF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4361" y="5295901"/>
            <a:ext cx="628491" cy="830997"/>
          </a:xfrm>
          <a:prstGeom prst="rect">
            <a:avLst/>
          </a:prstGeom>
          <a:solidFill>
            <a:srgbClr val="FF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1" y="3473321"/>
            <a:ext cx="628491" cy="830997"/>
          </a:xfrm>
          <a:prstGeom prst="rect">
            <a:avLst/>
          </a:prstGeom>
          <a:solidFill>
            <a:srgbClr val="D0F8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0151" y="4387064"/>
            <a:ext cx="628491" cy="830997"/>
          </a:xfrm>
          <a:prstGeom prst="rect">
            <a:avLst/>
          </a:prstGeom>
          <a:solidFill>
            <a:srgbClr val="D0F8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5070" y="5300807"/>
            <a:ext cx="628491" cy="830997"/>
          </a:xfrm>
          <a:prstGeom prst="rect">
            <a:avLst/>
          </a:prstGeom>
          <a:solidFill>
            <a:srgbClr val="D0F8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29701" y="3473320"/>
            <a:ext cx="628491" cy="830997"/>
          </a:xfrm>
          <a:prstGeom prst="rect">
            <a:avLst/>
          </a:prstGeom>
          <a:solidFill>
            <a:srgbClr val="FFEF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15601" y="4387065"/>
            <a:ext cx="628491" cy="830997"/>
          </a:xfrm>
          <a:prstGeom prst="rect">
            <a:avLst/>
          </a:prstGeom>
          <a:solidFill>
            <a:srgbClr val="FFEF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29701" y="5300810"/>
            <a:ext cx="628491" cy="830997"/>
          </a:xfrm>
          <a:prstGeom prst="rect">
            <a:avLst/>
          </a:prstGeom>
          <a:solidFill>
            <a:srgbClr val="FFEF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E354A9-3B9A-28E7-A394-6E87CBFA0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0191" y="455850"/>
            <a:ext cx="11275125" cy="784860"/>
            <a:chOff x="559883" y="346364"/>
            <a:chExt cx="1127512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998220" y="1291591"/>
            <a:ext cx="10934700" cy="1676400"/>
          </a:xfrm>
          <a:prstGeom prst="roundRect">
            <a:avLst/>
          </a:prstGeom>
          <a:solidFill>
            <a:srgbClr val="D0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47750" y="3200401"/>
            <a:ext cx="10934700" cy="3200400"/>
          </a:xfrm>
          <a:prstGeom prst="roundRect">
            <a:avLst/>
          </a:prstGeom>
          <a:solidFill>
            <a:srgbClr val="FCE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41482" y="2175583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726022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093123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21523" y="2175583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9467678" y="1672663"/>
            <a:ext cx="1005840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098963" y="2175583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726022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7488" y="1181408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50636" y="1118666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93123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90688" y="1139264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67678" y="1672663"/>
            <a:ext cx="1005840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0" name="Oval 29"/>
          <p:cNvSpPr/>
          <p:nvPr/>
        </p:nvSpPr>
        <p:spPr>
          <a:xfrm>
            <a:off x="2427082" y="1634564"/>
            <a:ext cx="1005840" cy="1005840"/>
          </a:xfrm>
          <a:prstGeom prst="ellipse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48079" y="131958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6659" y="3260587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1762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67251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07164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52178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322126" y="480060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062039" y="480060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807053" y="480060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676768" y="406908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421782" y="406908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062039" y="33440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810011" y="4802333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427799" y="406908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59655" y="3335383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852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9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-224301" y="223559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ED65F08-9AF3-98AB-4580-CA24C2A3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70" y="1493908"/>
            <a:ext cx="8274968" cy="27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0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0978" y="734953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65840D-2D7C-C2E2-E24A-7B0EF7EE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7" y="0"/>
            <a:ext cx="10875265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E673B4-9CE7-6F40-2B20-6995D17C7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ổ">
            <a:extLst>
              <a:ext uri="{FF2B5EF4-FFF2-40B4-BE49-F238E27FC236}">
                <a16:creationId xmlns:a16="http://schemas.microsoft.com/office/drawing/2014/main" id="{55919866-B050-F6B5-F41D-91DE78FA5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668021" y="-844607"/>
            <a:ext cx="9867331" cy="7531579"/>
          </a:xfrm>
          <a:prstGeom prst="rect">
            <a:avLst/>
          </a:prstGeom>
        </p:spPr>
      </p:pic>
      <p:pic>
        <p:nvPicPr>
          <p:cNvPr id="60" name="súp lơ">
            <a:hlinkClick r:id="rId7" action="ppaction://hlinksldjump"/>
            <a:extLst>
              <a:ext uri="{FF2B5EF4-FFF2-40B4-BE49-F238E27FC236}">
                <a16:creationId xmlns:a16="http://schemas.microsoft.com/office/drawing/2014/main" id="{C6E9CE0F-BB53-EE71-F693-EAD8F2E2B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2834">
            <a:off x="5707774" y="2682256"/>
            <a:ext cx="4944176" cy="4926014"/>
          </a:xfrm>
          <a:prstGeom prst="rect">
            <a:avLst/>
          </a:prstGeom>
        </p:spPr>
      </p:pic>
      <p:pic>
        <p:nvPicPr>
          <p:cNvPr id="61" name="bí đỏ">
            <a:hlinkClick r:id="rId9" action="ppaction://hlinksldjump"/>
            <a:extLst>
              <a:ext uri="{FF2B5EF4-FFF2-40B4-BE49-F238E27FC236}">
                <a16:creationId xmlns:a16="http://schemas.microsoft.com/office/drawing/2014/main" id="{AF18AD42-82DB-ABEA-EF58-0BE4D3FF7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7157" y="4062859"/>
            <a:ext cx="3190005" cy="3016740"/>
          </a:xfrm>
          <a:prstGeom prst="rect">
            <a:avLst/>
          </a:prstGeom>
        </p:spPr>
      </p:pic>
      <p:pic>
        <p:nvPicPr>
          <p:cNvPr id="63" name="củ cải">
            <a:hlinkClick r:id="rId11" action="ppaction://hlinksldjump"/>
            <a:extLst>
              <a:ext uri="{FF2B5EF4-FFF2-40B4-BE49-F238E27FC236}">
                <a16:creationId xmlns:a16="http://schemas.microsoft.com/office/drawing/2014/main" id="{259C3EF2-743E-8FD3-45B2-AE2A54A22D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72737">
            <a:off x="-510697" y="2109970"/>
            <a:ext cx="4416520" cy="3701017"/>
          </a:xfrm>
          <a:prstGeom prst="rect">
            <a:avLst/>
          </a:prstGeom>
        </p:spPr>
      </p:pic>
      <p:pic>
        <p:nvPicPr>
          <p:cNvPr id="59" name="cà rốt">
            <a:hlinkClick r:id="rId13" action="ppaction://hlinksldjump"/>
            <a:extLst>
              <a:ext uri="{FF2B5EF4-FFF2-40B4-BE49-F238E27FC236}">
                <a16:creationId xmlns:a16="http://schemas.microsoft.com/office/drawing/2014/main" id="{25553066-3624-A5D7-F052-3AB0979452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38681">
            <a:off x="8966630" y="1873607"/>
            <a:ext cx="3739389" cy="4506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941" y="162045"/>
            <a:ext cx="10528705" cy="187163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97563" y="1442882"/>
            <a:ext cx="8706552" cy="4910150"/>
          </a:xfrm>
          <a:prstGeom prst="roundRect">
            <a:avLst/>
          </a:prstGeom>
          <a:solidFill>
            <a:srgbClr val="F0AB8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  <p:pic>
        <p:nvPicPr>
          <p:cNvPr id="4" name="Picture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00" y="-349512"/>
            <a:ext cx="2155466" cy="2155466"/>
          </a:xfrm>
          <a:prstGeom prst="rect">
            <a:avLst/>
          </a:prstGeom>
        </p:spPr>
      </p:pic>
      <p:pic>
        <p:nvPicPr>
          <p:cNvPr id="6" name="tải xuống">
            <a:hlinkClick r:id="" action="ppaction://media"/>
            <a:extLst>
              <a:ext uri="{FF2B5EF4-FFF2-40B4-BE49-F238E27FC236}">
                <a16:creationId xmlns:a16="http://schemas.microsoft.com/office/drawing/2014/main" id="{4CC327E9-C734-9716-689A-A0B632452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96620" y="391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94 -0.275 L 0.11094 -0.27477 C 0.1086 -0.29884 0.10781 -0.32338 0.10417 -0.34653 C 0.1013 -0.36505 0.09011 -0.38542 0.08294 -0.39838 C 0.07813 -0.40694 0.05248 -0.45093 0.04479 -0.4581 C 0.03685 -0.46574 0.02774 -0.46944 0.01914 -0.47407 C 0.01029 -0.4787 0.0013 -0.4838 -0.00781 -0.48588 C -0.02786 -0.49097 -0.06823 -0.49583 -0.06823 -0.4956 L -0.1332 -0.48588 C -0.14362 -0.48472 -0.15416 -0.48611 -0.16445 -0.48403 C -0.16706 -0.48356 -0.16914 -0.48032 -0.17122 -0.47801 C -0.17617 -0.47245 -0.18099 -0.4662 -0.18581 -0.46018 C -0.19713 -0.4456 -0.19531 -0.44792 -0.20599 -0.42616 C -0.20755 -0.42315 -0.20911 -0.41991 -0.21041 -0.4162 C -0.21172 -0.4125 -0.2125 -0.4081 -0.2138 -0.4044 C -0.2151 -0.40023 -0.21679 -0.3963 -0.21823 -0.39236 C -0.22122 -0.35579 -0.21719 -0.40139 -0.22161 -0.36458 C -0.22213 -0.35995 -0.22239 -0.35532 -0.22265 -0.35046 C -0.222 -0.3294 -0.22252 -0.30787 -0.22044 -0.28681 C -0.21979 -0.28009 -0.21653 -0.275 -0.21484 -0.26898 C -0.21315 -0.2625 -0.21185 -0.25579 -0.21041 -0.24907 C -0.2082 -0.23819 -0.20872 -0.23611 -0.20482 -0.22708 C -0.20351 -0.22407 -0.20169 -0.22222 -0.20039 -0.21921 C -0.19896 -0.2162 -0.19844 -0.21204 -0.197 -0.20926 C -0.19609 -0.20741 -0.19362 -0.20509 -0.19362 -0.20486 " pathEditMode="relative" rAng="0" ptsTypes="AAAAAAAAAAAAAAAAAAAAAAA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5301 L -0.00677 0.05324 C -0.01276 0.03032 -0.01797 0.00717 -0.02474 -0.01482 C -0.0293 -0.0294 -0.0362 -0.04167 -0.04037 -0.05648 C -0.04662 -0.07847 -0.05039 -0.12477 -0.05274 -0.14607 C -0.05378 -0.19398 -0.05599 -0.21713 -0.04818 -0.26736 C -0.04609 -0.28125 -0.04128 -0.29306 -0.03698 -0.30533 C -0.03333 -0.31574 -0.02917 -0.3257 -0.02474 -0.33519 C -0.01836 -0.34838 -0.01185 -0.36134 -0.00456 -0.37292 C 0.00273 -0.38472 0.01523 -0.39699 0.02461 -0.40278 C 0.02708 -0.4044 0.02982 -0.40417 0.03242 -0.40463 C 0.03607 -0.40347 0.03997 -0.40301 0.04362 -0.4007 C 0.04935 -0.39722 0.05638 -0.38611 0.06042 -0.37894 C 0.06172 -0.37662 0.0625 -0.37338 0.0638 -0.37083 C 0.06549 -0.36736 0.06745 -0.36435 0.0694 -0.36088 C 0.07318 -0.33357 0.07096 -0.34468 0.075 -0.32708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2.70833E-6 0.00024 C -0.00039 -0.00532 -0.00117 -0.01064 -0.00169 -0.01597 C -0.00534 -0.06759 -0.01276 -0.17129 -0.01276 -0.17106 C -0.01341 -0.21574 -0.01445 -0.26643 -0.01224 -0.30856 C -0.01159 -0.31875 -0.00859 -0.32546 -0.00664 -0.33263 C -0.00429 -0.34027 -0.00169 -0.34745 0.00117 -0.35254 C 0.00834 -0.36481 0.01328 -0.36504 0.02071 -0.36828 C 0.02552 -0.36782 0.03047 -0.36944 0.03529 -0.36643 C 0.04545 -0.35995 0.06537 -0.3405 0.06537 -0.34027 C 0.07448 -0.31759 0.07578 -0.31365 0.08542 -0.29282 C 0.0875 -0.28842 0.08972 -0.28541 0.09167 -0.28078 C 0.09245 -0.2787 0.09297 -0.275 0.09388 -0.27291 C 0.0974 -0.26435 0.1013 -0.25648 0.10495 -0.24884 C 0.1112 -0.2368 0.12604 -0.22337 0.12904 -0.22106 C 0.13516 -0.21666 0.13269 -0.21712 0.13646 -0.21712 " pathEditMode="relative" rAng="0" ptsTypes="AAAAAAAAAAAAAAAA">
                                      <p:cBhvr>
                                        <p:cTn id="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6966 -0.4138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6ABEC6-25EC-7F39-E339-3EDD5AA9D13F}"/>
                </a:ext>
              </a:extLst>
            </p:cNvPr>
            <p:cNvSpPr txBox="1"/>
            <p:nvPr/>
          </p:nvSpPr>
          <p:spPr>
            <a:xfrm>
              <a:off x="7549558" y="4908675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id="{30DA3D27-D47B-A811-93FC-6D1EC8D2FBC0}"/>
                </a:ext>
              </a:extLst>
            </p:cNvPr>
            <p:cNvSpPr txBox="1"/>
            <p:nvPr/>
          </p:nvSpPr>
          <p:spPr>
            <a:xfrm>
              <a:off x="2503267" y="783274"/>
              <a:ext cx="8598090" cy="114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 – 9  = ?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451900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D7216715-067B-A31C-8612-F0B42ECFC1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96789" y="-8259"/>
            <a:ext cx="3454887" cy="3626491"/>
          </a:xfrm>
          <a:prstGeom prst="rect">
            <a:avLst/>
          </a:prstGeom>
        </p:spPr>
      </p:pic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20858" y="1687317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221333">
            <a:off x="9891315" y="3184559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26" name="RỔ">
            <a:hlinkClick r:id="rId16" action="ppaction://hlinksldjump"/>
            <a:extLst>
              <a:ext uri="{FF2B5EF4-FFF2-40B4-BE49-F238E27FC236}">
                <a16:creationId xmlns:a16="http://schemas.microsoft.com/office/drawing/2014/main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042215" y="4509605"/>
            <a:ext cx="3889007" cy="2430208"/>
          </a:xfrm>
          <a:prstGeom prst="rect">
            <a:avLst/>
          </a:prstGeom>
        </p:spPr>
      </p:pic>
      <p:sp>
        <p:nvSpPr>
          <p:cNvPr id="34" name="Arrow: Right 33">
            <a:hlinkClick r:id="rId16" action="ppaction://hlinksldjump"/>
            <a:extLst>
              <a:ext uri="{FF2B5EF4-FFF2-40B4-BE49-F238E27FC236}">
                <a16:creationId xmlns:a16="http://schemas.microsoft.com/office/drawing/2014/main" id="{F22B0120-1C50-2198-394C-8CA1BC8EEFB5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A8727B-40C8-1024-065D-6A2F443DFF92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7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3901 0.465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6ABEC6-25EC-7F39-E339-3EDD5AA9D13F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id="{30DA3D27-D47B-A811-93FC-6D1EC8D2FBC0}"/>
                </a:ext>
              </a:extLst>
            </p:cNvPr>
            <p:cNvSpPr txBox="1"/>
            <p:nvPr/>
          </p:nvSpPr>
          <p:spPr>
            <a:xfrm>
              <a:off x="2354039" y="792948"/>
              <a:ext cx="8598090" cy="114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 + 0 = ?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451900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5533" y="1575576"/>
            <a:ext cx="1689605" cy="1694985"/>
          </a:xfrm>
          <a:prstGeom prst="rect">
            <a:avLst/>
          </a:prstGeom>
        </p:spPr>
      </p:pic>
      <p:pic>
        <p:nvPicPr>
          <p:cNvPr id="34" name="Picture 33">
            <a:hlinkClick r:id="rId20" action="ppaction://hlinksldjump"/>
            <a:extLst>
              <a:ext uri="{FF2B5EF4-FFF2-40B4-BE49-F238E27FC236}">
                <a16:creationId xmlns:a16="http://schemas.microsoft.com/office/drawing/2014/main" id="{C77F0586-8084-9A05-0C41-EC7D057A7D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078" y="583094"/>
            <a:ext cx="2756471" cy="2606753"/>
          </a:xfrm>
          <a:prstGeom prst="rect">
            <a:avLst/>
          </a:prstGeom>
        </p:spPr>
      </p:pic>
      <p:pic>
        <p:nvPicPr>
          <p:cNvPr id="26" name="RỔ">
            <a:hlinkClick r:id="rId20" action="ppaction://hlinksldjump"/>
            <a:extLst>
              <a:ext uri="{FF2B5EF4-FFF2-40B4-BE49-F238E27FC236}">
                <a16:creationId xmlns:a16="http://schemas.microsoft.com/office/drawing/2014/main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93301" y="4611084"/>
            <a:ext cx="3723396" cy="2326719"/>
          </a:xfrm>
          <a:prstGeom prst="rect">
            <a:avLst/>
          </a:prstGeom>
        </p:spPr>
      </p:pic>
      <p:sp>
        <p:nvSpPr>
          <p:cNvPr id="35" name="Arrow: Right 34">
            <a:hlinkClick r:id="rId20" action="ppaction://hlinksldjump"/>
            <a:extLst>
              <a:ext uri="{FF2B5EF4-FFF2-40B4-BE49-F238E27FC236}">
                <a16:creationId xmlns:a16="http://schemas.microsoft.com/office/drawing/2014/main" id="{90F67534-7E52-67C7-4DD5-EA003540A98E}"/>
              </a:ext>
            </a:extLst>
          </p:cNvPr>
          <p:cNvSpPr/>
          <p:nvPr/>
        </p:nvSpPr>
        <p:spPr>
          <a:xfrm>
            <a:off x="11303950" y="5974171"/>
            <a:ext cx="846161" cy="7919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C24C31-D75B-E925-B0B4-830D5941E4A6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1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-0.10579 L 0.00898 -0.10556 C 0.08659 -0.0662 0.04831 -0.08819 0.15781 -0.01319 C 0.16979 -0.00486 0.18242 0.00116 0.19362 0.01273 C 0.2 0.01921 0.20625 0.02639 0.21276 0.03241 C 0.23776 0.05532 0.24752 0.0588 0.26875 0.08634 C 0.28802 0.11134 0.32578 0.16412 0.32578 0.16435 C 0.32851 0.17176 0.33125 0.18009 0.33424 0.18796 C 0.3375 0.19676 0.34179 0.20417 0.34479 0.21389 C 0.35312 0.24097 0.35859 0.26343 0.3638 0.29144 C 0.36484 0.29792 0.36614 0.3044 0.36692 0.31088 C 0.36823 0.32083 0.36914 0.33125 0.37005 0.3412 C 0.372 0.39421 0.37174 0.37407 0.37005 0.45787 C 0.36979 0.47153 0.36927 0.47245 0.36692 0.4838 C 0.36666 0.48727 0.36627 0.49097 0.36588 0.49444 C 0.36471 0.50417 0.36484 0.49815 0.36484 0.50347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B">
            <a:extLst>
              <a:ext uri="{FF2B5EF4-FFF2-40B4-BE49-F238E27FC236}">
                <a16:creationId xmlns:a16="http://schemas.microsoft.com/office/drawing/2014/main" id="{D83B0ED2-9A8D-C1BB-5E67-10EEA0F6A6C4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27" name="组合 3">
              <a:extLst>
                <a:ext uri="{FF2B5EF4-FFF2-40B4-BE49-F238E27FC236}">
                  <a16:creationId xmlns:a16="http://schemas.microsoft.com/office/drawing/2014/main" id="{3989D8BC-7107-DDB3-DB7B-050A9C0DECA7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30" name="图片 2">
                <a:extLst>
                  <a:ext uri="{FF2B5EF4-FFF2-40B4-BE49-F238E27FC236}">
                    <a16:creationId xmlns:a16="http://schemas.microsoft.com/office/drawing/2014/main" id="{59E496B4-3AF3-70FD-E23D-F6B392AF1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1" name="矩形 12">
                <a:extLst>
                  <a:ext uri="{FF2B5EF4-FFF2-40B4-BE49-F238E27FC236}">
                    <a16:creationId xmlns:a16="http://schemas.microsoft.com/office/drawing/2014/main" id="{9A8CBD50-4507-8394-077E-375ED15A574A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C02B146-C2E9-ED2C-8C3A-7183C664A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E827C5-9ABA-55AA-BD37-44CB0969FD66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5F78C745-623C-0EBF-B2DE-9A19E65539BB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90F9F145-327A-30A9-7DF0-6B1E012272D5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36" name="图片 2">
                <a:extLst>
                  <a:ext uri="{FF2B5EF4-FFF2-40B4-BE49-F238E27FC236}">
                    <a16:creationId xmlns:a16="http://schemas.microsoft.com/office/drawing/2014/main" id="{2C3CB163-B107-5B9F-D322-2F9B4E5C1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7" name="矩形 12">
                <a:extLst>
                  <a:ext uri="{FF2B5EF4-FFF2-40B4-BE49-F238E27FC236}">
                    <a16:creationId xmlns:a16="http://schemas.microsoft.com/office/drawing/2014/main" id="{9E0385CC-D3BB-A110-C06C-FB3DC23DE911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AF09A4F-0E61-5ECE-B0C6-DD2B76EB8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38871A-66F1-CD57-9A39-1DFEC2D18C79}"/>
                </a:ext>
              </a:extLst>
            </p:cNvPr>
            <p:cNvSpPr txBox="1"/>
            <p:nvPr/>
          </p:nvSpPr>
          <p:spPr>
            <a:xfrm>
              <a:off x="7246472" y="5050688"/>
              <a:ext cx="3691059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38" name="Câu hỏi">
            <a:extLst>
              <a:ext uri="{FF2B5EF4-FFF2-40B4-BE49-F238E27FC236}">
                <a16:creationId xmlns:a16="http://schemas.microsoft.com/office/drawing/2014/main" id="{C4B4E7A7-7A78-202F-C3BC-D845195F06A8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946BC67-3D6E-416C-BF49-22BEED60A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40" name="Câu hỏi">
              <a:extLst>
                <a:ext uri="{FF2B5EF4-FFF2-40B4-BE49-F238E27FC236}">
                  <a16:creationId xmlns:a16="http://schemas.microsoft.com/office/drawing/2014/main" id="{C65933F1-E06D-0A24-4C45-493E508DAA52}"/>
                </a:ext>
              </a:extLst>
            </p:cNvPr>
            <p:cNvSpPr txBox="1"/>
            <p:nvPr/>
          </p:nvSpPr>
          <p:spPr>
            <a:xfrm>
              <a:off x="2711815" y="893582"/>
              <a:ext cx="8598090" cy="10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+ 4 = ?</a:t>
              </a:r>
            </a:p>
          </p:txBody>
        </p:sp>
      </p:grpSp>
      <p:grpSp>
        <p:nvGrpSpPr>
          <p:cNvPr id="41" name="A">
            <a:extLst>
              <a:ext uri="{FF2B5EF4-FFF2-40B4-BE49-F238E27FC236}">
                <a16:creationId xmlns:a16="http://schemas.microsoft.com/office/drawing/2014/main" id="{EDFDF13A-1798-7442-92E7-64B3654251DC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42" name="组合 3">
              <a:extLst>
                <a:ext uri="{FF2B5EF4-FFF2-40B4-BE49-F238E27FC236}">
                  <a16:creationId xmlns:a16="http://schemas.microsoft.com/office/drawing/2014/main" id="{7C57159E-F8DF-AD7C-F224-24DCD52F3D21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45" name="图片 2">
                <a:extLst>
                  <a:ext uri="{FF2B5EF4-FFF2-40B4-BE49-F238E27FC236}">
                    <a16:creationId xmlns:a16="http://schemas.microsoft.com/office/drawing/2014/main" id="{F284959B-0168-ACCD-FC93-02D71D8AA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46" name="矩形 12">
                <a:extLst>
                  <a:ext uri="{FF2B5EF4-FFF2-40B4-BE49-F238E27FC236}">
                    <a16:creationId xmlns:a16="http://schemas.microsoft.com/office/drawing/2014/main" id="{F2DD829D-1ED9-86E1-4C7C-4040D13CF881}"/>
                  </a:ext>
                </a:extLst>
              </p:cNvPr>
              <p:cNvSpPr/>
              <p:nvPr/>
            </p:nvSpPr>
            <p:spPr>
              <a:xfrm>
                <a:off x="5160299" y="3451900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B6DCA49-CAC3-60B6-60FE-9EC8950F3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B11148-8B15-7B34-D593-B066B940B405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pic>
        <p:nvPicPr>
          <p:cNvPr id="4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505094E-2C95-670F-9AF8-00C56CC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4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9BC3310-B985-823A-5656-369F5BEC67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4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BAC21EF4-72C9-3F4B-F268-37617317E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50" name="SAI">
            <a:extLst>
              <a:ext uri="{FF2B5EF4-FFF2-40B4-BE49-F238E27FC236}">
                <a16:creationId xmlns:a16="http://schemas.microsoft.com/office/drawing/2014/main" id="{BDEA0DA2-7AB9-728E-B208-49D7CB8D7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51" name="SAI">
            <a:extLst>
              <a:ext uri="{FF2B5EF4-FFF2-40B4-BE49-F238E27FC236}">
                <a16:creationId xmlns:a16="http://schemas.microsoft.com/office/drawing/2014/main" id="{7D640C7E-81A9-9B5E-C90A-B016BF1C65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13486">
            <a:off x="7743215" y="1895038"/>
            <a:ext cx="1759147" cy="1759147"/>
          </a:xfrm>
          <a:prstGeom prst="rect">
            <a:avLst/>
          </a:prstGeom>
        </p:spPr>
      </p:pic>
      <p:pic>
        <p:nvPicPr>
          <p:cNvPr id="52" name="ĐÚNG">
            <a:extLst>
              <a:ext uri="{FF2B5EF4-FFF2-40B4-BE49-F238E27FC236}">
                <a16:creationId xmlns:a16="http://schemas.microsoft.com/office/drawing/2014/main" id="{8796FBB4-6B41-7599-2BCA-F19C0D7086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1934" y="3489841"/>
            <a:ext cx="1689605" cy="1694985"/>
          </a:xfrm>
          <a:prstGeom prst="rect">
            <a:avLst/>
          </a:prstGeom>
        </p:spPr>
      </p:pic>
      <p:pic>
        <p:nvPicPr>
          <p:cNvPr id="55" name="Picture 54">
            <a:hlinkClick r:id="rId19" action="ppaction://hlinksldjump"/>
            <a:extLst>
              <a:ext uri="{FF2B5EF4-FFF2-40B4-BE49-F238E27FC236}">
                <a16:creationId xmlns:a16="http://schemas.microsoft.com/office/drawing/2014/main" id="{0FC7B732-9191-615A-BF35-F05CBEBE36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62834">
            <a:off x="-736370" y="-369131"/>
            <a:ext cx="4229968" cy="4214430"/>
          </a:xfrm>
          <a:prstGeom prst="rect">
            <a:avLst/>
          </a:prstGeom>
        </p:spPr>
      </p:pic>
      <p:pic>
        <p:nvPicPr>
          <p:cNvPr id="54" name="RỔ">
            <a:hlinkClick r:id="rId19" action="ppaction://hlinksldjump"/>
            <a:extLst>
              <a:ext uri="{FF2B5EF4-FFF2-40B4-BE49-F238E27FC236}">
                <a16:creationId xmlns:a16="http://schemas.microsoft.com/office/drawing/2014/main" id="{0B067F6D-FB35-D039-CD79-AD8353032C7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419255" y="4746552"/>
            <a:ext cx="3566391" cy="2228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C6900F-0949-2FF5-E205-71746186C690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43255 0.5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">
            <a:extLst>
              <a:ext uri="{FF2B5EF4-FFF2-40B4-BE49-F238E27FC236}">
                <a16:creationId xmlns:a16="http://schemas.microsoft.com/office/drawing/2014/main" id="{12710223-E058-1F85-6FE3-9B6CB759B1C3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3" name="组合 3">
              <a:extLst>
                <a:ext uri="{FF2B5EF4-FFF2-40B4-BE49-F238E27FC236}">
                  <a16:creationId xmlns:a16="http://schemas.microsoft.com/office/drawing/2014/main" id="{2B91D89C-9463-EEE0-347E-DD09D465EFD6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6" name="图片 2">
                <a:extLst>
                  <a:ext uri="{FF2B5EF4-FFF2-40B4-BE49-F238E27FC236}">
                    <a16:creationId xmlns:a16="http://schemas.microsoft.com/office/drawing/2014/main" id="{BDB4DA1D-1EB4-9282-B9A6-3D50B1784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id="{20A7248C-8FD4-2868-B868-8E459D9C6DB7}"/>
                  </a:ext>
                </a:extLst>
              </p:cNvPr>
              <p:cNvSpPr/>
              <p:nvPr/>
            </p:nvSpPr>
            <p:spPr>
              <a:xfrm>
                <a:off x="5160299" y="3523947"/>
                <a:ext cx="4880551" cy="93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BCAE4B-B0D3-6DA3-2C99-FE5120BBD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F8F3A3-A142-B6AC-D382-237E7CAA40C2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195EC32C-8C5E-0710-EC4C-023EC2F22EF8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9" name="组合 3">
              <a:extLst>
                <a:ext uri="{FF2B5EF4-FFF2-40B4-BE49-F238E27FC236}">
                  <a16:creationId xmlns:a16="http://schemas.microsoft.com/office/drawing/2014/main" id="{6039FFE2-E44D-D513-A2DC-5A0D686769A3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2" name="图片 2">
                <a:extLst>
                  <a:ext uri="{FF2B5EF4-FFF2-40B4-BE49-F238E27FC236}">
                    <a16:creationId xmlns:a16="http://schemas.microsoft.com/office/drawing/2014/main" id="{A00CDFBE-8C6A-6420-F45D-64CA1E349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5705315-7CDA-ED69-07C1-2D695D642719}"/>
                  </a:ext>
                </a:extLst>
              </p:cNvPr>
              <p:cNvSpPr/>
              <p:nvPr/>
            </p:nvSpPr>
            <p:spPr>
              <a:xfrm>
                <a:off x="5160299" y="3496011"/>
                <a:ext cx="4880550" cy="991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CA29B1-98B7-0977-A5A3-914E883A7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EBA359-9C51-138A-A1C7-432C62413114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4" name="Câu hỏi">
            <a:extLst>
              <a:ext uri="{FF2B5EF4-FFF2-40B4-BE49-F238E27FC236}">
                <a16:creationId xmlns:a16="http://schemas.microsoft.com/office/drawing/2014/main" id="{DC52B9DE-A990-AA38-8D85-34CD6DAD9F19}"/>
              </a:ext>
            </a:extLst>
          </p:cNvPr>
          <p:cNvGrpSpPr/>
          <p:nvPr/>
        </p:nvGrpSpPr>
        <p:grpSpPr>
          <a:xfrm>
            <a:off x="-405669" y="-538534"/>
            <a:ext cx="12288030" cy="3269582"/>
            <a:chOff x="310755" y="-320122"/>
            <a:chExt cx="12288030" cy="36814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0B69C6-3B44-D917-2D01-994DF393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6" name="Câu hỏi">
              <a:extLst>
                <a:ext uri="{FF2B5EF4-FFF2-40B4-BE49-F238E27FC236}">
                  <a16:creationId xmlns:a16="http://schemas.microsoft.com/office/drawing/2014/main" id="{E6F4916B-CF04-75D7-1F97-05AB50BC4C75}"/>
                </a:ext>
              </a:extLst>
            </p:cNvPr>
            <p:cNvSpPr txBox="1"/>
            <p:nvPr/>
          </p:nvSpPr>
          <p:spPr>
            <a:xfrm>
              <a:off x="2532068" y="790032"/>
              <a:ext cx="8598090" cy="114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– 3 = ?</a:t>
              </a:r>
            </a:p>
          </p:txBody>
        </p:sp>
      </p:grpSp>
      <p:grpSp>
        <p:nvGrpSpPr>
          <p:cNvPr id="17" name="A">
            <a:extLst>
              <a:ext uri="{FF2B5EF4-FFF2-40B4-BE49-F238E27FC236}">
                <a16:creationId xmlns:a16="http://schemas.microsoft.com/office/drawing/2014/main" id="{FEBF2981-2EEF-BECC-178E-2C3CDDFC3EAB}"/>
              </a:ext>
            </a:extLst>
          </p:cNvPr>
          <p:cNvGrpSpPr/>
          <p:nvPr/>
        </p:nvGrpSpPr>
        <p:grpSpPr>
          <a:xfrm rot="21106730">
            <a:off x="3517854" y="1733424"/>
            <a:ext cx="5429562" cy="2846227"/>
            <a:chOff x="3619805" y="1501507"/>
            <a:chExt cx="5491070" cy="3191792"/>
          </a:xfrm>
        </p:grpSpPr>
        <p:grpSp>
          <p:nvGrpSpPr>
            <p:cNvPr id="18" name="组合 3">
              <a:extLst>
                <a:ext uri="{FF2B5EF4-FFF2-40B4-BE49-F238E27FC236}">
                  <a16:creationId xmlns:a16="http://schemas.microsoft.com/office/drawing/2014/main" id="{9ACCDC9E-1222-929A-04C6-F80E7865C052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77C6ECBA-67A6-FA01-5261-EE325121B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2" name="矩形 12">
                <a:extLst>
                  <a:ext uri="{FF2B5EF4-FFF2-40B4-BE49-F238E27FC236}">
                    <a16:creationId xmlns:a16="http://schemas.microsoft.com/office/drawing/2014/main" id="{A49D9FA1-A9E5-60E9-D5FA-2B6E46BCEDB9}"/>
                  </a:ext>
                </a:extLst>
              </p:cNvPr>
              <p:cNvSpPr/>
              <p:nvPr/>
            </p:nvSpPr>
            <p:spPr>
              <a:xfrm>
                <a:off x="5160299" y="3451901"/>
                <a:ext cx="4880551" cy="1079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3BDA3D-469E-8C61-242F-55576DCE5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46A90E-19C4-7ADC-615D-7FAD8E546C83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2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C1744D7-B869-76BA-2F05-231A81EC7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6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A606324-AF10-07F1-7124-7E3BB3011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2A727CC5-8FF7-8549-44AA-1CD58F4DA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28" name="SAI">
            <a:extLst>
              <a:ext uri="{FF2B5EF4-FFF2-40B4-BE49-F238E27FC236}">
                <a16:creationId xmlns:a16="http://schemas.microsoft.com/office/drawing/2014/main" id="{3F4F38A6-4438-C904-5541-40571CF79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6192" y="1647589"/>
            <a:ext cx="1853540" cy="1853540"/>
          </a:xfrm>
          <a:prstGeom prst="rect">
            <a:avLst/>
          </a:prstGeom>
        </p:spPr>
      </p:pic>
      <p:pic>
        <p:nvPicPr>
          <p:cNvPr id="29" name="SAI">
            <a:extLst>
              <a:ext uri="{FF2B5EF4-FFF2-40B4-BE49-F238E27FC236}">
                <a16:creationId xmlns:a16="http://schemas.microsoft.com/office/drawing/2014/main" id="{7D2DB71A-9886-0E2C-F84F-227B9E87B8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DC497D5A-7BC2-4065-3DC9-5D42BEA019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16FE6F89-0D1D-B0DE-6A87-D655153424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972737">
            <a:off x="8873228" y="-167434"/>
            <a:ext cx="3412170" cy="2859378"/>
          </a:xfrm>
          <a:prstGeom prst="rect">
            <a:avLst/>
          </a:prstGeom>
        </p:spPr>
      </p:pic>
      <p:pic>
        <p:nvPicPr>
          <p:cNvPr id="24" name="RỔ">
            <a:hlinkClick r:id="rId19" action="ppaction://hlinksldjump"/>
            <a:extLst>
              <a:ext uri="{FF2B5EF4-FFF2-40B4-BE49-F238E27FC236}">
                <a16:creationId xmlns:a16="http://schemas.microsoft.com/office/drawing/2014/main" id="{632981E9-7E78-52BC-E660-E0B2F537BA5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49594" y="4511008"/>
            <a:ext cx="3884515" cy="24274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A50400-31BE-6977-11E8-9D1C9ABD3323}"/>
              </a:ext>
            </a:extLst>
          </p:cNvPr>
          <p:cNvSpPr/>
          <p:nvPr/>
        </p:nvSpPr>
        <p:spPr>
          <a:xfrm>
            <a:off x="8549640" y="3611880"/>
            <a:ext cx="78867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8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8998 0.56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58C706-3B58-F8B3-4983-30D551CC4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9307A159-01A6-12F7-989F-57642A10620C}"/>
              </a:ext>
            </a:extLst>
          </p:cNvPr>
          <p:cNvSpPr/>
          <p:nvPr/>
        </p:nvSpPr>
        <p:spPr>
          <a:xfrm>
            <a:off x="10391775" y="238125"/>
            <a:ext cx="15525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+ 1 =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+ 3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– 4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– 3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+ 2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A680CA-6EB6-02F9-8CF5-42BE43CEE9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9430" y="1847046"/>
            <a:ext cx="2109399" cy="969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F33AEC-A656-F892-0499-9C474E6F49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3021" y="2252326"/>
            <a:ext cx="6748857" cy="3359187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6272B1-64FB-828B-315B-BACCD1A7CD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492</Words>
  <Application>Microsoft Office PowerPoint</Application>
  <PresentationFormat>Widescreen</PresentationFormat>
  <Paragraphs>219</Paragraphs>
  <Slides>23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Cambria</vt:lpstr>
      <vt:lpstr>UTM Guanine</vt:lpstr>
      <vt:lpstr>2_Office 主题</vt:lpstr>
      <vt:lpstr>https://www.freeppt7.com</vt:lpstr>
      <vt:lpstr>3_Office 主题</vt:lpstr>
      <vt:lpstr>Office 主题​​</vt:lpstr>
      <vt:lpstr>Office Theme</vt:lpstr>
      <vt:lpstr>Office 主题</vt:lpstr>
      <vt:lpstr>1_Office 主题​​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84</cp:revision>
  <dcterms:created xsi:type="dcterms:W3CDTF">2021-07-20T01:55:21Z</dcterms:created>
  <dcterms:modified xsi:type="dcterms:W3CDTF">2025-10-26T02:13:11Z</dcterms:modified>
</cp:coreProperties>
</file>