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0" r:id="rId4"/>
    <p:sldMasterId id="2147483712" r:id="rId5"/>
  </p:sldMasterIdLst>
  <p:notesMasterIdLst>
    <p:notesMasterId r:id="rId20"/>
  </p:notesMasterIdLst>
  <p:sldIdLst>
    <p:sldId id="277" r:id="rId6"/>
    <p:sldId id="256" r:id="rId7"/>
    <p:sldId id="267" r:id="rId8"/>
    <p:sldId id="268" r:id="rId9"/>
    <p:sldId id="269" r:id="rId10"/>
    <p:sldId id="470" r:id="rId11"/>
    <p:sldId id="260" r:id="rId12"/>
    <p:sldId id="262" r:id="rId13"/>
    <p:sldId id="270" r:id="rId14"/>
    <p:sldId id="474" r:id="rId15"/>
    <p:sldId id="473" r:id="rId16"/>
    <p:sldId id="471" r:id="rId17"/>
    <p:sldId id="472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79FB4-A5FF-477E-B405-1CAA5CBBE09C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AA784-3EBE-498B-B620-9EAC4C479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5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4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0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8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29D2F-6A2E-0C9D-B3DA-62F9E935C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E8C4E-235D-0EE2-4FDE-414638B0A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A1D5D-D10A-DCF3-6A43-6B50BF844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73B2C-9E1A-7A82-E1F1-5ED24D3E3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D4DA0-11EE-4FE2-AA47-2AA85E5D65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90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E4333-CB1F-451F-BBAD-F327958EE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98E0DD-5672-4CE1-AA05-50CDA2C48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B7715-081E-498F-B3F0-BE1F678A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C81CB7-6077-465B-BB56-BCB0FE21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F020D2-CCBB-461A-B611-F60620B7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0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C8969-325E-4A66-BC8F-BD47EFAA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7023B2-CD21-478A-811C-3F3C97398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1BF089-40DD-4C17-969F-A4BC2927C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DD8BC-F43B-48A3-A504-30ECDDBD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0416A5-2BDA-48A0-8C53-86222FD6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4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8F1582A-A546-4849-9D32-4BACB87DB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3A601-4EC9-43AD-9120-0A383CD45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1F5F4-896C-4CA2-B485-010079C7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3CCBAB-923D-432C-AE87-4DA4874C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F40A-48C0-49F8-ABB1-AB37347F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68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2026/3/1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020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104068" y="46482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9" y="2510202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5D25-1F56-4C84-9DD4-0661413F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4159-556B-0523-DEA3-7710BD678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760D5-2FBA-8240-1AF4-1DC6241E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9D27-C701-0855-159D-D2EC9800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51E7C-6C6B-2F49-4C61-804377E3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253CC2-F36B-FB69-768E-C34E46191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F0DDCB-53AE-F800-BAA1-06054D623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-1" y="502921"/>
            <a:ext cx="12192001" cy="63550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AEB886DC-C6BC-9FF2-0F56-11CB41588864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2F652-3F12-211D-8217-A4196B8DD6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CC734B-727F-91F4-FB53-E30DA82995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649EE-4C16-83E9-5805-7DC75FB7846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554200" y="-2095500"/>
            <a:ext cx="5066215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39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56E2-8CD3-DFB9-5EA6-49879326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4AB4-7625-8594-C279-769EB8D1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C9CB-34DB-2E17-FEF2-6FBE1A00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71BD-7CB9-7682-6952-16A64FEA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38C6-AB24-BE75-777F-AF480DA7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B3F44-C63E-08B7-E26E-72BA27330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333642-4585-406C-4673-3B6E46792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0" y="570389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34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74CB-D8F7-8FA1-0C45-145CFE3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1B62B-74CD-F879-6562-FE6DF7F00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6C88-0E98-CCF0-BCF1-44E34FBF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7EC4-4593-C88E-E399-84E85C1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D489-1330-3A2B-30E5-301AA325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0B8E13-07BC-F19F-E404-5AA0F5C44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560F79-7C90-24E6-95F0-335C1F83FB4B}"/>
              </a:ext>
            </a:extLst>
          </p:cNvPr>
          <p:cNvSpPr/>
          <p:nvPr userDrawn="1"/>
        </p:nvSpPr>
        <p:spPr>
          <a:xfrm>
            <a:off x="232410" y="227806"/>
            <a:ext cx="11727180" cy="6402387"/>
          </a:xfrm>
          <a:custGeom>
            <a:avLst/>
            <a:gdLst>
              <a:gd name="connsiteX0" fmla="*/ 0 w 11727180"/>
              <a:gd name="connsiteY0" fmla="*/ 373131 h 6402387"/>
              <a:gd name="connsiteX1" fmla="*/ 373131 w 11727180"/>
              <a:gd name="connsiteY1" fmla="*/ 0 h 6402387"/>
              <a:gd name="connsiteX2" fmla="*/ 11354049 w 11727180"/>
              <a:gd name="connsiteY2" fmla="*/ 0 h 6402387"/>
              <a:gd name="connsiteX3" fmla="*/ 11727180 w 11727180"/>
              <a:gd name="connsiteY3" fmla="*/ 373131 h 6402387"/>
              <a:gd name="connsiteX4" fmla="*/ 11727180 w 11727180"/>
              <a:gd name="connsiteY4" fmla="*/ 6029256 h 6402387"/>
              <a:gd name="connsiteX5" fmla="*/ 11354049 w 11727180"/>
              <a:gd name="connsiteY5" fmla="*/ 6402387 h 6402387"/>
              <a:gd name="connsiteX6" fmla="*/ 373131 w 11727180"/>
              <a:gd name="connsiteY6" fmla="*/ 6402387 h 6402387"/>
              <a:gd name="connsiteX7" fmla="*/ 0 w 11727180"/>
              <a:gd name="connsiteY7" fmla="*/ 6029256 h 6402387"/>
              <a:gd name="connsiteX8" fmla="*/ 0 w 11727180"/>
              <a:gd name="connsiteY8" fmla="*/ 373131 h 64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7180" h="6402387" fill="none" extrusionOk="0">
                <a:moveTo>
                  <a:pt x="0" y="373131"/>
                </a:moveTo>
                <a:cubicBezTo>
                  <a:pt x="533" y="181488"/>
                  <a:pt x="180336" y="22288"/>
                  <a:pt x="373131" y="0"/>
                </a:cubicBezTo>
                <a:cubicBezTo>
                  <a:pt x="2776422" y="72427"/>
                  <a:pt x="7003204" y="61419"/>
                  <a:pt x="11354049" y="0"/>
                </a:cubicBezTo>
                <a:cubicBezTo>
                  <a:pt x="11558637" y="-10239"/>
                  <a:pt x="11690867" y="156072"/>
                  <a:pt x="11727180" y="373131"/>
                </a:cubicBezTo>
                <a:cubicBezTo>
                  <a:pt x="11828056" y="3194090"/>
                  <a:pt x="11619867" y="5350668"/>
                  <a:pt x="11727180" y="6029256"/>
                </a:cubicBezTo>
                <a:cubicBezTo>
                  <a:pt x="11730542" y="6218269"/>
                  <a:pt x="11546156" y="6386729"/>
                  <a:pt x="11354049" y="6402387"/>
                </a:cubicBezTo>
                <a:cubicBezTo>
                  <a:pt x="7180450" y="6432214"/>
                  <a:pt x="5287814" y="6323081"/>
                  <a:pt x="373131" y="6402387"/>
                </a:cubicBezTo>
                <a:cubicBezTo>
                  <a:pt x="192165" y="6399549"/>
                  <a:pt x="-18700" y="6239029"/>
                  <a:pt x="0" y="6029256"/>
                </a:cubicBezTo>
                <a:cubicBezTo>
                  <a:pt x="50037" y="4101908"/>
                  <a:pt x="770" y="1048767"/>
                  <a:pt x="0" y="373131"/>
                </a:cubicBezTo>
                <a:close/>
              </a:path>
              <a:path w="11727180" h="6402387" stroke="0" extrusionOk="0">
                <a:moveTo>
                  <a:pt x="0" y="373131"/>
                </a:moveTo>
                <a:cubicBezTo>
                  <a:pt x="8199" y="169291"/>
                  <a:pt x="178320" y="23469"/>
                  <a:pt x="373131" y="0"/>
                </a:cubicBezTo>
                <a:cubicBezTo>
                  <a:pt x="2063992" y="123000"/>
                  <a:pt x="7555999" y="-96860"/>
                  <a:pt x="11354049" y="0"/>
                </a:cubicBezTo>
                <a:cubicBezTo>
                  <a:pt x="11545561" y="-11099"/>
                  <a:pt x="11729306" y="162770"/>
                  <a:pt x="11727180" y="373131"/>
                </a:cubicBezTo>
                <a:cubicBezTo>
                  <a:pt x="11730353" y="1516061"/>
                  <a:pt x="11821447" y="5322694"/>
                  <a:pt x="11727180" y="6029256"/>
                </a:cubicBezTo>
                <a:cubicBezTo>
                  <a:pt x="11700915" y="6244846"/>
                  <a:pt x="11549425" y="6400636"/>
                  <a:pt x="11354049" y="6402387"/>
                </a:cubicBezTo>
                <a:cubicBezTo>
                  <a:pt x="6520386" y="6241680"/>
                  <a:pt x="2432594" y="6442054"/>
                  <a:pt x="373131" y="6402387"/>
                </a:cubicBezTo>
                <a:cubicBezTo>
                  <a:pt x="136456" y="6396207"/>
                  <a:pt x="-24924" y="6224040"/>
                  <a:pt x="0" y="6029256"/>
                </a:cubicBezTo>
                <a:cubicBezTo>
                  <a:pt x="32216" y="4315718"/>
                  <a:pt x="57206" y="1623570"/>
                  <a:pt x="0" y="373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D604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8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7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6DCF-BF1A-60E7-D096-7421826A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A2BB-FEA2-F01B-61AB-EB5017E3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94DB-2AC7-6377-421A-3779B07D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2316C-351C-215D-DF86-717C75B1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5DC1-7697-084A-CF78-B5A09BDC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8D176-2802-830B-6043-F0823CB0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97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0EC7-A336-2701-E52F-53902160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7501-89D5-5157-4127-44DFD536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A83F3-1B39-A01D-D825-9E1DEF83E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22FC-DEA8-93F3-2926-0E66D9284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E74ED-A8D0-C851-0E9A-73E6DF66C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B9850-9299-280D-EB59-4FA4C75A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0D62F-BA46-BE43-DC7D-C66113C3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235FE-EC20-D0CD-6039-B76A5B44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89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920-EDA5-3D12-C66B-CDCDEEDC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D705E-61CF-A9FC-EE99-26FC3AA3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1D49C-66D2-A61A-C763-3CB8BFF5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5A94E-3242-37F8-54E8-2F9D0D7E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6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93A911-0EA7-455C-996F-F5B3361C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86FB76-C10A-43F5-9D3A-C3B183D3E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3D699D-C4C0-4D68-BBE3-CB67E591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C40505-0C3A-4824-A808-C2BB7ECF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69780-ED4C-410B-87DC-9B01A7BF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4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8EFC7-B4EB-546A-BF61-6B570559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72344-935F-9E21-30D7-BA2186EF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93F7-8772-AC7F-2DC0-E85D3D3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3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622A-729E-9BDC-16C9-6D3E18C2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C31DF-7203-39A7-DB8D-02DC7B02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85FF-7572-EF3E-D87C-443A3A82A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712DF-6AD2-E97B-40A7-34F30E15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934D-D894-D2D5-A7FA-27C50852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FDA5-594B-E748-B032-BE8F4E7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11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BEFE-26D0-71F1-324C-0C06151D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D20AD-15D9-1E71-7DD5-09CD575B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3D95-BEF7-C0AF-13EE-6FE0D2697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59813-3D1D-AAD8-69D1-65A671E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473-A46C-BA7A-F1F0-95909ACF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7FECF-670B-D5A1-36AC-E8178DE2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1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A71D-2778-152E-80BF-E676A7C3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3B36B-804F-5B9B-6ED0-239567242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19A9-5375-F4B6-A976-34ED7245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7F4F-1F93-7996-D44B-45D9E5C3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3D94-D801-3344-7C60-82511B61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29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15678-B71B-5DA0-2EB4-4F4799EEB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4C846-5D15-B684-81EB-AC27DA437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615F-9BA6-7037-75EE-B4DEC2B1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A08E-26B2-581E-F003-85E8AB6E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2DE1-EC89-BE78-E864-8EDE133F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23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D253CC2-F36B-FB69-768E-C34E46191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F0DDCB-53AE-F800-BAA1-06054D623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-1" y="502921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56E2-8CD3-DFB9-5EA6-49879326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84AB4-7625-8594-C279-769EB8D1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FC9CB-34DB-2E17-FEF2-6FBE1A00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D71BD-7CB9-7682-6952-16A64FEA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38C6-AB24-BE75-777F-AF480DA7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AB3F44-C63E-08B7-E26E-72BA27330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2333642-4585-406C-4673-3B6E46792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204" r="14913" b="35371"/>
          <a:stretch/>
        </p:blipFill>
        <p:spPr>
          <a:xfrm>
            <a:off x="0" y="570389"/>
            <a:ext cx="1219200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95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74CB-D8F7-8FA1-0C45-145CFE3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1B62B-74CD-F879-6562-FE6DF7F00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26C88-0E98-CCF0-BCF1-44E34FBF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7EC4-4593-C88E-E399-84E85C1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D489-1330-3A2B-30E5-301AA325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0B8E13-07BC-F19F-E404-5AA0F5C44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560F79-7C90-24E6-95F0-335C1F83FB4B}"/>
              </a:ext>
            </a:extLst>
          </p:cNvPr>
          <p:cNvSpPr/>
          <p:nvPr userDrawn="1"/>
        </p:nvSpPr>
        <p:spPr>
          <a:xfrm>
            <a:off x="232410" y="227806"/>
            <a:ext cx="11727180" cy="6402387"/>
          </a:xfrm>
          <a:custGeom>
            <a:avLst/>
            <a:gdLst>
              <a:gd name="connsiteX0" fmla="*/ 0 w 11727180"/>
              <a:gd name="connsiteY0" fmla="*/ 373131 h 6402387"/>
              <a:gd name="connsiteX1" fmla="*/ 373131 w 11727180"/>
              <a:gd name="connsiteY1" fmla="*/ 0 h 6402387"/>
              <a:gd name="connsiteX2" fmla="*/ 11354049 w 11727180"/>
              <a:gd name="connsiteY2" fmla="*/ 0 h 6402387"/>
              <a:gd name="connsiteX3" fmla="*/ 11727180 w 11727180"/>
              <a:gd name="connsiteY3" fmla="*/ 373131 h 6402387"/>
              <a:gd name="connsiteX4" fmla="*/ 11727180 w 11727180"/>
              <a:gd name="connsiteY4" fmla="*/ 6029256 h 6402387"/>
              <a:gd name="connsiteX5" fmla="*/ 11354049 w 11727180"/>
              <a:gd name="connsiteY5" fmla="*/ 6402387 h 6402387"/>
              <a:gd name="connsiteX6" fmla="*/ 373131 w 11727180"/>
              <a:gd name="connsiteY6" fmla="*/ 6402387 h 6402387"/>
              <a:gd name="connsiteX7" fmla="*/ 0 w 11727180"/>
              <a:gd name="connsiteY7" fmla="*/ 6029256 h 6402387"/>
              <a:gd name="connsiteX8" fmla="*/ 0 w 11727180"/>
              <a:gd name="connsiteY8" fmla="*/ 373131 h 640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7180" h="6402387" fill="none" extrusionOk="0">
                <a:moveTo>
                  <a:pt x="0" y="373131"/>
                </a:moveTo>
                <a:cubicBezTo>
                  <a:pt x="533" y="181488"/>
                  <a:pt x="180336" y="22288"/>
                  <a:pt x="373131" y="0"/>
                </a:cubicBezTo>
                <a:cubicBezTo>
                  <a:pt x="2776422" y="72427"/>
                  <a:pt x="7003204" y="61419"/>
                  <a:pt x="11354049" y="0"/>
                </a:cubicBezTo>
                <a:cubicBezTo>
                  <a:pt x="11558637" y="-10239"/>
                  <a:pt x="11690867" y="156072"/>
                  <a:pt x="11727180" y="373131"/>
                </a:cubicBezTo>
                <a:cubicBezTo>
                  <a:pt x="11828056" y="3194090"/>
                  <a:pt x="11619867" y="5350668"/>
                  <a:pt x="11727180" y="6029256"/>
                </a:cubicBezTo>
                <a:cubicBezTo>
                  <a:pt x="11730542" y="6218269"/>
                  <a:pt x="11546156" y="6386729"/>
                  <a:pt x="11354049" y="6402387"/>
                </a:cubicBezTo>
                <a:cubicBezTo>
                  <a:pt x="7180450" y="6432214"/>
                  <a:pt x="5287814" y="6323081"/>
                  <a:pt x="373131" y="6402387"/>
                </a:cubicBezTo>
                <a:cubicBezTo>
                  <a:pt x="192165" y="6399549"/>
                  <a:pt x="-18700" y="6239029"/>
                  <a:pt x="0" y="6029256"/>
                </a:cubicBezTo>
                <a:cubicBezTo>
                  <a:pt x="50037" y="4101908"/>
                  <a:pt x="770" y="1048767"/>
                  <a:pt x="0" y="373131"/>
                </a:cubicBezTo>
                <a:close/>
              </a:path>
              <a:path w="11727180" h="6402387" stroke="0" extrusionOk="0">
                <a:moveTo>
                  <a:pt x="0" y="373131"/>
                </a:moveTo>
                <a:cubicBezTo>
                  <a:pt x="8199" y="169291"/>
                  <a:pt x="178320" y="23469"/>
                  <a:pt x="373131" y="0"/>
                </a:cubicBezTo>
                <a:cubicBezTo>
                  <a:pt x="2063992" y="123000"/>
                  <a:pt x="7555999" y="-96860"/>
                  <a:pt x="11354049" y="0"/>
                </a:cubicBezTo>
                <a:cubicBezTo>
                  <a:pt x="11545561" y="-11099"/>
                  <a:pt x="11729306" y="162770"/>
                  <a:pt x="11727180" y="373131"/>
                </a:cubicBezTo>
                <a:cubicBezTo>
                  <a:pt x="11730353" y="1516061"/>
                  <a:pt x="11821447" y="5322694"/>
                  <a:pt x="11727180" y="6029256"/>
                </a:cubicBezTo>
                <a:cubicBezTo>
                  <a:pt x="11700915" y="6244846"/>
                  <a:pt x="11549425" y="6400636"/>
                  <a:pt x="11354049" y="6402387"/>
                </a:cubicBezTo>
                <a:cubicBezTo>
                  <a:pt x="6520386" y="6241680"/>
                  <a:pt x="2432594" y="6442054"/>
                  <a:pt x="373131" y="6402387"/>
                </a:cubicBezTo>
                <a:cubicBezTo>
                  <a:pt x="136456" y="6396207"/>
                  <a:pt x="-24924" y="6224040"/>
                  <a:pt x="0" y="6029256"/>
                </a:cubicBezTo>
                <a:cubicBezTo>
                  <a:pt x="32216" y="4315718"/>
                  <a:pt x="57206" y="1623570"/>
                  <a:pt x="0" y="373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D604E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8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2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B6DCF-BF1A-60E7-D096-7421826A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A2BB-FEA2-F01B-61AB-EB5017E34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094DB-2AC7-6377-421A-3779B07D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2316C-351C-215D-DF86-717C75B1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B5DC1-7697-084A-CF78-B5A09BDC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8D176-2802-830B-6043-F0823CB0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85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0EC7-A336-2701-E52F-53902160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17501-89D5-5157-4127-44DFD536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A83F3-1B39-A01D-D825-9E1DEF83E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222FC-DEA8-93F3-2926-0E66D9284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E74ED-A8D0-C851-0E9A-73E6DF66C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B9850-9299-280D-EB59-4FA4C75A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0D62F-BA46-BE43-DC7D-C66113C3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235FE-EC20-D0CD-6039-B76A5B44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78190-6299-4F95-80B9-ACAEF38C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C0468-7E5C-4D5C-B301-3725968AD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624487-1A67-4CA8-B584-EC701894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2E98AD-A929-45E8-A306-3CBBF606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5DADCA-D5F1-4885-8BF6-723BB82C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74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B920-EDA5-3D12-C66B-CDCDEEDC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D705E-61CF-A9FC-EE99-26FC3AA3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1D49C-66D2-A61A-C763-3CB8BFF5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5A94E-3242-37F8-54E8-2F9D0D7E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95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B8EFC7-B4EB-546A-BF61-6B570559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72344-935F-9E21-30D7-BA2186EF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93F7-8772-AC7F-2DC0-E85D3D3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85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622A-729E-9BDC-16C9-6D3E18C2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C31DF-7203-39A7-DB8D-02DC7B02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85FF-7572-EF3E-D87C-443A3A82A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712DF-6AD2-E97B-40A7-34F30E15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934D-D894-D2D5-A7FA-27C508523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FDA5-594B-E748-B032-BE8F4E77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5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BEFE-26D0-71F1-324C-0C06151D4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D20AD-15D9-1E71-7DD5-09CD575B6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13D95-BEF7-C0AF-13EE-6FE0D2697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59813-3D1D-AAD8-69D1-65A671E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473-A46C-BA7A-F1F0-95909ACFE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7FECF-670B-D5A1-36AC-E8178DE2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6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A71D-2778-152E-80BF-E676A7C3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3B36B-804F-5B9B-6ED0-239567242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19A9-5375-F4B6-A976-34ED7245A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C7F4F-1F93-7996-D44B-45D9E5C35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03D94-D801-3344-7C60-82511B61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56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15678-B71B-5DA0-2EB4-4F4799EEB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4C846-5D15-B684-81EB-AC27DA437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8615F-9BA6-7037-75EE-B4DEC2B1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5D1590-7943-4F36-9A66-72E0FF1D7FC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A08E-26B2-581E-F003-85E8AB6E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2DE1-EC89-BE78-E864-8EDE133F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6F9AB7-1164-485C-95BD-89DCF9B13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83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52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68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23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3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38226-6CB1-40BA-A5AF-F420D7CD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32EFBE-AB3F-47D4-84D5-0539ACAD4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67FA03-692B-4D66-89B9-630B1184C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86CB9C-7CA9-48CD-9FC4-C3369643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B273BB-6B47-4548-8A98-067627D6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F22A2A-5F7D-47E8-BFEE-64F66DE5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9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7" indent="0">
              <a:buNone/>
              <a:defRPr sz="2699" b="1"/>
            </a:lvl2pPr>
            <a:lvl3pPr marL="1218815" indent="0">
              <a:buNone/>
              <a:defRPr sz="2400" b="1"/>
            </a:lvl3pPr>
            <a:lvl4pPr marL="1828221" indent="0">
              <a:buNone/>
              <a:defRPr sz="2200" b="1"/>
            </a:lvl4pPr>
            <a:lvl5pPr marL="2437628" indent="0">
              <a:buNone/>
              <a:defRPr sz="2200" b="1"/>
            </a:lvl5pPr>
            <a:lvl6pPr marL="3047034" indent="0">
              <a:buNone/>
              <a:defRPr sz="2200" b="1"/>
            </a:lvl6pPr>
            <a:lvl7pPr marL="3656442" indent="0">
              <a:buNone/>
              <a:defRPr sz="2200" b="1"/>
            </a:lvl7pPr>
            <a:lvl8pPr marL="4265848" indent="0">
              <a:buNone/>
              <a:defRPr sz="2200" b="1"/>
            </a:lvl8pPr>
            <a:lvl9pPr marL="487525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02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05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55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573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83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07" indent="0">
              <a:buNone/>
              <a:defRPr sz="3799"/>
            </a:lvl2pPr>
            <a:lvl3pPr marL="1218815" indent="0">
              <a:buNone/>
              <a:defRPr sz="3199"/>
            </a:lvl3pPr>
            <a:lvl4pPr marL="1828221" indent="0">
              <a:buNone/>
              <a:defRPr sz="2699"/>
            </a:lvl4pPr>
            <a:lvl5pPr marL="2437628" indent="0">
              <a:buNone/>
              <a:defRPr sz="2699"/>
            </a:lvl5pPr>
            <a:lvl6pPr marL="3047034" indent="0">
              <a:buNone/>
              <a:defRPr sz="2699"/>
            </a:lvl6pPr>
            <a:lvl7pPr marL="3656442" indent="0">
              <a:buNone/>
              <a:defRPr sz="2699"/>
            </a:lvl7pPr>
            <a:lvl8pPr marL="4265848" indent="0">
              <a:buNone/>
              <a:defRPr sz="2699"/>
            </a:lvl8pPr>
            <a:lvl9pPr marL="487525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07" indent="0">
              <a:buNone/>
              <a:defRPr sz="1600"/>
            </a:lvl2pPr>
            <a:lvl3pPr marL="1218815" indent="0">
              <a:buNone/>
              <a:defRPr sz="1400"/>
            </a:lvl3pPr>
            <a:lvl4pPr marL="1828221" indent="0">
              <a:buNone/>
              <a:defRPr sz="1200"/>
            </a:lvl4pPr>
            <a:lvl5pPr marL="2437628" indent="0">
              <a:buNone/>
              <a:defRPr sz="1200"/>
            </a:lvl5pPr>
            <a:lvl6pPr marL="3047034" indent="0">
              <a:buNone/>
              <a:defRPr sz="1200"/>
            </a:lvl6pPr>
            <a:lvl7pPr marL="3656442" indent="0">
              <a:buNone/>
              <a:defRPr sz="1200"/>
            </a:lvl7pPr>
            <a:lvl8pPr marL="4265848" indent="0">
              <a:buNone/>
              <a:defRPr sz="1200"/>
            </a:lvl8pPr>
            <a:lvl9pPr marL="487525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44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79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77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61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4BFF99-CAED-40C5-9AED-C0BD194F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D26317-64D1-4AFD-9708-D0053A799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03F65E-C82D-4A7C-A2E1-457D3381E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23D96A-9252-434E-80BC-149D238C1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1F1F97-3011-4697-B27F-B80DA4266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2CC3E76-BD41-43D1-ABA5-A43F33C7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BB49E2-CB1C-429B-93F1-A6E20F04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ECF71F-CB03-40F6-87B7-24F8AC0C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27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450C8D-868E-467D-9397-8295E830B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D016C3-0871-4094-B83B-99490008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002154-E5AC-4328-BB9A-479DA978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39393-25F3-44F1-81C7-24BE5493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85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3A365-F336-4DD9-B245-A3BA0217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88AC-D336-4F8D-9721-64460F90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BA03DE-2374-428E-9EC5-E75E9A0A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2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89CC5-2D29-48D9-B566-FCD25BB7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B0FE42-A623-4760-8741-3495DB8D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0E17A-097E-4E74-8873-9A0CC183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C0A532-9108-4D28-88CC-27007639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06CEA-3966-43AC-9281-D060377E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0D51AF-4C3B-4D5F-891D-816AF957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587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C19F6-4441-421D-9F21-33B88FBA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68307B7-87A5-4FD5-AA80-2BDB2DF6F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140D2F-DC3D-4A7D-AE8E-DAC78A32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7A2E1E-01F9-473E-A881-B8698C43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78D058-E3C6-46E0-9C42-C550EE42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AC57E7-3437-4189-8FE3-8728A188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2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5A16BE2-E6E8-4E04-B7C2-82D1FF90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78C1B9-A1FC-4924-B627-041C9C4A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2E85DA-804B-415B-8445-F5E73790D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431F-23D8-4D84-B1EA-257842B6AAAB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100B65-5CA6-471D-843D-126F703A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4B2D34-5D25-42D4-8ACE-F174F2AC3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7157123C-A8C4-5D80-394F-2E7565120AC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97" y="-986"/>
            <a:ext cx="12190140" cy="685898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B93DEA-12F4-2554-E672-AA1EA1D5F9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71" y="0"/>
            <a:ext cx="1706583" cy="17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9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E6A2F15-A75E-F490-BADC-BE45F00947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71" y="0"/>
            <a:ext cx="1706583" cy="17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9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0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15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hdr="0" ftr="0" dt="0"/>
  <p:txStyles>
    <p:titleStyle>
      <a:lvl1pPr algn="ctr" defTabSz="1218815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5" indent="-457055" algn="l" defTabSz="1218815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286" indent="-380878" algn="l" defTabSz="1218815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1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25" indent="-304703" algn="l" defTabSz="1218815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31" indent="-304703" algn="l" defTabSz="1218815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73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145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552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958" indent="-304703" algn="l" defTabSz="1218815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7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1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21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2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34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42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48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55" algn="l" defTabSz="12188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EDCCC-0A2E-AD73-9E31-D96D97A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90" y="1267758"/>
            <a:ext cx="558442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ldren_go_to_park_45b372ada1">
            <a:hlinkClick r:id="" action="ppaction://media"/>
            <a:extLst>
              <a:ext uri="{FF2B5EF4-FFF2-40B4-BE49-F238E27FC236}">
                <a16:creationId xmlns:a16="http://schemas.microsoft.com/office/drawing/2014/main" id="{1ECA9EDB-3472-1D9C-D543-166AAA841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5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DD5C-C616-07F3-A89C-0528AE66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E6632-7224-3624-D4C8-2EEC77F17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08591" y="-29990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8" t="23958" r="36164" b="32292"/>
          <a:stretch/>
        </p:blipFill>
        <p:spPr bwMode="auto">
          <a:xfrm>
            <a:off x="151670" y="872421"/>
            <a:ext cx="6438593" cy="560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6591511" y="445770"/>
            <a:ext cx="4735619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6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750985"/>
              </p:ext>
            </p:extLst>
          </p:nvPr>
        </p:nvGraphicFramePr>
        <p:xfrm>
          <a:off x="6794385" y="1373930"/>
          <a:ext cx="499872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tiết mục</a:t>
                      </a:r>
                      <a:endParaRPr lang="en-US" sz="28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Lễ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hội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hoá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trang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algn="l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Nhạc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nước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algn="l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3: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Ảo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thuật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algn="l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 Phim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5D:</a:t>
                      </a:r>
                    </a:p>
                    <a:p>
                      <a:pPr algn="l"/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Xiếc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heo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itle 4"/>
          <p:cNvSpPr txBox="1">
            <a:spLocks/>
          </p:cNvSpPr>
          <p:nvPr/>
        </p:nvSpPr>
        <p:spPr>
          <a:xfrm>
            <a:off x="10007468" y="2074792"/>
            <a:ext cx="1118727" cy="40061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9183547" y="2395397"/>
            <a:ext cx="1118727" cy="40061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8618231" y="2899269"/>
            <a:ext cx="1118727" cy="40061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0280861" y="3335374"/>
            <a:ext cx="1118727" cy="40061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9128999" y="3789329"/>
            <a:ext cx="1118727" cy="40061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6611845" y="4660900"/>
            <a:ext cx="4943886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7270982" y="5785409"/>
            <a:ext cx="5502687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Ảo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Phim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5D</a:t>
            </a:r>
          </a:p>
          <a:p>
            <a:pPr algn="just" defTabSz="1219170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Xiếc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voi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4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3C5F4-3678-C248-BE48-CEAA0C445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39AC2AF4-DA96-29AE-A7A3-12A202CD0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0" y="1169573"/>
            <a:ext cx="5863901" cy="47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ktok_video_1">
            <a:hlinkClick r:id="" action="ppaction://media"/>
            <a:extLst>
              <a:ext uri="{FF2B5EF4-FFF2-40B4-BE49-F238E27FC236}">
                <a16:creationId xmlns:a16="http://schemas.microsoft.com/office/drawing/2014/main" id="{C01A4A33-456C-40AB-D746-55526BD84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531" b="34356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21D44-F288-F6E9-1F3F-35099429A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A1C666A-4E45-2BD3-80F0-51B7CAC2B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78" t="877" r="5878" b="20175"/>
          <a:stretch/>
        </p:blipFill>
        <p:spPr>
          <a:xfrm>
            <a:off x="-1" y="685800"/>
            <a:ext cx="12192002" cy="6172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5B2C36-62F3-906D-8C41-7474FE7D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452" y="1849990"/>
            <a:ext cx="773649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882628" y="3071284"/>
            <a:ext cx="6276852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1949A4-2DB7-46D2-8DF0-773A37F660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2060" y="201234"/>
            <a:ext cx="3012592" cy="25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3349839"/>
            <a:ext cx="5776906" cy="125043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CA9B7-C6CA-43A1-9370-D233347D4E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6766" y="561974"/>
            <a:ext cx="2569027" cy="24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990718" y="3507392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mấy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97202F-19F2-4F90-9F30-209A6E402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8311" y="522903"/>
            <a:ext cx="3581262" cy="30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560ABA-4736-4B36-A9B1-C79A5712E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F57380F8-8431-44BF-9300-52047EA3E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241" y="-1396136"/>
            <a:ext cx="609459" cy="60945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CFB29B5-5932-457F-A35C-573B7D5F6D58}"/>
              </a:ext>
            </a:extLst>
          </p:cNvPr>
          <p:cNvSpPr/>
          <p:nvPr/>
        </p:nvSpPr>
        <p:spPr>
          <a:xfrm>
            <a:off x="356135" y="342820"/>
            <a:ext cx="11479731" cy="6172357"/>
          </a:xfrm>
          <a:prstGeom prst="rect">
            <a:avLst/>
          </a:prstGeom>
          <a:noFill/>
          <a:ln>
            <a:solidFill>
              <a:srgbClr val="7DB2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47DF6-949D-4419-A61D-843FB284F395}"/>
              </a:ext>
            </a:extLst>
          </p:cNvPr>
          <p:cNvSpPr txBox="1"/>
          <p:nvPr/>
        </p:nvSpPr>
        <p:spPr>
          <a:xfrm>
            <a:off x="1952217" y="657378"/>
            <a:ext cx="7761223" cy="70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50">
              <a:defRPr/>
            </a:pPr>
            <a:r>
              <a:rPr lang="en-US" sz="3997" kern="0" dirty="0" err="1">
                <a:solidFill>
                  <a:srgbClr val="000000"/>
                </a:solidFill>
                <a:latin typeface="Calibri"/>
              </a:rPr>
              <a:t>Thứ</a:t>
            </a:r>
            <a:r>
              <a:rPr lang="en-US" sz="3997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7" kern="0" dirty="0" err="1">
                <a:solidFill>
                  <a:srgbClr val="000000"/>
                </a:solidFill>
                <a:latin typeface="Calibri"/>
              </a:rPr>
              <a:t>ngày</a:t>
            </a:r>
            <a:r>
              <a:rPr lang="en-US" sz="3997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7" kern="0" dirty="0" err="1">
                <a:solidFill>
                  <a:srgbClr val="000000"/>
                </a:solidFill>
                <a:latin typeface="Calibri"/>
              </a:rPr>
              <a:t>tháng</a:t>
            </a:r>
            <a:r>
              <a:rPr lang="en-US" sz="3997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7" kern="0" dirty="0" err="1">
                <a:solidFill>
                  <a:srgbClr val="000000"/>
                </a:solidFill>
                <a:latin typeface="Calibri"/>
              </a:rPr>
              <a:t>năm</a:t>
            </a:r>
            <a:endParaRPr lang="en-US" sz="3997" kern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C9E6D-F4DE-4EF5-9117-B1253C95C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7814"/>
          <a:stretch/>
        </p:blipFill>
        <p:spPr>
          <a:xfrm>
            <a:off x="4708207" y="1054011"/>
            <a:ext cx="2474045" cy="11143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6ACBE5-E727-13F0-B292-8F35C51FAC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977" y="2302820"/>
            <a:ext cx="5305437" cy="2128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40FE66-7D07-0184-E684-88A831FCE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929" y="2067268"/>
            <a:ext cx="273734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505719" y="509976"/>
            <a:ext cx="523220" cy="523220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1086089" y="532836"/>
            <a:ext cx="783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.</a:t>
            </a:r>
          </a:p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Arial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cầm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B9071-DEFB-4E2F-A843-E37AFAE4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4" y="1726687"/>
            <a:ext cx="9684533" cy="34172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96AB629-5495-4746-A904-F5C45465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1" y="2895599"/>
            <a:ext cx="1209675" cy="1209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F051F2-1276-484A-857A-955C45DB9AE7}"/>
              </a:ext>
            </a:extLst>
          </p:cNvPr>
          <p:cNvSpPr txBox="1"/>
          <p:nvPr/>
        </p:nvSpPr>
        <p:spPr>
          <a:xfrm>
            <a:off x="2180760" y="5459324"/>
            <a:ext cx="783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latin typeface="Arial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E03F0-C22F-4D68-924A-C0A3FB506121}"/>
              </a:ext>
            </a:extLst>
          </p:cNvPr>
          <p:cNvSpPr txBox="1"/>
          <p:nvPr/>
        </p:nvSpPr>
        <p:spPr>
          <a:xfrm>
            <a:off x="5524500" y="1726687"/>
            <a:ext cx="18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6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700029" y="5611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1400711" y="561117"/>
            <a:ext cx="793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002060"/>
                </a:solidFill>
                <a:latin typeface="Arial"/>
              </a:rPr>
              <a:t>Mỗi con vật đi ngủ lúc mấy giờ?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E876-138B-4DB0-A290-8236D27B8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301221"/>
            <a:ext cx="5057775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19BA6-315F-4435-BB00-60EF155C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245" y="1324081"/>
            <a:ext cx="4576765" cy="3525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456D3-0B2B-4CDC-B6ED-BA077472C7CB}"/>
              </a:ext>
            </a:extLst>
          </p:cNvPr>
          <p:cNvSpPr txBox="1"/>
          <p:nvPr/>
        </p:nvSpPr>
        <p:spPr>
          <a:xfrm>
            <a:off x="962919" y="4876158"/>
            <a:ext cx="601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99E03-6133-47B8-974A-1A2CC5D04E04}"/>
              </a:ext>
            </a:extLst>
          </p:cNvPr>
          <p:cNvSpPr txBox="1"/>
          <p:nvPr/>
        </p:nvSpPr>
        <p:spPr>
          <a:xfrm>
            <a:off x="6672739" y="4942234"/>
            <a:ext cx="601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448569" y="641127"/>
            <a:ext cx="523220" cy="523220"/>
          </a:xfrm>
          <a:prstGeom prst="ellipse">
            <a:avLst/>
          </a:prstGeom>
          <a:solidFill>
            <a:srgbClr val="FFFF00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1023521" y="572547"/>
            <a:ext cx="7931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E876-138B-4DB0-A290-8236D27B8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34" y="1312651"/>
            <a:ext cx="4946161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19BA6-315F-4435-BB00-60EF155C3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9425" y="1542165"/>
            <a:ext cx="4576765" cy="315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456D3-0B2B-4CDC-B6ED-BA077472C7CB}"/>
              </a:ext>
            </a:extLst>
          </p:cNvPr>
          <p:cNvSpPr txBox="1"/>
          <p:nvPr/>
        </p:nvSpPr>
        <p:spPr>
          <a:xfrm>
            <a:off x="860049" y="4876158"/>
            <a:ext cx="601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99E03-6133-47B8-974A-1A2CC5D04E04}"/>
              </a:ext>
            </a:extLst>
          </p:cNvPr>
          <p:cNvSpPr txBox="1"/>
          <p:nvPr/>
        </p:nvSpPr>
        <p:spPr>
          <a:xfrm>
            <a:off x="6489859" y="4782214"/>
            <a:ext cx="601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6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335</Words>
  <Application>Microsoft Office PowerPoint</Application>
  <PresentationFormat>Widescreen</PresentationFormat>
  <Paragraphs>64</Paragraphs>
  <Slides>14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等线 Light</vt:lpstr>
      <vt:lpstr>ITC Avant Garde Std Bk</vt:lpstr>
      <vt:lpstr>.VnArial</vt:lpstr>
      <vt:lpstr>Aptos</vt:lpstr>
      <vt:lpstr>Arial</vt:lpstr>
      <vt:lpstr>Calibri</vt:lpstr>
      <vt:lpstr>SVN-Newton</vt:lpstr>
      <vt:lpstr>Tahoma</vt:lpstr>
      <vt:lpstr>Times New Roman</vt:lpstr>
      <vt:lpstr>Office 主题​​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24</cp:revision>
  <dcterms:created xsi:type="dcterms:W3CDTF">2022-01-03T09:27:04Z</dcterms:created>
  <dcterms:modified xsi:type="dcterms:W3CDTF">2026-03-01T05:45:24Z</dcterms:modified>
</cp:coreProperties>
</file>