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1" r:id="rId2"/>
    <p:sldMasterId id="2147483703" r:id="rId3"/>
    <p:sldMasterId id="2147483715" r:id="rId4"/>
  </p:sldMasterIdLst>
  <p:notesMasterIdLst>
    <p:notesMasterId r:id="rId27"/>
  </p:notesMasterIdLst>
  <p:sldIdLst>
    <p:sldId id="492" r:id="rId5"/>
    <p:sldId id="258" r:id="rId6"/>
    <p:sldId id="260" r:id="rId7"/>
    <p:sldId id="262" r:id="rId8"/>
    <p:sldId id="263" r:id="rId9"/>
    <p:sldId id="499" r:id="rId10"/>
    <p:sldId id="261" r:id="rId11"/>
    <p:sldId id="500" r:id="rId12"/>
    <p:sldId id="507" r:id="rId13"/>
    <p:sldId id="2695" r:id="rId14"/>
    <p:sldId id="501" r:id="rId15"/>
    <p:sldId id="502" r:id="rId16"/>
    <p:sldId id="503" r:id="rId17"/>
    <p:sldId id="504" r:id="rId18"/>
    <p:sldId id="505" r:id="rId19"/>
    <p:sldId id="508" r:id="rId20"/>
    <p:sldId id="506" r:id="rId21"/>
    <p:sldId id="301" r:id="rId22"/>
    <p:sldId id="498" r:id="rId23"/>
    <p:sldId id="286" r:id="rId24"/>
    <p:sldId id="287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687F3-EC82-497E-A0B6-873B588EF0D9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2EB8C-EAEE-469A-B3AD-DA0D3B923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5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E73BB8-2388-4A37-BAE3-13E3D3F1EDF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01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254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31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15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85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0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4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9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6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690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97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706787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2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9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50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2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7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0B64C3-5CEF-49A8-B7BF-3FBFBF1EE644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74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A327F-81D7-4126-85C5-15C0D509B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74B581-A09A-410F-BC05-62E1F9C73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74BAC-7B84-458D-9220-7C126DDA9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1C044-E3E0-44C2-86DB-D84B22E14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54D6F-0E8A-47AF-A09B-F2A62980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780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珍惜时间的名人名言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127139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CC0BE-12BB-43E1-9ABB-4151FECDA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DC680-3B9C-4C51-9AA7-210139111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482F4-FB21-4DCF-AD00-C1C0CCB2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0D3C-9B85-4CD9-9393-9EFF2692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FBD30-EFB0-4176-9CDC-50BEC046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90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4186A-0217-440C-86C5-1B9CB609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3E21A-AD8E-46F3-85B2-6849C50C4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C4DE9-5A2C-486A-BFAD-1507940F9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D6435-106F-4ACF-BC86-79B28032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6BBA3E-1A6C-4349-AEC8-646AD2CD5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76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DA86-0968-4DFD-A3F1-2B728153A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053AE-2048-4C9D-A74B-B55E49D76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9F789-211B-4DDB-9223-C582B364E5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4D70FC-DC5F-44F7-8F0B-F540821C1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45741-3AA7-4F32-B2D5-0F1040D7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0DF8-2704-4470-B445-CC9779D6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65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BCF71-CB77-4F03-BC32-14319BBF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490A0-C51F-4AEA-8900-201015D5EF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49F79-BA40-4669-BDB5-4CF0ACC75C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E9179D-F2A1-4F22-ABCB-2A69C88D6A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B8E59-2F19-46FB-820D-36F8DD000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62DF71-C6F9-4FA4-B13D-E640E0D6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E5557-9DB2-4ADE-B31F-BF42A1A22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B5B0B1-BF82-487B-BE78-776B6807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92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BDE6F-DBA5-4CF4-AA47-E05B2CCF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DBB63-5AEE-4882-9EB0-5E8E6868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D19861-E5C6-4BA0-A4A6-EEDD9B0F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3AEE9-6D0D-4A71-AA13-07D836D6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66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8AAA8F-E5D2-4AB8-B7DB-DDF42903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4748D-DF3D-4127-909B-3E43458FD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9C680-8827-4BD3-8FE3-0D54C76F8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53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5FF94-436A-412F-84C1-836747AAF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12F8F-0711-41AE-BF03-C0D7BBD92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8A8E2-9F3E-48D3-8981-514BE48AD1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A8338-B490-4D53-9E69-5D3C1CE5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464D9-9948-4987-9527-7C89BE2CF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B9BE96-2774-44F2-9A52-CC432BB4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A344-4DCB-4165-B0D2-87150D39B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7388E4-A740-4980-A0E9-9AD8402C6B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F599F-ABCB-4BFB-8BE6-11DAD797E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0273A7-C200-4F09-B06F-168C937E3E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028CF3-21CB-4154-9EA8-1043F5D40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1860E-32BB-4C34-B8E0-E4755875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286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215E-606B-4129-BBEF-C8376E46D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EFDB52-12F3-45A3-A26C-390DAAF4D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F9281-6579-4DDB-BE14-30807319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D1AA-2EA8-4F20-B9F4-796E879C0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0E073-870C-4E04-BC1D-F0BFC7FCA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060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BF1693-B64D-4BE7-B234-F3A541506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12CAB-FFA6-4320-8E38-681C6B30A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F1C58-7E87-4235-A9AF-20B023989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8DA0DE9-F4C7-4771-962B-1B3FE4A01F17}" type="datetimeFigureOut">
              <a:rPr lang="en-US" smtClean="0"/>
              <a:t>4/14/2026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808EF-D98E-4B6E-8637-78A6D8247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49F90-C46F-4CEA-ACC9-DE6F687EB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C9DBA8-5E42-4B0C-A7FB-43988E177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97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80CD9C-69E5-4166-9200-5235928C877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1115" y="425454"/>
            <a:ext cx="4270419" cy="5027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l"/>
            <a:r>
              <a:rPr lang="zh-CN" altLang="en-US" sz="2667" b="0" dirty="0">
                <a:solidFill>
                  <a:schemeClr val="accent1"/>
                </a:solidFill>
                <a:latin typeface="迷你简卡通" panose="03000509000000000000" pitchFamily="65" charset="-122"/>
                <a:ea typeface="迷你简卡通" panose="03000509000000000000" pitchFamily="65" charset="-122"/>
              </a:rPr>
              <a:t>如何安排和管理时间？</a:t>
            </a:r>
          </a:p>
        </p:txBody>
      </p:sp>
      <p:sp>
        <p:nvSpPr>
          <p:cNvPr id="15" name="五角星 14"/>
          <p:cNvSpPr/>
          <p:nvPr userDrawn="1"/>
        </p:nvSpPr>
        <p:spPr>
          <a:xfrm>
            <a:off x="508000" y="381000"/>
            <a:ext cx="508000" cy="508000"/>
          </a:xfrm>
          <a:prstGeom prst="star5">
            <a:avLst>
              <a:gd name="adj" fmla="val 21917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573157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pattFill prst="ltVert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2"/>
          <a:srcRect l="2504" t="3711" r="2342" b="3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2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033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7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2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  <a:t>2026/4/14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19065A8-4431-B0D4-9DE1-83A5D3A4FF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10" y="0"/>
            <a:ext cx="1687532" cy="1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drape"/>
      </p:transition>
    </mc:Choice>
    <mc:Fallback xmlns="">
      <p:transition spd="slow" advTm="4000">
        <p:fade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CEB544C-D4F9-9117-2F66-E522A16C780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10" y="0"/>
            <a:ext cx="1687532" cy="1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3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873F107-1E84-BC34-726D-CF2B242B91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10" y="0"/>
            <a:ext cx="1687532" cy="1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2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62B007-7243-E6A2-E6E4-68FF8FF8911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10" y="0"/>
            <a:ext cx="1687532" cy="1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17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10" Type="http://schemas.openxmlformats.org/officeDocument/2006/relationships/image" Target="../media/image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5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70.sv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6.png"/><Relationship Id="rId7" Type="http://schemas.openxmlformats.org/officeDocument/2006/relationships/image" Target="../media/image5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svg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6.png"/><Relationship Id="rId7" Type="http://schemas.openxmlformats.org/officeDocument/2006/relationships/image" Target="../media/image6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svg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6.png"/><Relationship Id="rId5" Type="http://schemas.openxmlformats.org/officeDocument/2006/relationships/slide" Target="slide2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3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microsoft.com/office/2007/relationships/hdphoto" Target="../media/hdphoto4.wdp"/><Relationship Id="rId10" Type="http://schemas.openxmlformats.org/officeDocument/2006/relationships/image" Target="../media/image36.png"/><Relationship Id="rId4" Type="http://schemas.openxmlformats.org/officeDocument/2006/relationships/image" Target="../media/image26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B88315D-DF6A-46ED-A566-D9FEB9733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1" y="806514"/>
            <a:ext cx="7908031" cy="1983252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B8575100-D86F-4FA4-BB22-15A02BBBF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384"/>
          <a:stretch/>
        </p:blipFill>
        <p:spPr>
          <a:xfrm>
            <a:off x="711200" y="2702506"/>
            <a:ext cx="1870133" cy="3771252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2A3FE18B-70B4-4D09-ACC8-8ACD2EB96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0401" y="2240315"/>
            <a:ext cx="2159769" cy="4302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EE736-C14E-4A5E-9599-DA6F3302A7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473" r="25393"/>
          <a:stretch/>
        </p:blipFill>
        <p:spPr>
          <a:xfrm>
            <a:off x="2689720" y="2578819"/>
            <a:ext cx="6535947" cy="29608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C99316-86A0-4907-8936-67A2AB0F7C98}"/>
              </a:ext>
            </a:extLst>
          </p:cNvPr>
          <p:cNvSpPr txBox="1"/>
          <p:nvPr/>
        </p:nvSpPr>
        <p:spPr>
          <a:xfrm>
            <a:off x="3739267" y="407880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dirty="0">
                <a:ln w="19050">
                  <a:solidFill>
                    <a:prstClr val="white"/>
                  </a:solidFill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  <a:ea typeface="微软雅黑"/>
              </a:rPr>
              <a:t>MẢNH GHÉP</a:t>
            </a:r>
          </a:p>
        </p:txBody>
      </p:sp>
      <p:pic>
        <p:nvPicPr>
          <p:cNvPr id="9" name="Picture 6" descr="100+ hình ảnh doremon yasuo - hinhanhsieudep.net">
            <a:extLst>
              <a:ext uri="{FF2B5EF4-FFF2-40B4-BE49-F238E27FC236}">
                <a16:creationId xmlns:a16="http://schemas.microsoft.com/office/drawing/2014/main" id="{C54689D6-C4F1-4640-8F5B-1AD67795F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11" y="2825646"/>
            <a:ext cx="5817655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3731" y="4642306"/>
            <a:ext cx="1566212" cy="190033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39BE2EF-26F4-64FB-BF3A-158B4315EA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10" y="0"/>
            <a:ext cx="1687532" cy="1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0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2.59259E-6 L -8.33333E-7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DCEC2-DEC9-D978-C20E-F59DED572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Xem giờ đúng trên đồng hồ">
            <a:hlinkClick r:id="" action="ppaction://media"/>
            <a:extLst>
              <a:ext uri="{FF2B5EF4-FFF2-40B4-BE49-F238E27FC236}">
                <a16:creationId xmlns:a16="http://schemas.microsoft.com/office/drawing/2014/main" id="{55955689-C440-FB9F-DF30-EA2E9F559DD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604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D8BAA-E5E7-C787-4A6C-96060FB7B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2703" y="713568"/>
            <a:ext cx="4663844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0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994DC5-1D3D-4BA6-59EA-7D80DEAC552D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C20839-0C14-42AD-19D6-F02F91917632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Các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làm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giờ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12799-5E3A-403F-9A5C-5CD262AD6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7" y="1660760"/>
            <a:ext cx="5095875" cy="3667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14152-6526-7E7A-A09C-3F8B8CF37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275" y="1660760"/>
            <a:ext cx="4803805" cy="3672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7DCF59-9FA6-01DD-4D3A-94165CB5B41F}"/>
              </a:ext>
            </a:extLst>
          </p:cNvPr>
          <p:cNvSpPr txBox="1"/>
          <p:nvPr/>
        </p:nvSpPr>
        <p:spPr>
          <a:xfrm>
            <a:off x="357187" y="5524499"/>
            <a:ext cx="5357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098E6C-0110-6E2A-1927-DB8DE406F163}"/>
              </a:ext>
            </a:extLst>
          </p:cNvPr>
          <p:cNvCxnSpPr/>
          <p:nvPr/>
        </p:nvCxnSpPr>
        <p:spPr>
          <a:xfrm>
            <a:off x="3357434" y="2314575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000808-F289-3128-8C55-CF7B8130151C}"/>
              </a:ext>
            </a:extLst>
          </p:cNvPr>
          <p:cNvCxnSpPr>
            <a:cxnSpLocks/>
          </p:cNvCxnSpPr>
          <p:nvPr/>
        </p:nvCxnSpPr>
        <p:spPr>
          <a:xfrm>
            <a:off x="4470384" y="1539737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8A2F836-6F39-AD69-B138-D4926ACCCBE1}"/>
              </a:ext>
            </a:extLst>
          </p:cNvPr>
          <p:cNvCxnSpPr/>
          <p:nvPr/>
        </p:nvCxnSpPr>
        <p:spPr>
          <a:xfrm>
            <a:off x="9327549" y="2238375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3C93853-80B2-194E-B295-5772A38772F6}"/>
              </a:ext>
            </a:extLst>
          </p:cNvPr>
          <p:cNvCxnSpPr>
            <a:cxnSpLocks/>
          </p:cNvCxnSpPr>
          <p:nvPr/>
        </p:nvCxnSpPr>
        <p:spPr>
          <a:xfrm>
            <a:off x="10316674" y="1615937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AA9C290-1360-88E9-0072-DA98D61A0037}"/>
              </a:ext>
            </a:extLst>
          </p:cNvPr>
          <p:cNvSpPr txBox="1"/>
          <p:nvPr/>
        </p:nvSpPr>
        <p:spPr>
          <a:xfrm>
            <a:off x="6633368" y="5524498"/>
            <a:ext cx="519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BD25136-E4D6-2C2B-BEEB-C0386AEB80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65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DB4243D-3E6F-28E9-7F89-B10DA5942C20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5EF5B8-824E-6698-0E79-DF9BF3C6096F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4521E3-20F2-60D5-0B03-31B18DB4E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996" y="1660760"/>
            <a:ext cx="4574256" cy="3667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2B2C47-FDD5-1522-B5A7-4E6A71E6B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275" y="1731005"/>
            <a:ext cx="4891388" cy="359688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F6333F-3BBF-5E34-0D9B-9F8DBE07CB7C}"/>
              </a:ext>
            </a:extLst>
          </p:cNvPr>
          <p:cNvSpPr txBox="1"/>
          <p:nvPr/>
        </p:nvSpPr>
        <p:spPr>
          <a:xfrm>
            <a:off x="333375" y="5494313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D58C67-3579-9CC2-EA3A-61365AA0C944}"/>
              </a:ext>
            </a:extLst>
          </p:cNvPr>
          <p:cNvCxnSpPr>
            <a:cxnSpLocks/>
          </p:cNvCxnSpPr>
          <p:nvPr/>
        </p:nvCxnSpPr>
        <p:spPr>
          <a:xfrm flipH="1">
            <a:off x="4669314" y="2536783"/>
            <a:ext cx="454497" cy="4268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DA73B1-D87D-40C9-45E9-549CA5D37863}"/>
              </a:ext>
            </a:extLst>
          </p:cNvPr>
          <p:cNvCxnSpPr>
            <a:cxnSpLocks/>
          </p:cNvCxnSpPr>
          <p:nvPr/>
        </p:nvCxnSpPr>
        <p:spPr>
          <a:xfrm>
            <a:off x="4403709" y="1362172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5E94971-4234-D1FA-B839-FDBB94F3D3E4}"/>
              </a:ext>
            </a:extLst>
          </p:cNvPr>
          <p:cNvCxnSpPr/>
          <p:nvPr/>
        </p:nvCxnSpPr>
        <p:spPr>
          <a:xfrm>
            <a:off x="9264570" y="2060810"/>
            <a:ext cx="614491" cy="3811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BC8B3D-973F-6D2A-6CAD-CAC6331B842F}"/>
              </a:ext>
            </a:extLst>
          </p:cNvPr>
          <p:cNvCxnSpPr>
            <a:cxnSpLocks/>
          </p:cNvCxnSpPr>
          <p:nvPr/>
        </p:nvCxnSpPr>
        <p:spPr>
          <a:xfrm>
            <a:off x="10288099" y="1552736"/>
            <a:ext cx="0" cy="6986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3007DF2-DD0C-A7E9-45AE-1907AE09F099}"/>
              </a:ext>
            </a:extLst>
          </p:cNvPr>
          <p:cNvSpPr txBox="1"/>
          <p:nvPr/>
        </p:nvSpPr>
        <p:spPr>
          <a:xfrm>
            <a:off x="6633368" y="5524498"/>
            <a:ext cx="51966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1A0D059-6A04-3035-2A30-C10F1E1A9DBD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BAC533-E26B-DC09-9FB8-BE62648718D4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5BB355-8F3B-B53B-680C-968859099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5362A7-6EC2-124E-1916-88EBFBD41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037" y="1909237"/>
            <a:ext cx="3076699" cy="29008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CF65DF-0CA6-4DE4-E444-3C4DA9D3FB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224" y="1958071"/>
            <a:ext cx="2962275" cy="2868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37F5AE-9C08-3283-C0D8-95EA59632F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1984450"/>
            <a:ext cx="2962274" cy="28418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02FBE5B-6D31-E654-4179-D5A74B21A7D0}"/>
              </a:ext>
            </a:extLst>
          </p:cNvPr>
          <p:cNvSpPr txBox="1"/>
          <p:nvPr/>
        </p:nvSpPr>
        <p:spPr>
          <a:xfrm>
            <a:off x="1110734" y="4921063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4456FA-6B1E-C2CC-E530-E8050D484869}"/>
              </a:ext>
            </a:extLst>
          </p:cNvPr>
          <p:cNvSpPr txBox="1"/>
          <p:nvPr/>
        </p:nvSpPr>
        <p:spPr>
          <a:xfrm>
            <a:off x="5492234" y="4908176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46B9DA-A20C-9BF7-82F1-BB5A8383F54A}"/>
              </a:ext>
            </a:extLst>
          </p:cNvPr>
          <p:cNvSpPr txBox="1"/>
          <p:nvPr/>
        </p:nvSpPr>
        <p:spPr>
          <a:xfrm>
            <a:off x="9271030" y="4919309"/>
            <a:ext cx="2082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4611C6-463B-833D-BC07-B87547572738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057FB-C6DF-0AB6-A178-F8C1AE0B2C57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937913-8EB5-3A9B-D677-156A48AD28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1617F9-C438-6EFB-275F-5688BD882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072" y="1909237"/>
            <a:ext cx="2816628" cy="29008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D09C3-0C79-8BE0-13B0-92658F9CA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5827" y="1958071"/>
            <a:ext cx="2665069" cy="2868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41220C-4F32-3479-93A2-BE52813C5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1759" y="1984450"/>
            <a:ext cx="2501805" cy="2841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5CA6A0-254B-68E5-137A-13C1934C69C4}"/>
              </a:ext>
            </a:extLst>
          </p:cNvPr>
          <p:cNvSpPr txBox="1"/>
          <p:nvPr/>
        </p:nvSpPr>
        <p:spPr>
          <a:xfrm>
            <a:off x="1082159" y="4921063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78C4C2-4200-84CE-E43D-557F0C453DE4}"/>
              </a:ext>
            </a:extLst>
          </p:cNvPr>
          <p:cNvSpPr txBox="1"/>
          <p:nvPr/>
        </p:nvSpPr>
        <p:spPr>
          <a:xfrm>
            <a:off x="5463659" y="4908176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E08DC6-8194-7FFB-2069-BEFEFDAF6EB2}"/>
              </a:ext>
            </a:extLst>
          </p:cNvPr>
          <p:cNvSpPr txBox="1"/>
          <p:nvPr/>
        </p:nvSpPr>
        <p:spPr>
          <a:xfrm>
            <a:off x="9271030" y="4919309"/>
            <a:ext cx="208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03715624747871308">
            <a:hlinkClick r:id="" action="ppaction://media"/>
            <a:extLst>
              <a:ext uri="{FF2B5EF4-FFF2-40B4-BE49-F238E27FC236}">
                <a16:creationId xmlns:a16="http://schemas.microsoft.com/office/drawing/2014/main" id="{2C0307B8-44ED-4AB9-B350-3FAD79990D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778" r="1" b="1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7993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65B96CB-B543-BEF3-6C7C-2E39E49BD0DA}"/>
              </a:ext>
            </a:extLst>
          </p:cNvPr>
          <p:cNvSpPr/>
          <p:nvPr/>
        </p:nvSpPr>
        <p:spPr>
          <a:xfrm>
            <a:off x="3095824" y="62581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32037B-184C-DEF8-8A91-35E24109C3C3}"/>
              </a:ext>
            </a:extLst>
          </p:cNvPr>
          <p:cNvSpPr txBox="1"/>
          <p:nvPr/>
        </p:nvSpPr>
        <p:spPr>
          <a:xfrm>
            <a:off x="3621942" y="631099"/>
            <a:ext cx="5240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7470A5-70BE-B993-5D7A-0D65A9B440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74" y="167358"/>
            <a:ext cx="2325467" cy="11627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B02643-F551-FA86-52D6-D73AC8688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5824" y="1434500"/>
            <a:ext cx="7153076" cy="4483345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D14A755-A6CF-F488-AECE-9568DDC30B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132" y="1048018"/>
            <a:ext cx="1971675" cy="19716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0E5FB9-75EA-A088-1AC9-00D14F3015DD}"/>
              </a:ext>
            </a:extLst>
          </p:cNvPr>
          <p:cNvSpPr txBox="1"/>
          <p:nvPr/>
        </p:nvSpPr>
        <p:spPr>
          <a:xfrm>
            <a:off x="182336" y="2303689"/>
            <a:ext cx="3322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Rô-bốt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864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D4E0CFC-3C19-4A46-8145-DD4F0BA21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88212" y="1446144"/>
            <a:ext cx="6075908" cy="39657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693A51-DA48-C57A-BAC5-0F6DDD2838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705" y="1799792"/>
            <a:ext cx="3883489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9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组合 6">
            <a:extLst>
              <a:ext uri="{FF2B5EF4-FFF2-40B4-BE49-F238E27FC236}">
                <a16:creationId xmlns:a16="http://schemas.microsoft.com/office/drawing/2014/main" id="{3739334D-094A-BB21-45CC-245AF25BDE1C}"/>
              </a:ext>
            </a:extLst>
          </p:cNvPr>
          <p:cNvGrpSpPr/>
          <p:nvPr/>
        </p:nvGrpSpPr>
        <p:grpSpPr>
          <a:xfrm>
            <a:off x="1266795" y="324793"/>
            <a:ext cx="3922078" cy="3922078"/>
            <a:chOff x="3051715" y="1629522"/>
            <a:chExt cx="7107908" cy="7107908"/>
          </a:xfrm>
        </p:grpSpPr>
        <p:sp>
          <p:nvSpPr>
            <p:cNvPr id="55" name="弧形 7">
              <a:extLst>
                <a:ext uri="{FF2B5EF4-FFF2-40B4-BE49-F238E27FC236}">
                  <a16:creationId xmlns:a16="http://schemas.microsoft.com/office/drawing/2014/main" id="{E14FB849-40F2-3C9D-575F-15D7FA71235B}"/>
                </a:ext>
              </a:extLst>
            </p:cNvPr>
            <p:cNvSpPr/>
            <p:nvPr/>
          </p:nvSpPr>
          <p:spPr>
            <a:xfrm>
              <a:off x="3649687" y="2170235"/>
              <a:ext cx="5852160" cy="5852160"/>
            </a:xfrm>
            <a:prstGeom prst="arc">
              <a:avLst>
                <a:gd name="adj1" fmla="val 10783137"/>
                <a:gd name="adj2" fmla="val 21423404"/>
              </a:avLst>
            </a:prstGeom>
            <a:ln w="38100">
              <a:solidFill>
                <a:srgbClr val="64E4F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6" name="弧形 8">
              <a:extLst>
                <a:ext uri="{FF2B5EF4-FFF2-40B4-BE49-F238E27FC236}">
                  <a16:creationId xmlns:a16="http://schemas.microsoft.com/office/drawing/2014/main" id="{BB984431-4121-C09C-39B0-E1B0054D3E6F}"/>
                </a:ext>
              </a:extLst>
            </p:cNvPr>
            <p:cNvSpPr/>
            <p:nvPr/>
          </p:nvSpPr>
          <p:spPr>
            <a:xfrm>
              <a:off x="3473839" y="2023989"/>
              <a:ext cx="6197699" cy="6197699"/>
            </a:xfrm>
            <a:prstGeom prst="arc">
              <a:avLst>
                <a:gd name="adj1" fmla="val 10783137"/>
                <a:gd name="adj2" fmla="val 21575808"/>
              </a:avLst>
            </a:prstGeom>
            <a:ln w="38100">
              <a:solidFill>
                <a:srgbClr val="AEE34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7" name="弧形 9">
              <a:extLst>
                <a:ext uri="{FF2B5EF4-FFF2-40B4-BE49-F238E27FC236}">
                  <a16:creationId xmlns:a16="http://schemas.microsoft.com/office/drawing/2014/main" id="{00FB5416-FDFC-2F51-E617-2CB3D49CDF7C}"/>
                </a:ext>
              </a:extLst>
            </p:cNvPr>
            <p:cNvSpPr/>
            <p:nvPr/>
          </p:nvSpPr>
          <p:spPr>
            <a:xfrm>
              <a:off x="3321439" y="1895035"/>
              <a:ext cx="6525946" cy="6525946"/>
            </a:xfrm>
            <a:prstGeom prst="arc">
              <a:avLst>
                <a:gd name="adj1" fmla="val 10783137"/>
                <a:gd name="adj2" fmla="val 68847"/>
              </a:avLst>
            </a:prstGeom>
            <a:ln w="38100">
              <a:solidFill>
                <a:srgbClr val="FFD34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8" name="弧形 10">
              <a:extLst>
                <a:ext uri="{FF2B5EF4-FFF2-40B4-BE49-F238E27FC236}">
                  <a16:creationId xmlns:a16="http://schemas.microsoft.com/office/drawing/2014/main" id="{27E614D7-5CA5-359D-5D12-3D58A9E6A478}"/>
                </a:ext>
              </a:extLst>
            </p:cNvPr>
            <p:cNvSpPr/>
            <p:nvPr/>
          </p:nvSpPr>
          <p:spPr>
            <a:xfrm>
              <a:off x="3169038" y="1766082"/>
              <a:ext cx="6819022" cy="6819022"/>
            </a:xfrm>
            <a:prstGeom prst="arc">
              <a:avLst>
                <a:gd name="adj1" fmla="val 10783137"/>
                <a:gd name="adj2" fmla="val 77825"/>
              </a:avLst>
            </a:prstGeom>
            <a:ln w="38100">
              <a:solidFill>
                <a:srgbClr val="FDA15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9" name="弧形 11">
              <a:extLst>
                <a:ext uri="{FF2B5EF4-FFF2-40B4-BE49-F238E27FC236}">
                  <a16:creationId xmlns:a16="http://schemas.microsoft.com/office/drawing/2014/main" id="{31231460-7E9F-7740-B814-7449FDC74105}"/>
                </a:ext>
              </a:extLst>
            </p:cNvPr>
            <p:cNvSpPr/>
            <p:nvPr/>
          </p:nvSpPr>
          <p:spPr>
            <a:xfrm>
              <a:off x="3051715" y="1629522"/>
              <a:ext cx="7107908" cy="7107908"/>
            </a:xfrm>
            <a:prstGeom prst="arc">
              <a:avLst>
                <a:gd name="adj1" fmla="val 10783137"/>
                <a:gd name="adj2" fmla="val 191996"/>
              </a:avLst>
            </a:prstGeom>
            <a:ln w="38100">
              <a:solidFill>
                <a:srgbClr val="FF9FA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0" name="任意多边形 82">
            <a:extLst>
              <a:ext uri="{FF2B5EF4-FFF2-40B4-BE49-F238E27FC236}">
                <a16:creationId xmlns:a16="http://schemas.microsoft.com/office/drawing/2014/main" id="{E8CE96C4-9A5A-2644-2824-42ECCA909F14}"/>
              </a:ext>
            </a:extLst>
          </p:cNvPr>
          <p:cNvSpPr/>
          <p:nvPr/>
        </p:nvSpPr>
        <p:spPr>
          <a:xfrm rot="5400000">
            <a:off x="1592671" y="40832"/>
            <a:ext cx="1388203" cy="3931244"/>
          </a:xfrm>
          <a:custGeom>
            <a:avLst/>
            <a:gdLst>
              <a:gd name="connsiteX0" fmla="*/ 0 w 1975995"/>
              <a:gd name="connsiteY0" fmla="*/ 1141593 h 4720095"/>
              <a:gd name="connsiteX1" fmla="*/ 0 w 1975995"/>
              <a:gd name="connsiteY1" fmla="*/ 987997 h 4720095"/>
              <a:gd name="connsiteX2" fmla="*/ 987997 w 1975995"/>
              <a:gd name="connsiteY2" fmla="*/ 0 h 4720095"/>
              <a:gd name="connsiteX3" fmla="*/ 1975994 w 1975995"/>
              <a:gd name="connsiteY3" fmla="*/ 987997 h 4720095"/>
              <a:gd name="connsiteX4" fmla="*/ 1975994 w 1975995"/>
              <a:gd name="connsiteY4" fmla="*/ 1095950 h 4720095"/>
              <a:gd name="connsiteX5" fmla="*/ 1975995 w 1975995"/>
              <a:gd name="connsiteY5" fmla="*/ 1095950 h 4720095"/>
              <a:gd name="connsiteX6" fmla="*/ 1975995 w 1975995"/>
              <a:gd name="connsiteY6" fmla="*/ 4720095 h 4720095"/>
              <a:gd name="connsiteX7" fmla="*/ 2815 w 1975995"/>
              <a:gd name="connsiteY7" fmla="*/ 4720095 h 4720095"/>
              <a:gd name="connsiteX8" fmla="*/ 2815 w 1975995"/>
              <a:gd name="connsiteY8" fmla="*/ 1197340 h 472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5995" h="4720095">
                <a:moveTo>
                  <a:pt x="0" y="1141593"/>
                </a:moveTo>
                <a:lnTo>
                  <a:pt x="0" y="987997"/>
                </a:lnTo>
                <a:cubicBezTo>
                  <a:pt x="0" y="442341"/>
                  <a:pt x="442341" y="0"/>
                  <a:pt x="987997" y="0"/>
                </a:cubicBezTo>
                <a:cubicBezTo>
                  <a:pt x="1533653" y="0"/>
                  <a:pt x="1975994" y="442341"/>
                  <a:pt x="1975994" y="987997"/>
                </a:cubicBezTo>
                <a:lnTo>
                  <a:pt x="1975994" y="1095950"/>
                </a:lnTo>
                <a:lnTo>
                  <a:pt x="1975995" y="1095950"/>
                </a:lnTo>
                <a:lnTo>
                  <a:pt x="1975995" y="4720095"/>
                </a:lnTo>
                <a:lnTo>
                  <a:pt x="2815" y="4720095"/>
                </a:lnTo>
                <a:lnTo>
                  <a:pt x="2815" y="1197340"/>
                </a:lnTo>
                <a:close/>
              </a:path>
            </a:pathLst>
          </a:custGeom>
          <a:solidFill>
            <a:srgbClr val="0F6F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61" name="组合 3">
            <a:extLst>
              <a:ext uri="{FF2B5EF4-FFF2-40B4-BE49-F238E27FC236}">
                <a16:creationId xmlns:a16="http://schemas.microsoft.com/office/drawing/2014/main" id="{781A0052-F7D0-42C4-6782-8210F1EE2C39}"/>
              </a:ext>
            </a:extLst>
          </p:cNvPr>
          <p:cNvGrpSpPr/>
          <p:nvPr/>
        </p:nvGrpSpPr>
        <p:grpSpPr>
          <a:xfrm flipH="1">
            <a:off x="3239650" y="1661118"/>
            <a:ext cx="1965645" cy="1232847"/>
            <a:chOff x="594425" y="1153191"/>
            <a:chExt cx="2605975" cy="1634460"/>
          </a:xfrm>
        </p:grpSpPr>
        <p:sp>
          <p:nvSpPr>
            <p:cNvPr id="62" name="任意多边形 9">
              <a:extLst>
                <a:ext uri="{FF2B5EF4-FFF2-40B4-BE49-F238E27FC236}">
                  <a16:creationId xmlns:a16="http://schemas.microsoft.com/office/drawing/2014/main" id="{FCCF2A17-9A19-7510-6A23-E6EF82F7BCA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3" name="任意多边形 10">
              <a:extLst>
                <a:ext uri="{FF2B5EF4-FFF2-40B4-BE49-F238E27FC236}">
                  <a16:creationId xmlns:a16="http://schemas.microsoft.com/office/drawing/2014/main" id="{620D7397-9475-4009-2B68-1DEC2575D764}"/>
                </a:ext>
              </a:extLst>
            </p:cNvPr>
            <p:cNvSpPr/>
            <p:nvPr/>
          </p:nvSpPr>
          <p:spPr>
            <a:xfrm>
              <a:off x="594425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01600" dir="3600000">
                <a:srgbClr val="19B4C9">
                  <a:alpha val="5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64" name="组合 12">
            <a:extLst>
              <a:ext uri="{FF2B5EF4-FFF2-40B4-BE49-F238E27FC236}">
                <a16:creationId xmlns:a16="http://schemas.microsoft.com/office/drawing/2014/main" id="{69338F75-5916-87DC-9B26-C3B0AFB4C33D}"/>
              </a:ext>
            </a:extLst>
          </p:cNvPr>
          <p:cNvGrpSpPr/>
          <p:nvPr/>
        </p:nvGrpSpPr>
        <p:grpSpPr>
          <a:xfrm>
            <a:off x="3395552" y="1567731"/>
            <a:ext cx="619808" cy="623440"/>
            <a:chOff x="1267237" y="4149067"/>
            <a:chExt cx="1172591" cy="1179462"/>
          </a:xfrm>
        </p:grpSpPr>
        <p:sp>
          <p:nvSpPr>
            <p:cNvPr id="65" name="五角星 2">
              <a:extLst>
                <a:ext uri="{FF2B5EF4-FFF2-40B4-BE49-F238E27FC236}">
                  <a16:creationId xmlns:a16="http://schemas.microsoft.com/office/drawing/2014/main" id="{18105884-A346-9B0D-C6D7-EEFB0A873AE9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66" name="文本框 14">
              <a:extLst>
                <a:ext uri="{FF2B5EF4-FFF2-40B4-BE49-F238E27FC236}">
                  <a16:creationId xmlns:a16="http://schemas.microsoft.com/office/drawing/2014/main" id="{B5F56686-6A08-CAAD-285C-00BC0D61AF7D}"/>
                </a:ext>
              </a:extLst>
            </p:cNvPr>
            <p:cNvSpPr txBox="1"/>
            <p:nvPr/>
          </p:nvSpPr>
          <p:spPr>
            <a:xfrm>
              <a:off x="1496257" y="4521472"/>
              <a:ext cx="226907" cy="7182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C4AB01DC-D725-6E59-B5B5-5DABEBF5CF82}"/>
              </a:ext>
            </a:extLst>
          </p:cNvPr>
          <p:cNvSpPr txBox="1">
            <a:spLocks/>
          </p:cNvSpPr>
          <p:nvPr/>
        </p:nvSpPr>
        <p:spPr>
          <a:xfrm>
            <a:off x="1860374" y="2987352"/>
            <a:ext cx="3477551" cy="1268854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đưa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hồ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hoặc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GV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8" name="Text Placeholder 7">
            <a:extLst>
              <a:ext uri="{FF2B5EF4-FFF2-40B4-BE49-F238E27FC236}">
                <a16:creationId xmlns:a16="http://schemas.microsoft.com/office/drawing/2014/main" id="{45149360-016B-B3B3-D2B3-91A091E79DB5}"/>
              </a:ext>
            </a:extLst>
          </p:cNvPr>
          <p:cNvSpPr txBox="1">
            <a:spLocks/>
          </p:cNvSpPr>
          <p:nvPr/>
        </p:nvSpPr>
        <p:spPr>
          <a:xfrm>
            <a:off x="1796990" y="4699409"/>
            <a:ext cx="5714153" cy="1284933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giờ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hoặc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xoay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kim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hồ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yêu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Lato Regular" panose="020F0502020204030203" pitchFamily="34" charset="0"/>
                <a:cs typeface="Lato Regular" panose="020F0502020204030203" pitchFamily="34" charset="0"/>
              </a:rPr>
              <a:t> GV)</a:t>
            </a:r>
          </a:p>
        </p:txBody>
      </p:sp>
      <p:grpSp>
        <p:nvGrpSpPr>
          <p:cNvPr id="69" name="组合 32">
            <a:extLst>
              <a:ext uri="{FF2B5EF4-FFF2-40B4-BE49-F238E27FC236}">
                <a16:creationId xmlns:a16="http://schemas.microsoft.com/office/drawing/2014/main" id="{FFF0BEC9-4EDB-D248-9DAA-67EAF7EA85E4}"/>
              </a:ext>
            </a:extLst>
          </p:cNvPr>
          <p:cNvGrpSpPr/>
          <p:nvPr/>
        </p:nvGrpSpPr>
        <p:grpSpPr>
          <a:xfrm>
            <a:off x="502059" y="3026837"/>
            <a:ext cx="1228122" cy="1183134"/>
            <a:chOff x="5309122" y="3164740"/>
            <a:chExt cx="1228122" cy="1183134"/>
          </a:xfrm>
        </p:grpSpPr>
        <p:grpSp>
          <p:nvGrpSpPr>
            <p:cNvPr id="70" name="组合 41">
              <a:extLst>
                <a:ext uri="{FF2B5EF4-FFF2-40B4-BE49-F238E27FC236}">
                  <a16:creationId xmlns:a16="http://schemas.microsoft.com/office/drawing/2014/main" id="{82D97256-AB06-1BC3-7B1C-F90D4DCC9EEC}"/>
                </a:ext>
              </a:extLst>
            </p:cNvPr>
            <p:cNvGrpSpPr/>
            <p:nvPr/>
          </p:nvGrpSpPr>
          <p:grpSpPr>
            <a:xfrm>
              <a:off x="5309122" y="3164740"/>
              <a:ext cx="1228122" cy="1183134"/>
              <a:chOff x="6194242" y="728765"/>
              <a:chExt cx="1666064" cy="1605033"/>
            </a:xfrm>
          </p:grpSpPr>
          <p:sp>
            <p:nvSpPr>
              <p:cNvPr id="72" name="椭圆 42">
                <a:extLst>
                  <a:ext uri="{FF2B5EF4-FFF2-40B4-BE49-F238E27FC236}">
                    <a16:creationId xmlns:a16="http://schemas.microsoft.com/office/drawing/2014/main" id="{FE123F10-6004-5BDD-A9EE-7BDAD3E63D40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73" name="组合 43">
                <a:extLst>
                  <a:ext uri="{FF2B5EF4-FFF2-40B4-BE49-F238E27FC236}">
                    <a16:creationId xmlns:a16="http://schemas.microsoft.com/office/drawing/2014/main" id="{E7FBE358-6908-8BCD-23B4-673B1977F58A}"/>
                  </a:ext>
                </a:extLst>
              </p:cNvPr>
              <p:cNvGrpSpPr/>
              <p:nvPr/>
            </p:nvGrpSpPr>
            <p:grpSpPr>
              <a:xfrm>
                <a:off x="6194242" y="728765"/>
                <a:ext cx="1666064" cy="1605033"/>
                <a:chOff x="6081947" y="4771376"/>
                <a:chExt cx="1666064" cy="1605033"/>
              </a:xfrm>
            </p:grpSpPr>
            <p:grpSp>
              <p:nvGrpSpPr>
                <p:cNvPr id="74" name="组合 44">
                  <a:extLst>
                    <a:ext uri="{FF2B5EF4-FFF2-40B4-BE49-F238E27FC236}">
                      <a16:creationId xmlns:a16="http://schemas.microsoft.com/office/drawing/2014/main" id="{AA972991-548B-3C86-5C0F-6872DFA6DE3F}"/>
                    </a:ext>
                  </a:extLst>
                </p:cNvPr>
                <p:cNvGrpSpPr/>
                <p:nvPr/>
              </p:nvGrpSpPr>
              <p:grpSpPr>
                <a:xfrm>
                  <a:off x="6081947" y="4771376"/>
                  <a:ext cx="1604351" cy="1605033"/>
                  <a:chOff x="9426725" y="1554934"/>
                  <a:chExt cx="1604351" cy="1605033"/>
                </a:xfrm>
              </p:grpSpPr>
              <p:sp>
                <p:nvSpPr>
                  <p:cNvPr id="76" name="椭圆 46">
                    <a:extLst>
                      <a:ext uri="{FF2B5EF4-FFF2-40B4-BE49-F238E27FC236}">
                        <a16:creationId xmlns:a16="http://schemas.microsoft.com/office/drawing/2014/main" id="{216ED5D1-AF07-98E1-00A2-212F5242035F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7" name="椭圆 47">
                    <a:extLst>
                      <a:ext uri="{FF2B5EF4-FFF2-40B4-BE49-F238E27FC236}">
                        <a16:creationId xmlns:a16="http://schemas.microsoft.com/office/drawing/2014/main" id="{4F529FAE-26E5-C7CC-D7BC-92D02927DF2B}"/>
                      </a:ext>
                    </a:extLst>
                  </p:cNvPr>
                  <p:cNvSpPr/>
                  <p:nvPr/>
                </p:nvSpPr>
                <p:spPr>
                  <a:xfrm>
                    <a:off x="9426725" y="1554934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8" name="弧形 48">
                    <a:extLst>
                      <a:ext uri="{FF2B5EF4-FFF2-40B4-BE49-F238E27FC236}">
                        <a16:creationId xmlns:a16="http://schemas.microsoft.com/office/drawing/2014/main" id="{8410B001-AFD0-1F94-531C-C6E9FA1A87A7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弧形 49">
                    <a:extLst>
                      <a:ext uri="{FF2B5EF4-FFF2-40B4-BE49-F238E27FC236}">
                        <a16:creationId xmlns:a16="http://schemas.microsoft.com/office/drawing/2014/main" id="{AF2820EE-B988-C8F5-0631-4FC7B77387C2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等线" panose="02010600030101010101" pitchFamily="2" charset="-122"/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5" name="TextBox 322">
                  <a:extLst>
                    <a:ext uri="{FF2B5EF4-FFF2-40B4-BE49-F238E27FC236}">
                      <a16:creationId xmlns:a16="http://schemas.microsoft.com/office/drawing/2014/main" id="{EF37B6A9-31DD-EB38-F1B4-6734BA735800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71" name="文本框 57">
              <a:extLst>
                <a:ext uri="{FF2B5EF4-FFF2-40B4-BE49-F238E27FC236}">
                  <a16:creationId xmlns:a16="http://schemas.microsoft.com/office/drawing/2014/main" id="{C8EB3770-A3EF-E89C-5360-2A9F03BF169D}"/>
                </a:ext>
              </a:extLst>
            </p:cNvPr>
            <p:cNvSpPr txBox="1"/>
            <p:nvPr/>
          </p:nvSpPr>
          <p:spPr>
            <a:xfrm>
              <a:off x="5501489" y="3353321"/>
              <a:ext cx="8739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01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80" name="组合 33">
            <a:extLst>
              <a:ext uri="{FF2B5EF4-FFF2-40B4-BE49-F238E27FC236}">
                <a16:creationId xmlns:a16="http://schemas.microsoft.com/office/drawing/2014/main" id="{D676F59E-9573-1988-3887-1F2B3949ACC7}"/>
              </a:ext>
            </a:extLst>
          </p:cNvPr>
          <p:cNvGrpSpPr/>
          <p:nvPr/>
        </p:nvGrpSpPr>
        <p:grpSpPr>
          <a:xfrm>
            <a:off x="503080" y="4727477"/>
            <a:ext cx="1177219" cy="1194956"/>
            <a:chOff x="5327184" y="4853017"/>
            <a:chExt cx="1177219" cy="1194956"/>
          </a:xfrm>
        </p:grpSpPr>
        <p:grpSp>
          <p:nvGrpSpPr>
            <p:cNvPr id="81" name="组合 16">
              <a:extLst>
                <a:ext uri="{FF2B5EF4-FFF2-40B4-BE49-F238E27FC236}">
                  <a16:creationId xmlns:a16="http://schemas.microsoft.com/office/drawing/2014/main" id="{744F57F3-445A-809D-AB62-C26026B3B166}"/>
                </a:ext>
              </a:extLst>
            </p:cNvPr>
            <p:cNvGrpSpPr/>
            <p:nvPr/>
          </p:nvGrpSpPr>
          <p:grpSpPr>
            <a:xfrm>
              <a:off x="5327184" y="4853017"/>
              <a:ext cx="1177219" cy="1194956"/>
              <a:chOff x="9272337" y="-1404832"/>
              <a:chExt cx="1597009" cy="1621072"/>
            </a:xfrm>
          </p:grpSpPr>
          <p:sp>
            <p:nvSpPr>
              <p:cNvPr id="83" name="椭圆 17">
                <a:extLst>
                  <a:ext uri="{FF2B5EF4-FFF2-40B4-BE49-F238E27FC236}">
                    <a16:creationId xmlns:a16="http://schemas.microsoft.com/office/drawing/2014/main" id="{64AE4479-2836-CE3C-A2B9-8DC7353FBC0B}"/>
                  </a:ext>
                </a:extLst>
              </p:cNvPr>
              <p:cNvSpPr/>
              <p:nvPr/>
            </p:nvSpPr>
            <p:spPr>
              <a:xfrm>
                <a:off x="9272337" y="-1377658"/>
                <a:ext cx="1593898" cy="1593898"/>
              </a:xfrm>
              <a:prstGeom prst="ellipse">
                <a:avLst/>
              </a:prstGeom>
              <a:solidFill>
                <a:srgbClr val="20B6BE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84" name="组合 18">
                <a:extLst>
                  <a:ext uri="{FF2B5EF4-FFF2-40B4-BE49-F238E27FC236}">
                    <a16:creationId xmlns:a16="http://schemas.microsoft.com/office/drawing/2014/main" id="{0125DEA8-3558-D960-EB91-7C730552B3B0}"/>
                  </a:ext>
                </a:extLst>
              </p:cNvPr>
              <p:cNvGrpSpPr/>
              <p:nvPr/>
            </p:nvGrpSpPr>
            <p:grpSpPr>
              <a:xfrm>
                <a:off x="9272337" y="-1404832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86" name="椭圆 20">
                  <a:extLst>
                    <a:ext uri="{FF2B5EF4-FFF2-40B4-BE49-F238E27FC236}">
                      <a16:creationId xmlns:a16="http://schemas.microsoft.com/office/drawing/2014/main" id="{DF0B5A68-0FE8-D789-1ACE-58ED3C77EA39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椭圆 21">
                  <a:extLst>
                    <a:ext uri="{FF2B5EF4-FFF2-40B4-BE49-F238E27FC236}">
                      <a16:creationId xmlns:a16="http://schemas.microsoft.com/office/drawing/2014/main" id="{EA747044-4EC1-0BE0-952F-9FA4E32C5E4A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22F1F6"/>
                    </a:gs>
                    <a:gs pos="40000">
                      <a:srgbClr val="22F1F6"/>
                    </a:gs>
                    <a:gs pos="100000">
                      <a:srgbClr val="20B6BE">
                        <a:alpha val="0"/>
                      </a:srgb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22F1F6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弧形 22">
                  <a:extLst>
                    <a:ext uri="{FF2B5EF4-FFF2-40B4-BE49-F238E27FC236}">
                      <a16:creationId xmlns:a16="http://schemas.microsoft.com/office/drawing/2014/main" id="{8205C783-4F7B-AA0A-844D-61B098E91CC4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弧形 23">
                  <a:extLst>
                    <a:ext uri="{FF2B5EF4-FFF2-40B4-BE49-F238E27FC236}">
                      <a16:creationId xmlns:a16="http://schemas.microsoft.com/office/drawing/2014/main" id="{7D3EFB58-7DE7-446B-290F-6A0A5A17C51A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5" name="TextBox 1">
                <a:extLst>
                  <a:ext uri="{FF2B5EF4-FFF2-40B4-BE49-F238E27FC236}">
                    <a16:creationId xmlns:a16="http://schemas.microsoft.com/office/drawing/2014/main" id="{8EB21754-ED9C-6B2D-9C3F-D4B12372DB35}"/>
                  </a:ext>
                </a:extLst>
              </p:cNvPr>
              <p:cNvSpPr txBox="1"/>
              <p:nvPr/>
            </p:nvSpPr>
            <p:spPr>
              <a:xfrm>
                <a:off x="9541021" y="-1197528"/>
                <a:ext cx="1286735" cy="626293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177800" dist="50800" dir="16620000" sx="93000" sy="93000" rotWithShape="0">
                      <a:srgbClr val="20B6BE"/>
                    </a:outerShdw>
                  </a:effectLst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82" name="文本框 58">
              <a:extLst>
                <a:ext uri="{FF2B5EF4-FFF2-40B4-BE49-F238E27FC236}">
                  <a16:creationId xmlns:a16="http://schemas.microsoft.com/office/drawing/2014/main" id="{B897CC9C-2BE3-A291-284E-2BECD9C52F95}"/>
                </a:ext>
              </a:extLst>
            </p:cNvPr>
            <p:cNvSpPr txBox="1"/>
            <p:nvPr/>
          </p:nvSpPr>
          <p:spPr>
            <a:xfrm>
              <a:off x="5511844" y="5055758"/>
              <a:ext cx="87395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等线" panose="02010600030101010101" pitchFamily="2" charset="-122"/>
                  <a:cs typeface="+mn-ea"/>
                  <a:sym typeface="+mn-lt"/>
                </a:rPr>
                <a:t>02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1F45091-8D76-8EF9-7590-45191F2B456A}"/>
              </a:ext>
            </a:extLst>
          </p:cNvPr>
          <p:cNvSpPr txBox="1"/>
          <p:nvPr/>
        </p:nvSpPr>
        <p:spPr>
          <a:xfrm>
            <a:off x="361814" y="1567731"/>
            <a:ext cx="3033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LUẬT CHƠI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9D0260-6BA1-9CEE-05E4-A2D107C2F6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8212" y="409095"/>
            <a:ext cx="3993226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850"/>
                                </p:stCondLst>
                                <p:childTnLst>
                                  <p:par>
                                    <p:cTn id="13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85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 tmFilter="0,0; .5, 1; 1, 1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  <p:bldP spid="68" grpId="0"/>
          <p:bldP spid="90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03" y="2897506"/>
            <a:ext cx="2679404" cy="385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7BBF79-CFAF-4BE2-9D64-9E97A6BD486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treo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BB40E15-AB4B-4986-A368-07114041D897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0902"/>
              <a:gd name="adj2" fmla="val 29486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2FEB85-564E-4CB6-B46D-494E8259F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972" y="149227"/>
            <a:ext cx="4673600" cy="46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5EA18-6C23-4B05-8780-1CAE2FB5BA2A}"/>
              </a:ext>
            </a:extLst>
          </p:cNvPr>
          <p:cNvSpPr txBox="1"/>
          <p:nvPr/>
        </p:nvSpPr>
        <p:spPr>
          <a:xfrm>
            <a:off x="4172269" y="960679"/>
            <a:ext cx="19237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9C45F40-FC9F-4E29-9B8E-6914333799A8}"/>
              </a:ext>
            </a:extLst>
          </p:cNvPr>
          <p:cNvSpPr/>
          <p:nvPr/>
        </p:nvSpPr>
        <p:spPr>
          <a:xfrm>
            <a:off x="6891973" y="13970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374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31A448-82C3-6B47-03B5-F9EC67AF9E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2963AB-C3AD-C23A-F3B0-E7DA6D14E98B}"/>
              </a:ext>
            </a:extLst>
          </p:cNvPr>
          <p:cNvGrpSpPr/>
          <p:nvPr/>
        </p:nvGrpSpPr>
        <p:grpSpPr>
          <a:xfrm>
            <a:off x="4470058" y="2888883"/>
            <a:ext cx="3443020" cy="3399254"/>
            <a:chOff x="7915740" y="1765686"/>
            <a:chExt cx="1643848" cy="162295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C76CEB5-D538-7BCE-00AF-675C1C249B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5740" y="1765686"/>
              <a:ext cx="1643848" cy="1622952"/>
            </a:xfrm>
            <a:prstGeom prst="rect">
              <a:avLst/>
            </a:prstGeom>
          </p:spPr>
        </p:pic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EE8EC26-6972-E9E0-AE53-585BB4704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46960" y="2041752"/>
              <a:ext cx="0" cy="519862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2063EEE-D505-0D89-6BBD-21855E8FB220}"/>
                </a:ext>
              </a:extLst>
            </p:cNvPr>
            <p:cNvCxnSpPr>
              <a:cxnSpLocks/>
            </p:cNvCxnSpPr>
            <p:nvPr/>
          </p:nvCxnSpPr>
          <p:spPr>
            <a:xfrm>
              <a:off x="8740292" y="2553781"/>
              <a:ext cx="0" cy="3429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A1458F4-D9B7-0813-A495-6419923924B9}"/>
                </a:ext>
              </a:extLst>
            </p:cNvPr>
            <p:cNvSpPr/>
            <p:nvPr/>
          </p:nvSpPr>
          <p:spPr>
            <a:xfrm>
              <a:off x="8710574" y="2538579"/>
              <a:ext cx="70098" cy="69525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8408319" y="4157093"/>
            <a:ext cx="3404289" cy="898156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068785-CB03-9712-1E84-57525D365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7763" y="313845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9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C62E983-B1A2-8A1D-0B91-60720F6447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BB6DCAA5-6233-C6D4-1AF4-C764B26BC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17040" y="2827176"/>
            <a:ext cx="3657777" cy="3909125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0D2270C-BE73-1D2D-D967-9BB2D0311093}"/>
              </a:ext>
            </a:extLst>
          </p:cNvPr>
          <p:cNvSpPr/>
          <p:nvPr/>
        </p:nvSpPr>
        <p:spPr>
          <a:xfrm>
            <a:off x="7987839" y="3576190"/>
            <a:ext cx="3867320" cy="1786507"/>
          </a:xfrm>
          <a:prstGeom prst="roundRect">
            <a:avLst>
              <a:gd name="adj" fmla="val 33441"/>
            </a:avLst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C1FEC8-F05C-DC55-2314-AFE69ABD96F9}"/>
              </a:ext>
            </a:extLst>
          </p:cNvPr>
          <p:cNvGrpSpPr/>
          <p:nvPr/>
        </p:nvGrpSpPr>
        <p:grpSpPr>
          <a:xfrm>
            <a:off x="4422430" y="2928346"/>
            <a:ext cx="3404289" cy="3361014"/>
            <a:chOff x="9878277" y="1765038"/>
            <a:chExt cx="1644505" cy="16236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EA47F5-F6A2-6C5A-C1A8-83053716B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77" y="1765038"/>
              <a:ext cx="1644505" cy="1623600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4CA20E4-F2EF-C763-943D-9286943558F9}"/>
                </a:ext>
              </a:extLst>
            </p:cNvPr>
            <p:cNvCxnSpPr>
              <a:cxnSpLocks/>
              <a:stCxn id="11" idx="5"/>
            </p:cNvCxnSpPr>
            <p:nvPr/>
          </p:nvCxnSpPr>
          <p:spPr>
            <a:xfrm flipV="1">
              <a:off x="10731607" y="2052900"/>
              <a:ext cx="5734" cy="554470"/>
            </a:xfrm>
            <a:prstGeom prst="straightConnector1">
              <a:avLst/>
            </a:prstGeom>
            <a:ln w="5715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9559F3E-F351-57E7-BF5E-35C3332F40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04824" y="2576673"/>
              <a:ext cx="39570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1801B-01CE-A294-B50F-6CEC9CC23082}"/>
                </a:ext>
              </a:extLst>
            </p:cNvPr>
            <p:cNvSpPr/>
            <p:nvPr/>
          </p:nvSpPr>
          <p:spPr>
            <a:xfrm>
              <a:off x="10656578" y="2533261"/>
              <a:ext cx="87901" cy="86824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1C2A649-2214-DFB0-1900-EC6D1838A0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2038" y="399570"/>
            <a:ext cx="3999323" cy="226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5EC74C-72FA-310D-18D6-9E5403FA1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888" y="477265"/>
            <a:ext cx="5578323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E0A246-F6D7-40CE-93F3-27EB950E62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889" y="760059"/>
            <a:ext cx="4849176" cy="323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A04C41-C12B-4474-BCD3-95E387E0F5CC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báo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490856" y="1714782"/>
            <a:ext cx="4368800" cy="518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F835A3-1D6B-4E39-AA5D-8BB33A41E681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D60B1A-4AE7-4B11-8F7E-9808C94E0EE0}"/>
              </a:ext>
            </a:extLst>
          </p:cNvPr>
          <p:cNvSpPr/>
          <p:nvPr/>
        </p:nvSpPr>
        <p:spPr>
          <a:xfrm>
            <a:off x="5452586" y="26162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33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B233167-E2A5-4B9B-A30A-0760964FBF8B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B7C0E6-9594-45AA-8263-8B0BD9B13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947" y="755431"/>
            <a:ext cx="4866099" cy="324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082624" y="1819185"/>
            <a:ext cx="4439312" cy="527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9E57AC-B2F8-4615-B68B-B6EADE0BC9B6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3DBC90-0F7D-4955-AB6E-A9DE0E2D28A0}"/>
              </a:ext>
            </a:extLst>
          </p:cNvPr>
          <p:cNvSpPr txBox="1"/>
          <p:nvPr/>
        </p:nvSpPr>
        <p:spPr>
          <a:xfrm>
            <a:off x="4040237" y="960679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3A281F2-2BA2-4DC8-90FE-3B3FAB5AD4ED}"/>
              </a:ext>
            </a:extLst>
          </p:cNvPr>
          <p:cNvSpPr/>
          <p:nvPr/>
        </p:nvSpPr>
        <p:spPr>
          <a:xfrm>
            <a:off x="6403178" y="2046249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8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oraemon wallpaper,residential  area,house,home,property,green,illustration,real estate,natural  landscape,cartoon,neighbourhood, #1044039 - Wallpaperkiss">
            <a:extLst>
              <a:ext uri="{FF2B5EF4-FFF2-40B4-BE49-F238E27FC236}">
                <a16:creationId xmlns:a16="http://schemas.microsoft.com/office/drawing/2014/main" id="{D4593B95-06C8-4297-8002-9BECF4D4E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3" b="133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373B204-C01E-4C6B-9D46-DAB9E6A2625C}"/>
              </a:ext>
            </a:extLst>
          </p:cNvPr>
          <p:cNvSpPr/>
          <p:nvPr/>
        </p:nvSpPr>
        <p:spPr>
          <a:xfrm>
            <a:off x="3193732" y="44731"/>
            <a:ext cx="7498080" cy="4663440"/>
          </a:xfrm>
          <a:prstGeom prst="wedgeRoundRectCallout">
            <a:avLst>
              <a:gd name="adj1" fmla="val -65419"/>
              <a:gd name="adj2" fmla="val 26218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82E20-C6AB-40A3-80A7-7F119B80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443" y="655017"/>
            <a:ext cx="5346700" cy="349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0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05872" y="2194562"/>
            <a:ext cx="2508811" cy="466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7A51D7-1E83-41F1-9631-9905FCDBFBC8}"/>
              </a:ext>
            </a:extLst>
          </p:cNvPr>
          <p:cNvSpPr/>
          <p:nvPr/>
        </p:nvSpPr>
        <p:spPr>
          <a:xfrm>
            <a:off x="3475672" y="5173908"/>
            <a:ext cx="6934200" cy="1320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marL="457189" marR="0" lvl="1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14AF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srgbClr val="F14AF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2228A4-2CA0-4714-963A-707F1D05051F}"/>
              </a:ext>
            </a:extLst>
          </p:cNvPr>
          <p:cNvSpPr txBox="1"/>
          <p:nvPr/>
        </p:nvSpPr>
        <p:spPr>
          <a:xfrm>
            <a:off x="3741774" y="1001680"/>
            <a:ext cx="1923732" cy="2800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867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ai?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30DDAD10-949A-4B76-8898-6D7960B90A36}"/>
              </a:ext>
            </a:extLst>
          </p:cNvPr>
          <p:cNvSpPr/>
          <p:nvPr/>
        </p:nvSpPr>
        <p:spPr>
          <a:xfrm>
            <a:off x="5808415" y="3022600"/>
            <a:ext cx="1286828" cy="30480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5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6175022" y="155221"/>
            <a:ext cx="5920683" cy="3016957"/>
          </a:xfrm>
          <a:custGeom>
            <a:avLst/>
            <a:gdLst>
              <a:gd name="connsiteX0" fmla="*/ 0 w 5920683"/>
              <a:gd name="connsiteY0" fmla="*/ 502836 h 3016957"/>
              <a:gd name="connsiteX1" fmla="*/ 502836 w 5920683"/>
              <a:gd name="connsiteY1" fmla="*/ 0 h 3016957"/>
              <a:gd name="connsiteX2" fmla="*/ 5417847 w 5920683"/>
              <a:gd name="connsiteY2" fmla="*/ 0 h 3016957"/>
              <a:gd name="connsiteX3" fmla="*/ 5920683 w 5920683"/>
              <a:gd name="connsiteY3" fmla="*/ 502836 h 3016957"/>
              <a:gd name="connsiteX4" fmla="*/ 5920683 w 5920683"/>
              <a:gd name="connsiteY4" fmla="*/ 2514121 h 3016957"/>
              <a:gd name="connsiteX5" fmla="*/ 5417847 w 5920683"/>
              <a:gd name="connsiteY5" fmla="*/ 3016957 h 3016957"/>
              <a:gd name="connsiteX6" fmla="*/ 502836 w 5920683"/>
              <a:gd name="connsiteY6" fmla="*/ 3016957 h 3016957"/>
              <a:gd name="connsiteX7" fmla="*/ 0 w 5920683"/>
              <a:gd name="connsiteY7" fmla="*/ 2514121 h 3016957"/>
              <a:gd name="connsiteX8" fmla="*/ 0 w 5920683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20683" h="3016957" fill="none" extrusionOk="0">
                <a:moveTo>
                  <a:pt x="0" y="502836"/>
                </a:moveTo>
                <a:cubicBezTo>
                  <a:pt x="381" y="235436"/>
                  <a:pt x="246035" y="35091"/>
                  <a:pt x="502836" y="0"/>
                </a:cubicBezTo>
                <a:cubicBezTo>
                  <a:pt x="1275722" y="72427"/>
                  <a:pt x="4223809" y="61419"/>
                  <a:pt x="5417847" y="0"/>
                </a:cubicBezTo>
                <a:cubicBezTo>
                  <a:pt x="5693985" y="-10817"/>
                  <a:pt x="5902848" y="219733"/>
                  <a:pt x="5920683" y="502836"/>
                </a:cubicBezTo>
                <a:cubicBezTo>
                  <a:pt x="6021559" y="1471007"/>
                  <a:pt x="5813370" y="1847899"/>
                  <a:pt x="5920683" y="2514121"/>
                </a:cubicBezTo>
                <a:cubicBezTo>
                  <a:pt x="5925951" y="2765094"/>
                  <a:pt x="5666299" y="2984160"/>
                  <a:pt x="5417847" y="3016957"/>
                </a:cubicBezTo>
                <a:cubicBezTo>
                  <a:pt x="4159802" y="3046784"/>
                  <a:pt x="2926545" y="2937651"/>
                  <a:pt x="502836" y="3016957"/>
                </a:cubicBezTo>
                <a:cubicBezTo>
                  <a:pt x="278441" y="3010930"/>
                  <a:pt x="-31020" y="2797964"/>
                  <a:pt x="0" y="2514121"/>
                </a:cubicBezTo>
                <a:cubicBezTo>
                  <a:pt x="50037" y="1825730"/>
                  <a:pt x="770" y="1287298"/>
                  <a:pt x="0" y="502836"/>
                </a:cubicBezTo>
                <a:close/>
              </a:path>
              <a:path w="5920683" h="3016957" stroke="0" extrusionOk="0">
                <a:moveTo>
                  <a:pt x="0" y="502836"/>
                </a:moveTo>
                <a:cubicBezTo>
                  <a:pt x="47776" y="238150"/>
                  <a:pt x="227120" y="4152"/>
                  <a:pt x="502836" y="0"/>
                </a:cubicBezTo>
                <a:cubicBezTo>
                  <a:pt x="1337955" y="123000"/>
                  <a:pt x="3616753" y="-96860"/>
                  <a:pt x="5417847" y="0"/>
                </a:cubicBezTo>
                <a:cubicBezTo>
                  <a:pt x="5681445" y="-10755"/>
                  <a:pt x="5945306" y="175485"/>
                  <a:pt x="5920683" y="502836"/>
                </a:cubicBezTo>
                <a:cubicBezTo>
                  <a:pt x="5923856" y="864050"/>
                  <a:pt x="6014950" y="1963101"/>
                  <a:pt x="5920683" y="2514121"/>
                </a:cubicBezTo>
                <a:cubicBezTo>
                  <a:pt x="5892876" y="2801904"/>
                  <a:pt x="5668944" y="3012602"/>
                  <a:pt x="5417847" y="3016957"/>
                </a:cubicBezTo>
                <a:cubicBezTo>
                  <a:pt x="4327369" y="2856250"/>
                  <a:pt x="2454011" y="3056624"/>
                  <a:pt x="502836" y="3016957"/>
                </a:cubicBezTo>
                <a:cubicBezTo>
                  <a:pt x="206762" y="3013248"/>
                  <a:pt x="-17059" y="2784102"/>
                  <a:pt x="0" y="2514121"/>
                </a:cubicBezTo>
                <a:cubicBezTo>
                  <a:pt x="32216" y="1773402"/>
                  <a:pt x="57206" y="112004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4E30C-403F-1E0D-6596-30364009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153" y="0"/>
            <a:ext cx="3084843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B2D9E0-316C-F988-96B4-1C3635A57F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005" y="1211503"/>
            <a:ext cx="4407790" cy="1767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07E1F0-9BC3-0E30-FE3D-218946AAC9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237" y="75386"/>
            <a:ext cx="302997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AFC4BD-EB52-3F95-085B-2B0D8E52C4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62" y="3523084"/>
            <a:ext cx="2398278" cy="23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EE859F-92AB-9D13-C6F8-3C2E29A93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278" y="607266"/>
            <a:ext cx="4663844" cy="110956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879BA0E-E984-AD50-C1E2-AEE0F929D8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810" y="0"/>
            <a:ext cx="1687532" cy="168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AB2ADB-A67F-816F-AA81-6839D7503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421" y="1672680"/>
            <a:ext cx="2672331" cy="2651669"/>
          </a:xfrm>
          <a:prstGeom prst="rect">
            <a:avLst/>
          </a:prstGeom>
        </p:spPr>
      </p:pic>
      <p:pic>
        <p:nvPicPr>
          <p:cNvPr id="17" name="Picture 16" descr="Shape, arrow&#10;&#10;Description automatically generated">
            <a:extLst>
              <a:ext uri="{FF2B5EF4-FFF2-40B4-BE49-F238E27FC236}">
                <a16:creationId xmlns:a16="http://schemas.microsoft.com/office/drawing/2014/main" id="{5FC54E64-2D3F-C3F1-63DD-3334953A16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831">
            <a:off x="5409874" y="1065457"/>
            <a:ext cx="2310286" cy="23012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491ACF-32F1-89F7-2A75-95A7ED5222C6}"/>
              </a:ext>
            </a:extLst>
          </p:cNvPr>
          <p:cNvSpPr txBox="1"/>
          <p:nvPr/>
        </p:nvSpPr>
        <p:spPr>
          <a:xfrm>
            <a:off x="7782220" y="1828800"/>
            <a:ext cx="19999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C4309C-FC63-928C-3616-58692198F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4371">
            <a:off x="5594028" y="2738223"/>
            <a:ext cx="1411958" cy="33110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5F0D688-6C83-C97F-3F41-977817641415}"/>
              </a:ext>
            </a:extLst>
          </p:cNvPr>
          <p:cNvSpPr txBox="1"/>
          <p:nvPr/>
        </p:nvSpPr>
        <p:spPr>
          <a:xfrm>
            <a:off x="7782220" y="2429220"/>
            <a:ext cx="2796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315CB2-0612-0F49-2ED2-17E1244B6F73}"/>
              </a:ext>
            </a:extLst>
          </p:cNvPr>
          <p:cNvSpPr txBox="1"/>
          <p:nvPr/>
        </p:nvSpPr>
        <p:spPr>
          <a:xfrm>
            <a:off x="5573032" y="3517383"/>
            <a:ext cx="6485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94E829-7149-56B0-C57F-0BE8F3D225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7" y="278296"/>
            <a:ext cx="2069886" cy="10349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ECCAD1-F17D-689F-E9A1-024682BA40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7649" y="1495426"/>
            <a:ext cx="2139977" cy="270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FCD9C28-531C-5F99-D7FB-8B1E04D37B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AB477E3-01C4-B2F5-5E81-033CC78536B0}"/>
              </a:ext>
            </a:extLst>
          </p:cNvPr>
          <p:cNvSpPr/>
          <p:nvPr/>
        </p:nvSpPr>
        <p:spPr>
          <a:xfrm>
            <a:off x="147145" y="121697"/>
            <a:ext cx="11897709" cy="661460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31BA2F8-AA89-48A3-44B9-CBC816D3C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561" y="1074265"/>
            <a:ext cx="5985980" cy="5755750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DF74CFDB-E5C9-8558-A57A-8D6539829311}"/>
              </a:ext>
            </a:extLst>
          </p:cNvPr>
          <p:cNvGrpSpPr/>
          <p:nvPr/>
        </p:nvGrpSpPr>
        <p:grpSpPr>
          <a:xfrm>
            <a:off x="5546116" y="2119306"/>
            <a:ext cx="152400" cy="3697066"/>
            <a:chOff x="5562600" y="2246534"/>
            <a:chExt cx="152400" cy="369706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15E24ADA-B3AD-A8EA-69BD-2A5FC79F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1C799F09-31D1-3A35-8773-16E599F0C697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A810052B-350E-8492-D8B2-53264F32DB05}"/>
              </a:ext>
            </a:extLst>
          </p:cNvPr>
          <p:cNvSpPr/>
          <p:nvPr/>
        </p:nvSpPr>
        <p:spPr>
          <a:xfrm rot="19795885">
            <a:off x="5758466" y="3425728"/>
            <a:ext cx="1311650" cy="91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2C9F65A-12F3-DCCB-A281-27BF3CFC090B}"/>
              </a:ext>
            </a:extLst>
          </p:cNvPr>
          <p:cNvGrpSpPr/>
          <p:nvPr/>
        </p:nvGrpSpPr>
        <p:grpSpPr>
          <a:xfrm rot="7192377">
            <a:off x="4575939" y="3686248"/>
            <a:ext cx="2100957" cy="610410"/>
            <a:chOff x="4585186" y="3690411"/>
            <a:chExt cx="2100957" cy="610410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F1B544E8-2E3E-0AEA-FE81-1A3758D2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428718">
              <a:off x="5202466" y="3532923"/>
              <a:ext cx="150618" cy="1385177"/>
            </a:xfrm>
            <a:prstGeom prst="rect">
              <a:avLst/>
            </a:prstGeom>
          </p:spPr>
        </p:pic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C0B27FD4-5F78-F466-CF2E-367DC311B629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8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4C1564D-BED1-3525-865D-46CD313C8E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40195" y="1831180"/>
            <a:ext cx="609600" cy="609600"/>
          </a:xfrm>
          <a:prstGeom prst="rect">
            <a:avLst/>
          </a:prstGeom>
        </p:spPr>
      </p:pic>
      <p:pic>
        <p:nvPicPr>
          <p:cNvPr id="69" name="Google Shape;251;p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CFDDC16-04A0-CE3B-8086-FF4152F28CD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14944" y="4665907"/>
            <a:ext cx="1516862" cy="2104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057A8089-3FD6-EFDD-5F9A-DDFA36486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37340" y="-304800"/>
            <a:ext cx="609600" cy="609600"/>
          </a:xfrm>
          <a:prstGeom prst="rect">
            <a:avLst/>
          </a:prstGeom>
        </p:spPr>
      </p:pic>
      <p:pic>
        <p:nvPicPr>
          <p:cNvPr id="7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49FA8C2-4FFD-1661-E7DA-8364985E96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" y="-857250"/>
            <a:ext cx="609600" cy="609600"/>
          </a:xfrm>
          <a:prstGeom prst="rect">
            <a:avLst/>
          </a:prstGeom>
        </p:spPr>
      </p:pic>
      <p:pic>
        <p:nvPicPr>
          <p:cNvPr id="7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3D05ED25-14E9-B058-DE05-D7E504B3F5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6800" y="-2133600"/>
            <a:ext cx="609600" cy="609600"/>
          </a:xfrm>
          <a:prstGeom prst="rect">
            <a:avLst/>
          </a:prstGeom>
        </p:spPr>
      </p:pic>
      <p:pic>
        <p:nvPicPr>
          <p:cNvPr id="80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7894F295-4464-8AD3-078C-B2F539142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75176" y="-986685"/>
            <a:ext cx="609600" cy="609600"/>
          </a:xfrm>
          <a:prstGeom prst="rect">
            <a:avLst/>
          </a:prstGeom>
        </p:spPr>
      </p:pic>
      <p:pic>
        <p:nvPicPr>
          <p:cNvPr id="81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BBCA6B99-3BD7-BE18-622C-186DB10757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57600" y="-1891636"/>
            <a:ext cx="609600" cy="609600"/>
          </a:xfrm>
          <a:prstGeom prst="rect">
            <a:avLst/>
          </a:prstGeom>
        </p:spPr>
      </p:pic>
      <p:pic>
        <p:nvPicPr>
          <p:cNvPr id="82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C16C3FE0-31CC-07BC-771C-B144AEC8F5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24400" y="-1789602"/>
            <a:ext cx="609600" cy="609600"/>
          </a:xfrm>
          <a:prstGeom prst="rect">
            <a:avLst/>
          </a:prstGeom>
        </p:spPr>
      </p:pic>
      <p:pic>
        <p:nvPicPr>
          <p:cNvPr id="83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F06DDF99-48C7-7F2F-50E0-03C4A32B2F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24600" y="-1599102"/>
            <a:ext cx="609600" cy="609600"/>
          </a:xfrm>
          <a:prstGeom prst="rect">
            <a:avLst/>
          </a:prstGeom>
        </p:spPr>
      </p:pic>
      <p:pic>
        <p:nvPicPr>
          <p:cNvPr id="84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C25D810-9C34-4B0A-12E5-7F0FEB91FD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02224" y="-1559555"/>
            <a:ext cx="609600" cy="609600"/>
          </a:xfrm>
          <a:prstGeom prst="rect">
            <a:avLst/>
          </a:prstGeom>
        </p:spPr>
      </p:pic>
      <p:pic>
        <p:nvPicPr>
          <p:cNvPr id="85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3812A16-A52E-7510-00BD-15C16C811C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0144" y="-1521455"/>
            <a:ext cx="609600" cy="609600"/>
          </a:xfrm>
          <a:prstGeom prst="rect">
            <a:avLst/>
          </a:prstGeom>
        </p:spPr>
      </p:pic>
      <p:pic>
        <p:nvPicPr>
          <p:cNvPr id="86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4571D5AB-E981-9680-08A0-458A596FB1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91970" y="-1332334"/>
            <a:ext cx="609600" cy="609600"/>
          </a:xfrm>
          <a:prstGeom prst="rect">
            <a:avLst/>
          </a:prstGeom>
        </p:spPr>
      </p:pic>
      <p:pic>
        <p:nvPicPr>
          <p:cNvPr id="87" name="Am-thanh-dau-tich-www_tiengdong_com">
            <a:hlinkClick r:id="" action="ppaction://media"/>
            <a:extLst>
              <a:ext uri="{FF2B5EF4-FFF2-40B4-BE49-F238E27FC236}">
                <a16:creationId xmlns:a16="http://schemas.microsoft.com/office/drawing/2014/main" id="{2EA21D38-E47F-CFA5-93A2-B49E859258F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71.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192000" y="-1776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94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3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94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94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5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994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94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7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994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99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994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994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09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0CCFF"/>
      </a:accent1>
      <a:accent2>
        <a:srgbClr val="FFAE0D"/>
      </a:accent2>
      <a:accent3>
        <a:srgbClr val="00CCFF"/>
      </a:accent3>
      <a:accent4>
        <a:srgbClr val="FFAE0D"/>
      </a:accent4>
      <a:accent5>
        <a:srgbClr val="00CCFF"/>
      </a:accent5>
      <a:accent6>
        <a:srgbClr val="FFAE0D"/>
      </a:accent6>
      <a:hlink>
        <a:srgbClr val="00CCFF"/>
      </a:hlink>
      <a:folHlink>
        <a:srgbClr val="FFAE0D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168</Words>
  <Application>Microsoft Office PowerPoint</Application>
  <PresentationFormat>Widescreen</PresentationFormat>
  <Paragraphs>44</Paragraphs>
  <Slides>22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微软雅黑</vt:lpstr>
      <vt:lpstr>宋体</vt:lpstr>
      <vt:lpstr>Arial</vt:lpstr>
      <vt:lpstr>Arial Black</vt:lpstr>
      <vt:lpstr>Calibri</vt:lpstr>
      <vt:lpstr>Calibri Light</vt:lpstr>
      <vt:lpstr>Cambria</vt:lpstr>
      <vt:lpstr>等线</vt:lpstr>
      <vt:lpstr>Lato Regular</vt:lpstr>
      <vt:lpstr>Times New Roman</vt:lpstr>
      <vt:lpstr>UTM Cookies</vt:lpstr>
      <vt:lpstr>UTM Futura Extra</vt:lpstr>
      <vt:lpstr>迷你简卡通</vt:lpstr>
      <vt:lpstr>Office 主题</vt:lpstr>
      <vt:lpstr>1_Office 主题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Quynh Mai</cp:lastModifiedBy>
  <cp:revision>37</cp:revision>
  <dcterms:created xsi:type="dcterms:W3CDTF">2022-01-03T08:40:27Z</dcterms:created>
  <dcterms:modified xsi:type="dcterms:W3CDTF">2026-04-14T10:21:20Z</dcterms:modified>
</cp:coreProperties>
</file>