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35"/>
  </p:notesMasterIdLst>
  <p:sldIdLst>
    <p:sldId id="273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7" r:id="rId15"/>
    <p:sldId id="313" r:id="rId16"/>
    <p:sldId id="269" r:id="rId17"/>
    <p:sldId id="286" r:id="rId18"/>
    <p:sldId id="270" r:id="rId19"/>
    <p:sldId id="298" r:id="rId20"/>
    <p:sldId id="299" r:id="rId21"/>
    <p:sldId id="316" r:id="rId22"/>
    <p:sldId id="300" r:id="rId23"/>
    <p:sldId id="309" r:id="rId24"/>
    <p:sldId id="310" r:id="rId25"/>
    <p:sldId id="311" r:id="rId26"/>
    <p:sldId id="312" r:id="rId27"/>
    <p:sldId id="314" r:id="rId28"/>
    <p:sldId id="257" r:id="rId29"/>
    <p:sldId id="315" r:id="rId30"/>
    <p:sldId id="258" r:id="rId31"/>
    <p:sldId id="260" r:id="rId32"/>
    <p:sldId id="268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40145-DDEA-4BF6-B9E9-D93D86948F8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B330B-8EAC-45FF-8FF3-22622ABF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8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5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7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5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1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1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7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4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8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30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6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6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9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90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4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6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9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66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60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46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80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26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94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2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8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95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83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6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50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96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6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8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3816D2-102D-35EE-1F73-CAE27FCA5C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1" y="0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8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D0C1E9A-3625-EF99-9DA5-06AB882449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01ED804A-507B-18B2-5DDA-896508A7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id="{3A3C002A-33D9-2D9B-CECC-9C55C3B85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4A1A6CF3-44AD-AE5C-0B15-D3FB3874E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0D681443-543D-C9A2-EEB1-A6C596FE70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D1927790-4045-1815-A502-33EC31369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3" name="矩形 25">
            <a:extLst>
              <a:ext uri="{FF2B5EF4-FFF2-40B4-BE49-F238E27FC236}">
                <a16:creationId xmlns:a16="http://schemas.microsoft.com/office/drawing/2014/main" id="{0949D14D-F24E-7FEC-C5E0-A952CCBD1476}"/>
              </a:ext>
            </a:extLst>
          </p:cNvPr>
          <p:cNvSpPr/>
          <p:nvPr userDrawn="1"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A81392-F213-0891-5597-73D1A938D2F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1" y="0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EA2E02C-5BD7-DDF9-141F-A9783B3E29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B90497-31D3-FE60-F324-AC9ABA5B7A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1" y="0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10" Type="http://schemas.openxmlformats.org/officeDocument/2006/relationships/image" Target="../media/image1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7.svg"/><Relationship Id="rId18" Type="http://schemas.openxmlformats.org/officeDocument/2006/relationships/image" Target="../media/image40.svg"/><Relationship Id="rId3" Type="http://schemas.microsoft.com/office/2007/relationships/media" Target="../media/media5.m4a"/><Relationship Id="rId7" Type="http://schemas.openxmlformats.org/officeDocument/2006/relationships/video" Target="../media/media7.mp4"/><Relationship Id="rId12" Type="http://schemas.openxmlformats.org/officeDocument/2006/relationships/image" Target="../media/image46.png"/><Relationship Id="rId17" Type="http://schemas.openxmlformats.org/officeDocument/2006/relationships/image" Target="../media/image39.png"/><Relationship Id="rId2" Type="http://schemas.microsoft.com/office/2007/relationships/media" Target="../media/media4.m4a"/><Relationship Id="rId16" Type="http://schemas.openxmlformats.org/officeDocument/2006/relationships/image" Target="../media/image50.png"/><Relationship Id="rId20" Type="http://schemas.openxmlformats.org/officeDocument/2006/relationships/image" Target="../media/image51.jpeg"/><Relationship Id="rId1" Type="http://schemas.openxmlformats.org/officeDocument/2006/relationships/audio" Target="NULL" TargetMode="External"/><Relationship Id="rId6" Type="http://schemas.microsoft.com/office/2007/relationships/media" Target="../media/media7.mp4"/><Relationship Id="rId11" Type="http://schemas.openxmlformats.org/officeDocument/2006/relationships/image" Target="../media/image45.svg"/><Relationship Id="rId5" Type="http://schemas.microsoft.com/office/2007/relationships/media" Target="../media/media6.mp3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13.png"/><Relationship Id="rId4" Type="http://schemas.openxmlformats.org/officeDocument/2006/relationships/audio" Target="../media/media5.m4a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6.png"/><Relationship Id="rId18" Type="http://schemas.openxmlformats.org/officeDocument/2006/relationships/image" Target="../media/image39.png"/><Relationship Id="rId3" Type="http://schemas.microsoft.com/office/2007/relationships/media" Target="../media/media5.m4a"/><Relationship Id="rId21" Type="http://schemas.openxmlformats.org/officeDocument/2006/relationships/image" Target="../media/image51.jpeg"/><Relationship Id="rId7" Type="http://schemas.openxmlformats.org/officeDocument/2006/relationships/video" Target="../media/media7.mp4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microsoft.com/office/2007/relationships/media" Target="../media/media4.m4a"/><Relationship Id="rId16" Type="http://schemas.openxmlformats.org/officeDocument/2006/relationships/image" Target="../media/image49.sv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7.mp4"/><Relationship Id="rId11" Type="http://schemas.openxmlformats.org/officeDocument/2006/relationships/image" Target="../media/image44.png"/><Relationship Id="rId5" Type="http://schemas.microsoft.com/office/2007/relationships/media" Target="../media/media6.mp3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19" Type="http://schemas.openxmlformats.org/officeDocument/2006/relationships/image" Target="../media/image40.svg"/><Relationship Id="rId4" Type="http://schemas.openxmlformats.org/officeDocument/2006/relationships/audio" Target="../media/media5.m4a"/><Relationship Id="rId9" Type="http://schemas.openxmlformats.org/officeDocument/2006/relationships/image" Target="../media/image52.jpeg"/><Relationship Id="rId14" Type="http://schemas.openxmlformats.org/officeDocument/2006/relationships/image" Target="../media/image4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7.svg"/><Relationship Id="rId18" Type="http://schemas.openxmlformats.org/officeDocument/2006/relationships/image" Target="../media/image40.svg"/><Relationship Id="rId3" Type="http://schemas.microsoft.com/office/2007/relationships/media" Target="../media/media5.m4a"/><Relationship Id="rId7" Type="http://schemas.openxmlformats.org/officeDocument/2006/relationships/video" Target="../media/media7.mp4"/><Relationship Id="rId12" Type="http://schemas.openxmlformats.org/officeDocument/2006/relationships/image" Target="../media/image46.png"/><Relationship Id="rId17" Type="http://schemas.openxmlformats.org/officeDocument/2006/relationships/image" Target="../media/image39.png"/><Relationship Id="rId2" Type="http://schemas.microsoft.com/office/2007/relationships/media" Target="../media/media4.m4a"/><Relationship Id="rId16" Type="http://schemas.openxmlformats.org/officeDocument/2006/relationships/image" Target="../media/image50.png"/><Relationship Id="rId20" Type="http://schemas.openxmlformats.org/officeDocument/2006/relationships/image" Target="../media/image51.jpeg"/><Relationship Id="rId1" Type="http://schemas.openxmlformats.org/officeDocument/2006/relationships/audio" Target="NULL" TargetMode="External"/><Relationship Id="rId6" Type="http://schemas.microsoft.com/office/2007/relationships/media" Target="../media/media7.mp4"/><Relationship Id="rId11" Type="http://schemas.openxmlformats.org/officeDocument/2006/relationships/image" Target="../media/image45.svg"/><Relationship Id="rId5" Type="http://schemas.microsoft.com/office/2007/relationships/media" Target="../media/media6.mp3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13.png"/><Relationship Id="rId4" Type="http://schemas.openxmlformats.org/officeDocument/2006/relationships/audio" Target="../media/media5.m4a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38.gif"/><Relationship Id="rId4" Type="http://schemas.openxmlformats.org/officeDocument/2006/relationships/image" Target="../media/image45.sv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3124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Kids" pitchFamily="2" charset="0"/>
              </a:rPr>
              <a:t>Khởi động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Kids" pitchFamily="2" charset="0"/>
              </a:rPr>
              <a:t>Con số may mắn</a:t>
            </a: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85629" y="4217188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94347A6-B351-DF05-7744-A6CF58E00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419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2F643-A905-22EC-810B-B1A8BFC94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7201" y="2984945"/>
            <a:ext cx="8083997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20E8D-1CB3-AB1E-03F3-F33509AC1499}"/>
              </a:ext>
            </a:extLst>
          </p:cNvPr>
          <p:cNvSpPr txBox="1"/>
          <p:nvPr/>
        </p:nvSpPr>
        <p:spPr>
          <a:xfrm>
            <a:off x="5486400" y="4124960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82075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F7ED43B-6F50-A828-59CE-621C19B9F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8" y="2101459"/>
            <a:ext cx="1098594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8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ACD13F-3459-4BF8-B99B-7A4420FE03AF}"/>
              </a:ext>
            </a:extLst>
          </p:cNvPr>
          <p:cNvSpPr/>
          <p:nvPr/>
        </p:nvSpPr>
        <p:spPr>
          <a:xfrm>
            <a:off x="809625" y="67750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C48F1B-738E-47BC-B2D9-B7365293EAB7}"/>
              </a:ext>
            </a:extLst>
          </p:cNvPr>
          <p:cNvSpPr txBox="1"/>
          <p:nvPr/>
        </p:nvSpPr>
        <p:spPr>
          <a:xfrm>
            <a:off x="1678434" y="67750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 tính rồi tính.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197A9A-4FDB-4465-A877-A72C6DC413A7}"/>
              </a:ext>
            </a:extLst>
          </p:cNvPr>
          <p:cNvGrpSpPr/>
          <p:nvPr/>
        </p:nvGrpSpPr>
        <p:grpSpPr>
          <a:xfrm>
            <a:off x="2362659" y="1576372"/>
            <a:ext cx="8791460" cy="938456"/>
            <a:chOff x="1609840" y="3881963"/>
            <a:chExt cx="8791460" cy="9384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D4BD527-551C-4804-946B-27FD0AE44AFC}"/>
                </a:ext>
              </a:extLst>
            </p:cNvPr>
            <p:cNvSpPr/>
            <p:nvPr/>
          </p:nvSpPr>
          <p:spPr>
            <a:xfrm>
              <a:off x="1609840" y="3918826"/>
              <a:ext cx="202729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 + 40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0D5E26-AAF3-463B-BB0F-99ABDCF70123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41 + 8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5B24D3-8007-4307-822F-8727B1DA4868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99 - 9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BEE4FA-5AB7-4ADF-9540-202E4A472040}"/>
                </a:ext>
              </a:extLst>
            </p:cNvPr>
            <p:cNvSpPr/>
            <p:nvPr/>
          </p:nvSpPr>
          <p:spPr>
            <a:xfrm>
              <a:off x="8071252" y="3881963"/>
              <a:ext cx="2330048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65 - 62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82FCCC-B51B-43A6-92FE-AE7D7812832A}"/>
              </a:ext>
            </a:extLst>
          </p:cNvPr>
          <p:cNvGrpSpPr/>
          <p:nvPr/>
        </p:nvGrpSpPr>
        <p:grpSpPr>
          <a:xfrm>
            <a:off x="2536238" y="2617043"/>
            <a:ext cx="1149835" cy="1824923"/>
            <a:chOff x="1933616" y="4498692"/>
            <a:chExt cx="1149835" cy="182492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A71A31-A4F9-4251-9E87-2ED2AB1846D8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394037C-18EF-4DA7-8E10-1347B02BA7E6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F035066-6484-4076-BC5E-81B755186615}"/>
                </a:ext>
              </a:extLst>
            </p:cNvPr>
            <p:cNvCxnSpPr/>
            <p:nvPr/>
          </p:nvCxnSpPr>
          <p:spPr>
            <a:xfrm>
              <a:off x="2045051" y="622954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C74D73-0D1D-4CD1-890A-BFF7CB28ED1F}"/>
              </a:ext>
            </a:extLst>
          </p:cNvPr>
          <p:cNvGrpSpPr/>
          <p:nvPr/>
        </p:nvGrpSpPr>
        <p:grpSpPr>
          <a:xfrm>
            <a:off x="4580836" y="2641292"/>
            <a:ext cx="1052886" cy="1824923"/>
            <a:chOff x="1887897" y="4498692"/>
            <a:chExt cx="1052886" cy="182492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88073E-D4FD-46C5-97F0-B83972FB6A24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B445C8-2F58-424C-89FB-F93278C229EA}"/>
                </a:ext>
              </a:extLst>
            </p:cNvPr>
            <p:cNvSpPr txBox="1"/>
            <p:nvPr/>
          </p:nvSpPr>
          <p:spPr>
            <a:xfrm>
              <a:off x="1887897" y="5108070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B2993F-24EB-4C89-803F-D45C19B91561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32FA2C-5674-4E3C-8467-F6BCCB962CE8}"/>
              </a:ext>
            </a:extLst>
          </p:cNvPr>
          <p:cNvGrpSpPr/>
          <p:nvPr/>
        </p:nvGrpSpPr>
        <p:grpSpPr>
          <a:xfrm>
            <a:off x="6635128" y="2624094"/>
            <a:ext cx="1081279" cy="1824923"/>
            <a:chOff x="1859504" y="4498692"/>
            <a:chExt cx="1081279" cy="182492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E54D9B-5868-42F5-8ECF-D65C501035E6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C46E5A-55B8-4645-9647-AAC69BF90072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307F73-2A86-4251-8DBE-88D3E53F3B4F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2E2ED5C-A632-4170-B472-ABCAAECC31A6}"/>
              </a:ext>
            </a:extLst>
          </p:cNvPr>
          <p:cNvSpPr txBox="1"/>
          <p:nvPr/>
        </p:nvSpPr>
        <p:spPr>
          <a:xfrm>
            <a:off x="2726480" y="4480088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7C8177-FFEC-48D6-89DC-ADAB64422853}"/>
              </a:ext>
            </a:extLst>
          </p:cNvPr>
          <p:cNvSpPr txBox="1"/>
          <p:nvPr/>
        </p:nvSpPr>
        <p:spPr>
          <a:xfrm>
            <a:off x="4835107" y="4480088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A2B38D-426A-4F3D-A089-5B6EEE4401C3}"/>
              </a:ext>
            </a:extLst>
          </p:cNvPr>
          <p:cNvSpPr txBox="1"/>
          <p:nvPr/>
        </p:nvSpPr>
        <p:spPr>
          <a:xfrm>
            <a:off x="6925424" y="4441966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CCF2AC-0038-47BD-93F9-1AEBC748AC7E}"/>
              </a:ext>
            </a:extLst>
          </p:cNvPr>
          <p:cNvGrpSpPr/>
          <p:nvPr/>
        </p:nvGrpSpPr>
        <p:grpSpPr>
          <a:xfrm>
            <a:off x="8802403" y="2617043"/>
            <a:ext cx="1223947" cy="1824923"/>
            <a:chOff x="1859504" y="4498692"/>
            <a:chExt cx="1223947" cy="18249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EB54CD-BE45-4BFC-AA27-25B3CB78AD82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F3BD7C-38B5-4003-B5D5-B6EDE50FD700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B526753-559F-4AE9-A230-B3805AB7B70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D12934B-1486-4853-8448-1473CBBB8D06}"/>
              </a:ext>
            </a:extLst>
          </p:cNvPr>
          <p:cNvSpPr txBox="1"/>
          <p:nvPr/>
        </p:nvSpPr>
        <p:spPr>
          <a:xfrm>
            <a:off x="9173235" y="438689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5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56" grpId="0"/>
      <p:bldP spid="57" grpId="0"/>
      <p:bldP spid="58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70FEB63-B139-4C25-8E92-93FF4051A2CB}"/>
              </a:ext>
            </a:extLst>
          </p:cNvPr>
          <p:cNvGrpSpPr/>
          <p:nvPr/>
        </p:nvGrpSpPr>
        <p:grpSpPr>
          <a:xfrm>
            <a:off x="1524000" y="435466"/>
            <a:ext cx="1001897" cy="1292519"/>
            <a:chOff x="85592" y="1541861"/>
            <a:chExt cx="5471576" cy="1292519"/>
          </a:xfrm>
        </p:grpSpPr>
        <p:sp>
          <p:nvSpPr>
            <p:cNvPr id="627" name="Rectangle: Rounded Corners 43">
              <a:extLst>
                <a:ext uri="{FF2B5EF4-FFF2-40B4-BE49-F238E27FC236}">
                  <a16:creationId xmlns:a16="http://schemas.microsoft.com/office/drawing/2014/main" id="{7EE1A9A2-6947-4D87-96DE-014B7B1EEBDE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F0DD30BB-1182-4ACC-94AC-79ECBB92E51C}"/>
                </a:ext>
              </a:extLst>
            </p:cNvPr>
            <p:cNvSpPr txBox="1"/>
            <p:nvPr/>
          </p:nvSpPr>
          <p:spPr>
            <a:xfrm>
              <a:off x="85592" y="1634051"/>
              <a:ext cx="48149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403D18-C7D9-4302-9597-7C1CB11D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4948" y="1593056"/>
            <a:ext cx="8160962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F79F5-1E82-49A8-8DA3-0F577E16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400174"/>
            <a:ext cx="3598737" cy="3995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14C843-F4B8-487F-AB8F-2D201D152FBD}"/>
              </a:ext>
            </a:extLst>
          </p:cNvPr>
          <p:cNvSpPr/>
          <p:nvPr/>
        </p:nvSpPr>
        <p:spPr>
          <a:xfrm>
            <a:off x="5170362" y="2078813"/>
            <a:ext cx="4483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58FC1A-4CE0-4F29-A6B6-1724F26BA28E}"/>
              </a:ext>
            </a:extLst>
          </p:cNvPr>
          <p:cNvSpPr/>
          <p:nvPr/>
        </p:nvSpPr>
        <p:spPr>
          <a:xfrm>
            <a:off x="3476625" y="2926597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77775-6620-403E-A560-5CB467CB1CEF}"/>
              </a:ext>
            </a:extLst>
          </p:cNvPr>
          <p:cNvSpPr/>
          <p:nvPr/>
        </p:nvSpPr>
        <p:spPr>
          <a:xfrm>
            <a:off x="5170361" y="2926439"/>
            <a:ext cx="4483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664C51-617B-4064-80B9-2F32F2831909}"/>
              </a:ext>
            </a:extLst>
          </p:cNvPr>
          <p:cNvSpPr/>
          <p:nvPr/>
        </p:nvSpPr>
        <p:spPr>
          <a:xfrm>
            <a:off x="2571807" y="2990850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97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144FF-F23F-424F-AED9-90B4D3FC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35" y="1092200"/>
            <a:ext cx="3521604" cy="4191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73CE5E-B657-4B0E-8D9E-0A29BFC16ADB}"/>
              </a:ext>
            </a:extLst>
          </p:cNvPr>
          <p:cNvSpPr/>
          <p:nvPr/>
        </p:nvSpPr>
        <p:spPr>
          <a:xfrm>
            <a:off x="5313237" y="16978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0A9FB8-2248-436A-A4C8-41E313DB079E}"/>
              </a:ext>
            </a:extLst>
          </p:cNvPr>
          <p:cNvSpPr/>
          <p:nvPr/>
        </p:nvSpPr>
        <p:spPr>
          <a:xfrm>
            <a:off x="3343275" y="2878219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67CF8-819C-480E-BDFC-55B16FCCC494}"/>
              </a:ext>
            </a:extLst>
          </p:cNvPr>
          <p:cNvSpPr/>
          <p:nvPr/>
        </p:nvSpPr>
        <p:spPr>
          <a:xfrm>
            <a:off x="5313236" y="26122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4F823-556B-44EC-84B2-EC09F30567CB}"/>
              </a:ext>
            </a:extLst>
          </p:cNvPr>
          <p:cNvSpPr/>
          <p:nvPr/>
        </p:nvSpPr>
        <p:spPr>
          <a:xfrm>
            <a:off x="2429113" y="2878219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07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1C560-BF09-41B2-B887-65728F71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1404937"/>
            <a:ext cx="2865755" cy="3671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EE59C7-A170-4789-A0FC-DDFAA9B019AB}"/>
              </a:ext>
            </a:extLst>
          </p:cNvPr>
          <p:cNvSpPr/>
          <p:nvPr/>
        </p:nvSpPr>
        <p:spPr>
          <a:xfrm>
            <a:off x="5094162" y="2069288"/>
            <a:ext cx="4506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80EF6-1694-4C83-BE91-C2D2116EAF80}"/>
              </a:ext>
            </a:extLst>
          </p:cNvPr>
          <p:cNvSpPr/>
          <p:nvPr/>
        </p:nvSpPr>
        <p:spPr>
          <a:xfrm>
            <a:off x="3190875" y="2878278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862A3-20F3-4A41-B922-F257B79B6EB8}"/>
              </a:ext>
            </a:extLst>
          </p:cNvPr>
          <p:cNvSpPr/>
          <p:nvPr/>
        </p:nvSpPr>
        <p:spPr>
          <a:xfrm>
            <a:off x="5094161" y="2878278"/>
            <a:ext cx="4506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EA4FF2-64B3-41B7-9A7B-AD1695AA6D17}"/>
              </a:ext>
            </a:extLst>
          </p:cNvPr>
          <p:cNvSpPr/>
          <p:nvPr/>
        </p:nvSpPr>
        <p:spPr>
          <a:xfrm>
            <a:off x="2425249" y="3000375"/>
            <a:ext cx="693552" cy="665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29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_thoi_s_qu_thng__hai_bn_bng_nhau_hi_trong_ti_mu__1ea3846415">
            <a:hlinkClick r:id="" action="ppaction://media"/>
            <a:extLst>
              <a:ext uri="{FF2B5EF4-FFF2-40B4-BE49-F238E27FC236}">
                <a16:creationId xmlns:a16="http://schemas.microsoft.com/office/drawing/2014/main" id="{A1ED800A-1811-68D6-0C92-E6A1789E5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id="{F0DD30BB-1182-4ACC-94AC-79ECBB92E51C}"/>
              </a:ext>
            </a:extLst>
          </p:cNvPr>
          <p:cNvSpPr txBox="1"/>
          <p:nvPr/>
        </p:nvSpPr>
        <p:spPr>
          <a:xfrm>
            <a:off x="1585782" y="290582"/>
            <a:ext cx="961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đỏ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37CBA-7ABE-4486-9202-42DDD864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49" y="1890712"/>
            <a:ext cx="7754801" cy="3948113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D1D83B77-12F7-4678-A8EE-889F53253763}"/>
              </a:ext>
            </a:extLst>
          </p:cNvPr>
          <p:cNvSpPr/>
          <p:nvPr/>
        </p:nvSpPr>
        <p:spPr>
          <a:xfrm rot="5400000">
            <a:off x="7098197" y="4037255"/>
            <a:ext cx="320429" cy="1466126"/>
          </a:xfrm>
          <a:prstGeom prst="rightBrace">
            <a:avLst>
              <a:gd name="adj1" fmla="val 137663"/>
              <a:gd name="adj2" fmla="val 4954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9364B-4D54-4960-B495-068C9EC4EEF7}"/>
              </a:ext>
            </a:extLst>
          </p:cNvPr>
          <p:cNvSpPr txBox="1"/>
          <p:nvPr/>
        </p:nvSpPr>
        <p:spPr>
          <a:xfrm>
            <a:off x="6839673" y="51516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CB1A96-BE1A-49AF-8AED-4D20909317A1}"/>
              </a:ext>
            </a:extLst>
          </p:cNvPr>
          <p:cNvSpPr txBox="1"/>
          <p:nvPr/>
        </p:nvSpPr>
        <p:spPr>
          <a:xfrm>
            <a:off x="3140051" y="39324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69940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Đi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62882" y="276848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065939" y="282757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954728" y="115164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20 + 40 + 1 = 61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54728" y="3177135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15 - 2 - 1 = 12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874529" y="509030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c) 40 + 15 + 2 = 57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44" y="898347"/>
            <a:ext cx="1224793" cy="11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22" y="4704085"/>
            <a:ext cx="1209175" cy="1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26" y="2913268"/>
            <a:ext cx="1455175" cy="132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 rot="5400000">
            <a:off x="2844800" y="1127829"/>
            <a:ext cx="304800" cy="1930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2465790" y="220727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60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2705485" y="3467883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2338438" y="416365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13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6711528" y="3209508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15 - 2 - 1 = 12 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9473504" y="3512875"/>
            <a:ext cx="279217" cy="120230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8353156" y="4176228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  3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2628076" y="5358162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2261028" y="6053936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94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/>
      <p:bldP spid="17" grpId="0"/>
      <p:bldP spid="20" grpId="0" animBg="1"/>
      <p:bldP spid="21" grpId="0"/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462199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64964" y="653917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ga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3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đoàn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</a:p>
          <a:p>
            <a:pPr algn="just" defTabSz="1219170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Đoàn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10 toa. Đoàn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B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toa.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Hỏi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cả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đoàn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bao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toa?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528045"/>
              </p:ext>
            </p:extLst>
          </p:nvPr>
        </p:nvGraphicFramePr>
        <p:xfrm>
          <a:off x="2579511" y="3505996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3741722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3755024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3806493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3783927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+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5030049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hãy nêu câu trả lời.</a:t>
            </a:r>
          </a:p>
        </p:txBody>
      </p:sp>
    </p:spTree>
    <p:extLst>
      <p:ext uri="{BB962C8B-B14F-4D97-AF65-F5344CB8AC3E}">
        <p14:creationId xmlns:p14="http://schemas.microsoft.com/office/powerpoint/2010/main" val="41900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8741" y="561053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26747" y="766430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ga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3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đoàn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</a:p>
          <a:p>
            <a:pPr algn="just" defTabSz="1219170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Đoàn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15 toa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khách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Trong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3 toa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đoàn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bao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toa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khách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17805" y="4925818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116332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855301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255524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322778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38932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4586104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5163235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7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908897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66110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7119775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10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7533641" y="4504844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11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8492962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37134" y="4504845"/>
            <a:ext cx="2566281" cy="1290855"/>
            <a:chOff x="6927850" y="3378633"/>
            <a:chExt cx="1924711" cy="9681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6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7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9" name="Right Brace 38"/>
          <p:cNvSpPr/>
          <p:nvPr/>
        </p:nvSpPr>
        <p:spPr>
          <a:xfrm rot="5400000">
            <a:off x="10325190" y="4982521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9330859" y="6060717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373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4028" y="326275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14390" y="477109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ga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đoàn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</a:p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Đoàn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15 toa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Trong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3 toa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đoàn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bao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toa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174622"/>
              </p:ext>
            </p:extLst>
          </p:nvPr>
        </p:nvGraphicFramePr>
        <p:xfrm>
          <a:off x="2579511" y="483369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506941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508272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513419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511162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6096001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hãy nêu câu trả lời.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07645" y="3162922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115316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845141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254508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21762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38831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575944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5153075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7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898737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66009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7109615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10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7523481" y="2741948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11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8482802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226974" y="2741949"/>
            <a:ext cx="2566281" cy="1290855"/>
            <a:chOff x="6927850" y="3378633"/>
            <a:chExt cx="1924711" cy="96814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2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3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4" name="Right Brace 33"/>
          <p:cNvSpPr/>
          <p:nvPr/>
        </p:nvSpPr>
        <p:spPr>
          <a:xfrm rot="5400000">
            <a:off x="10315030" y="3219625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320699" y="4297821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19685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029F338B-91FC-944B-BE72-EF6ABA0A3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62" y="190943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46400" y="1600200"/>
            <a:ext cx="6197600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– 3 – 1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594600" y="4013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7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46400" y="1600200"/>
            <a:ext cx="6197600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+ 10 + 5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55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45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78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46400" y="1600200"/>
            <a:ext cx="61976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+ 13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36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37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7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Hình ảnh 6" descr="Ảnh có chứa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C53912E4-E462-9B34-7732-9FAD1DD4E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330200"/>
            <a:ext cx="7010648" cy="69966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8DA762-5A2B-7CAF-DAD1-25180CC80C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84233" y="1512625"/>
            <a:ext cx="5294376" cy="548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7E329E-F369-450C-3F5D-E6EA92AD1210}"/>
              </a:ext>
            </a:extLst>
          </p:cNvPr>
          <p:cNvSpPr txBox="1"/>
          <p:nvPr/>
        </p:nvSpPr>
        <p:spPr>
          <a:xfrm>
            <a:off x="7823200" y="3073400"/>
            <a:ext cx="3390509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9200" dirty="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C783D6B-FFF9-2D85-F39D-0EECAC54FE31}"/>
              </a:ext>
            </a:extLst>
          </p:cNvPr>
          <p:cNvSpPr/>
          <p:nvPr/>
        </p:nvSpPr>
        <p:spPr>
          <a:xfrm rot="21448933">
            <a:off x="8366415" y="1193019"/>
            <a:ext cx="2313544" cy="1654123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FA481BC-37A0-FB0F-46F0-76217EDC7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8000" y="-1397000"/>
            <a:ext cx="577515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38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37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560" y="177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31 + 8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29591D1-8742-7787-EBEB-15EB9CEB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61" y="2521396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90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91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95 – 4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9">
            <a:hlinkClick r:id="rId3" action="ppaction://hlinksldjump"/>
            <a:extLst>
              <a:ext uri="{FF2B5EF4-FFF2-40B4-BE49-F238E27FC236}">
                <a16:creationId xmlns:a16="http://schemas.microsoft.com/office/drawing/2014/main" id="{C466FA4E-FBF5-4CFA-C500-41F35B8E0F5E}"/>
              </a:ext>
            </a:extLst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1D08-D01C-1218-4F03-4075B78DFC54}"/>
              </a:ext>
            </a:extLst>
          </p:cNvPr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D583781A-6A23-C1E2-4BB2-E9AAE4808B7E}"/>
              </a:ext>
            </a:extLst>
          </p:cNvPr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48E7CF-3305-950B-0A61-42D0A011F383}"/>
              </a:ext>
            </a:extLst>
          </p:cNvPr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B6037F-2BA5-27D5-20E2-7E705602798E}"/>
              </a:ext>
            </a:extLst>
          </p:cNvPr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AC971C-7EED-B7ED-AB45-B2DA60C9C91D}"/>
              </a:ext>
            </a:extLst>
          </p:cNvPr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1710AC-A005-BA01-7ED2-071B6B994080}"/>
              </a:ext>
            </a:extLst>
          </p:cNvPr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85B9ED-6BDF-A812-91E0-FD291141E75F}"/>
              </a:ext>
            </a:extLst>
          </p:cNvPr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70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2EE38F-9DFA-9625-D710-F0681FC3681B}"/>
              </a:ext>
            </a:extLst>
          </p:cNvPr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65140-F98F-4489-B2F4-28894FAED58B}"/>
              </a:ext>
            </a:extLst>
          </p:cNvPr>
          <p:cNvSpPr txBox="1"/>
          <p:nvPr/>
        </p:nvSpPr>
        <p:spPr>
          <a:xfrm>
            <a:off x="1583560" y="177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40 + 50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30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90 – 60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526</Words>
  <Application>Microsoft Office PowerPoint</Application>
  <PresentationFormat>Widescreen</PresentationFormat>
  <Paragraphs>183</Paragraphs>
  <Slides>30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等线</vt:lpstr>
      <vt:lpstr>#9Slide03 IcielNovecento sans E</vt:lpstr>
      <vt:lpstr>Arial</vt:lpstr>
      <vt:lpstr>Calibri</vt:lpstr>
      <vt:lpstr>Cambria</vt:lpstr>
      <vt:lpstr>字魂59号-创粗黑</vt:lpstr>
      <vt:lpstr>1_Office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27</cp:revision>
  <dcterms:created xsi:type="dcterms:W3CDTF">2022-01-03T04:09:20Z</dcterms:created>
  <dcterms:modified xsi:type="dcterms:W3CDTF">2026-04-13T05:10:01Z</dcterms:modified>
</cp:coreProperties>
</file>