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4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9" r:id="rId1"/>
    <p:sldMasterId id="2147483692" r:id="rId2"/>
    <p:sldMasterId id="2147483734" r:id="rId3"/>
    <p:sldMasterId id="2147483747" r:id="rId4"/>
    <p:sldMasterId id="2147483759" r:id="rId5"/>
  </p:sldMasterIdLst>
  <p:notesMasterIdLst>
    <p:notesMasterId r:id="rId27"/>
  </p:notesMasterIdLst>
  <p:handoutMasterIdLst>
    <p:handoutMasterId r:id="rId28"/>
  </p:handoutMasterIdLst>
  <p:sldIdLst>
    <p:sldId id="269" r:id="rId6"/>
    <p:sldId id="328" r:id="rId7"/>
    <p:sldId id="310" r:id="rId8"/>
    <p:sldId id="329" r:id="rId9"/>
    <p:sldId id="330" r:id="rId10"/>
    <p:sldId id="2007577099" r:id="rId11"/>
    <p:sldId id="261" r:id="rId12"/>
    <p:sldId id="2007577114" r:id="rId13"/>
    <p:sldId id="2007577115" r:id="rId14"/>
    <p:sldId id="2007577116" r:id="rId15"/>
    <p:sldId id="2007577117" r:id="rId16"/>
    <p:sldId id="2007577119" r:id="rId17"/>
    <p:sldId id="590" r:id="rId18"/>
    <p:sldId id="591" r:id="rId19"/>
    <p:sldId id="592" r:id="rId20"/>
    <p:sldId id="309" r:id="rId21"/>
    <p:sldId id="319" r:id="rId22"/>
    <p:sldId id="320" r:id="rId23"/>
    <p:sldId id="321" r:id="rId24"/>
    <p:sldId id="303" r:id="rId25"/>
    <p:sldId id="2007577118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3ABFF"/>
    <a:srgbClr val="DB93FF"/>
    <a:srgbClr val="CC66FF"/>
    <a:srgbClr val="00CC66"/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64" d="100"/>
          <a:sy n="64" d="100"/>
        </p:scale>
        <p:origin x="748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8" d="100"/>
          <a:sy n="68" d="100"/>
        </p:scale>
        <p:origin x="3288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FCFA878-B618-4B38-93B9-AA47A0F2742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DA0C6BE-FECD-46F1-ADB3-715C6199A71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FCA410-CD9D-4AF8-9A2E-8427E7CB6714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82547BF-7567-448E-954F-E00478A3221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DFFE7E-E5E4-485C-BD06-388DA587095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69882D-54B9-471E-A101-F23B82F0EB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36648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0066AF-5B26-4EDD-8FAD-595EFBF60D7E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65F507-1483-497D-B293-80E7E228D0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2893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F0B64C-F99D-4875-B5C8-ED5FC3D301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364833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8" name="Google Shape;278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3104203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8" name="Google Shape;278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2177696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8" name="Google Shape;278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417945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Các</a:t>
            </a:r>
            <a:r>
              <a:rPr lang="en-US" baseline="0"/>
              <a:t> con vật đều cho rằng mình trả lời đúng</a:t>
            </a:r>
          </a:p>
          <a:p>
            <a:r>
              <a:rPr lang="en-US" baseline="0"/>
              <a:t>Vậy chúng ta hãy cũng phân giải giúp bác Gấu nhé!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44AB91-A8C2-45A2-A8DC-9C24C78B8D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02935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 vào</a:t>
            </a:r>
            <a:r>
              <a:rPr lang="en-US" baseline="0"/>
              <a:t> các con vật để ra đáp án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44AB91-A8C2-45A2-A8DC-9C24C78B8D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20011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 vào</a:t>
            </a:r>
            <a:r>
              <a:rPr lang="en-US" baseline="0"/>
              <a:t> các con vật để ra đáp án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44AB91-A8C2-45A2-A8DC-9C24C78B8D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20011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 vào</a:t>
            </a:r>
            <a:r>
              <a:rPr lang="en-US" baseline="0"/>
              <a:t> các con vật để ra đáp án</a:t>
            </a:r>
          </a:p>
          <a:p>
            <a:r>
              <a:rPr lang="en-US" baseline="0"/>
              <a:t>Nếu muốn thêm câu hỏi thì GV nhân đôi các slide lên nhé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44AB91-A8C2-45A2-A8DC-9C24C78B8D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20011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" name="Google Shape;23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" name="Google Shape;23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334370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58" name="Google Shape;25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8" name="Google Shape;278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2025/3/3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7499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8BF5B899-899C-4F8B-8CEB-BB307AF1D029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2570DBC9-BD5C-4C39-ACD1-9C61ED2D8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8852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8BF5B899-899C-4F8B-8CEB-BB307AF1D029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2570DBC9-BD5C-4C39-ACD1-9C61ED2D8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0254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8BF5B899-899C-4F8B-8CEB-BB307AF1D029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2570DBC9-BD5C-4C39-ACD1-9C61ED2D8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4774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8BF5B899-899C-4F8B-8CEB-BB307AF1D029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2570DBC9-BD5C-4C39-ACD1-9C61ED2D8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D30536F-4FBC-F111-7556-C86D7F1111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DA7A7F88-C51D-58F6-6EF3-EA6D2C6176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A2C75836-96D6-BBD8-5594-3F4ACE6B696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4963DA-5237-49C0-B7F5-DB157A46EF8F}" type="datetimeFigureOut">
              <a:rPr lang="vi-VN" smtClean="0"/>
              <a:t>03/03/2025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2104CF6D-38A7-2E0B-DC34-C5C34F890A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4199210E-30FA-036C-D5A3-34A7DDF39B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54989E-55A7-4735-B4EE-E37FDE9BC1D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6240844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4C2CDA3-AEBF-4A1E-79D8-48DB40B60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CE36C581-B683-01FE-15E8-1E649493CC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5FBAEDCB-DE38-7256-8766-448ECEFB12F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4963DA-5237-49C0-B7F5-DB157A46EF8F}" type="datetimeFigureOut">
              <a:rPr lang="vi-VN" smtClean="0"/>
              <a:t>03/03/2025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54410735-FFB9-8CBF-986E-184EC6CD20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1DE2A02B-A423-0B99-8972-EB72C99049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54989E-55A7-4735-B4EE-E37FDE9BC1D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4216646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7D23DF8-16BE-51C2-BB51-49FDE1FB0E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AF53D568-A8FC-DD75-062E-102C6A1571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8F338657-82A1-1A0F-3597-F2DF1C40573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4963DA-5237-49C0-B7F5-DB157A46EF8F}" type="datetimeFigureOut">
              <a:rPr lang="vi-VN" smtClean="0"/>
              <a:t>03/03/2025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10A51949-B185-A609-BE09-8265029684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9349FF5B-BDC0-BCA4-27EA-DA02DE4EB3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54989E-55A7-4735-B4EE-E37FDE9BC1D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3189130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211373D-58A6-400F-F0C0-DED5DE6542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E96E866B-7F9D-DC7F-F9B2-C32BD5B4B18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39020A7A-1A0A-E061-EAEE-8827DC49B3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7969D95E-9201-13B2-C241-87F3EBC8908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4963DA-5237-49C0-B7F5-DB157A46EF8F}" type="datetimeFigureOut">
              <a:rPr lang="vi-VN" smtClean="0"/>
              <a:t>03/03/2025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2FCC4810-1698-C7C0-F938-7538426D56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FE7C218C-EC4D-679C-D8AD-3800C95303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54989E-55A7-4735-B4EE-E37FDE9BC1D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0160283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B731FD06-20B6-4A31-C931-6CAC103D2A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BCE1D019-EC98-FE17-3755-B2598E0B2C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18A77E60-D4D2-356A-9043-1FA23E16E6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3832CE94-16DA-FBE5-7228-103A58F5EF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B6F3FEBF-2BD9-D86F-1E1C-7DBC016BF5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1489DD7C-6FC1-FF3F-E3C3-F89572DA108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4963DA-5237-49C0-B7F5-DB157A46EF8F}" type="datetimeFigureOut">
              <a:rPr lang="vi-VN" smtClean="0"/>
              <a:t>03/03/2025</a:t>
            </a:fld>
            <a:endParaRPr lang="vi-VN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CB70C1D4-DCDE-51DE-A0E1-0F2A882A88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35687847-4883-8359-9D90-0AB83FF1CF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54989E-55A7-4735-B4EE-E37FDE9BC1D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8445294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3D3130F8-F456-8346-76D7-E1A74B2957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23DF42FF-E66F-AF37-4F13-93161EC1530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4963DA-5237-49C0-B7F5-DB157A46EF8F}" type="datetimeFigureOut">
              <a:rPr lang="vi-VN" smtClean="0"/>
              <a:t>03/03/2025</a:t>
            </a:fld>
            <a:endParaRPr lang="vi-VN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A0089F2E-D1B9-5538-8CF8-22521FDFB6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A48777DF-D299-E3F7-1F69-0A92FB33DA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54989E-55A7-4735-B4EE-E37FDE9BC1D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846173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2025/3/3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6430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150192A9-D5DE-6D61-011B-13FB8936F63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4963DA-5237-49C0-B7F5-DB157A46EF8F}" type="datetimeFigureOut">
              <a:rPr lang="vi-VN" smtClean="0"/>
              <a:t>03/03/2025</a:t>
            </a:fld>
            <a:endParaRPr lang="vi-VN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C8F687C3-DB2C-0808-84E5-378712B6C0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1ED75EE8-321D-61E9-428A-7283298364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54989E-55A7-4735-B4EE-E37FDE9BC1D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8121904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53C21DC-A04E-569F-E57E-EBC7AD86A3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37C219B5-8738-3B58-0581-02468CACD7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4EB0C3B7-072A-A1D6-1522-E3FD37654D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AA8764A2-1011-7A7E-2694-53965C731B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4963DA-5237-49C0-B7F5-DB157A46EF8F}" type="datetimeFigureOut">
              <a:rPr lang="vi-VN" smtClean="0"/>
              <a:t>03/03/2025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28017AE5-B78E-9E99-422B-1676D10D8D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8DCD95E4-656E-05A8-C935-D18D88B30A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54989E-55A7-4735-B4EE-E37FDE9BC1D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4252503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D28228E-5A9D-0C19-A5C8-3C29EDAB80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0AEF47F4-0E77-8969-DB90-F5B88988C5A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08B8FAC5-8253-D0B7-11F0-F20EF955EE2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21E5C9E2-ADC9-945A-A012-FC64B550661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4963DA-5237-49C0-B7F5-DB157A46EF8F}" type="datetimeFigureOut">
              <a:rPr lang="vi-VN" smtClean="0"/>
              <a:t>03/03/2025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CE2E85C7-40B0-60A4-457F-7FD91CBFEE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112A4B3C-3D38-A6D7-ECB0-5B66796285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54989E-55A7-4735-B4EE-E37FDE9BC1D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8417486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24E2312-7FE0-BEA6-74A4-8431C0CA2F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F09D5C9B-6986-167D-CCB2-DBF8002BA20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88F92931-8FD6-5F9C-EBDE-91FE1C1D653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4963DA-5237-49C0-B7F5-DB157A46EF8F}" type="datetimeFigureOut">
              <a:rPr lang="vi-VN" smtClean="0"/>
              <a:t>03/03/2025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049B5DC2-574D-AE35-ADA0-1D655E4BD2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3C6AB76F-86D4-7B01-AF54-9E14F3ADBE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54989E-55A7-4735-B4EE-E37FDE9BC1D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3434722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3A2CB97B-F2F7-5F8C-9B8B-229F5B5D124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46906B44-B39C-6F9B-27D2-026BD152D6C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D898642D-9C25-716A-0E72-F0CE7B0FB9F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4963DA-5237-49C0-B7F5-DB157A46EF8F}" type="datetimeFigureOut">
              <a:rPr lang="vi-VN" smtClean="0"/>
              <a:t>03/03/2025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3B75661F-5675-8D1A-E7B0-F53B6993A2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749A17AF-C187-CB38-00D9-EA6DE252D5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54989E-55A7-4735-B4EE-E37FDE9BC1D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2906446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9270425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CE238D-1519-F0C3-3001-616DFC3E94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2E6494-D844-43C2-71E4-99329AC05AD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99316F-E22E-0798-B4DC-5ED94A9466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F8809-A423-4163-AE37-3BBFBD60E7C5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896712-0A3B-37B4-CFF2-8E2B8F20E9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D86A16-CEA5-D0FA-59B9-D7C65FFD7E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85F18-DA87-46F2-9D97-611BEF94D6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2739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D9392A-0DFE-8B0B-3292-945C59A22C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BC8675-DA72-73BD-9211-D50C781D0F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909AA1-782E-C868-8914-1562EF4906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F8809-A423-4163-AE37-3BBFBD60E7C5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C49C54-24E0-1E2F-9BF6-25ABBE1BB8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811588-CBBE-8D8F-8093-2331C8BCC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85F18-DA87-46F2-9D97-611BEF94D6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676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6244E4-D55C-25F4-6FA9-227D33A01D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FD186C0-C24F-2FA5-515D-3FD9312D17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3CC7D0-2DB7-93CF-8C18-A9F674BE32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F8809-A423-4163-AE37-3BBFBD60E7C5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FF90FB-775E-2A13-F6E8-5D3BFD6C72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3291CA-8322-46D9-9D8B-8F6AF163EB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85F18-DA87-46F2-9D97-611BEF94D6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4178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E9927B-B148-6210-CFE9-2A7DB6D253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146B65-D05F-E8F7-42D1-301902A4CFE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F63C981-7C0F-88D8-97F1-F429D044EDC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A716DF-BFF2-F217-F6FF-8E0402DD1D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F8809-A423-4163-AE37-3BBFBD60E7C5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33E59E3-ECBC-0C13-3D1A-00F460818C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7FE8249-2B02-A63F-C73B-8011D9D2CE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85F18-DA87-46F2-9D97-611BEF94D6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8394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8BF5B899-899C-4F8B-8CEB-BB307AF1D029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2570DBC9-BD5C-4C39-ACD1-9C61ED2D8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3363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7DA36B-F99D-4F29-48CC-3FF7D92061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8B5669-9E52-266C-966B-1856EF60C1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B2372F-0767-4B3B-37E2-2ABCDF615DA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D7FF35D-2549-236B-B8D7-9BC13EEB6E1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1B66D27-7C2D-F56A-060C-1C522A66C8A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1902163-1AAE-54A1-F475-580D98A979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F8809-A423-4163-AE37-3BBFBD60E7C5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B491746-AE34-C8BF-ECAD-B330C36B67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07B52BE-BF1D-5BF2-A388-AE6EBC2704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85F18-DA87-46F2-9D97-611BEF94D6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5846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BE1628-676A-263E-BA86-E5D4AC6382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FF857F9-CF4E-42B6-7DAB-323FF35D87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F8809-A423-4163-AE37-3BBFBD60E7C5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AC470AE-CE00-0E55-CFB3-AB766CC9B4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2D3724B-477E-B1CC-49E4-CFCF711BFC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85F18-DA87-46F2-9D97-611BEF94D6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9840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EC9AC67-63C8-E99D-71F9-BA84B4FE8E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F8809-A423-4163-AE37-3BBFBD60E7C5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C93FBA2-441A-DC22-9E62-39F0C6610B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F3FCB0-7A57-95DE-127C-8DA0B98C4C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85F18-DA87-46F2-9D97-611BEF94D6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7450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73ACD9-35E5-7E84-535C-9F70DC806B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D687E6-071A-7658-943F-15FD8E0F63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ACCE08-CF5C-4AC7-84D9-107C50398F7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4356C85-538E-3A3F-E22B-79B9E36C3B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F8809-A423-4163-AE37-3BBFBD60E7C5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2F4A0D-2A05-0DDC-AC06-5D772D8668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32B269-9560-B7AF-BB0A-11B17C987A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85F18-DA87-46F2-9D97-611BEF94D6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9931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349834-6D7A-7BBA-FB1D-79430D586A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C667670-6F04-2218-FEE6-26EEA7BB6C3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612F760-4BA7-A773-B670-6DCD40C71E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9267793-0529-EFC4-239F-24A29407F3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F8809-A423-4163-AE37-3BBFBD60E7C5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C84E47D-C65A-3804-779A-74E63A610D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EC17135-CB6C-1303-9BF2-831EB9856F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85F18-DA87-46F2-9D97-611BEF94D6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5905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44A02A-4203-18E5-4279-197B05071A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E65994B-A0EC-4030-AFF5-A978D5E3485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9B3321-3A12-7B8E-DCBF-CE23F1A5CF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F8809-A423-4163-AE37-3BBFBD60E7C5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52F551-76F6-031A-1564-C8BFD661BF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E32457-AB69-67BD-CC72-A7BDDB6F75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85F18-DA87-46F2-9D97-611BEF94D6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0435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85837D3-0DCD-A092-1188-5F1BE26E07C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CBE0947-A6B4-0F97-B359-514D24D25DF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9A1E06-80FF-9FD3-C6C2-F3DB0D0E78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F8809-A423-4163-AE37-3BBFBD60E7C5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4FC0B3-58B2-54D2-69D3-05577FBFC1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379C85-1CF4-26DD-F0DC-DA6F779E3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85F18-DA87-46F2-9D97-611BEF94D6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9471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382500" y="784933"/>
            <a:ext cx="5877600" cy="4851200"/>
          </a:xfrm>
          <a:prstGeom prst="round2DiagRect">
            <a:avLst>
              <a:gd name="adj1" fmla="val 16667"/>
              <a:gd name="adj2" fmla="val 0"/>
            </a:avLst>
          </a:prstGeom>
          <a:noFill/>
          <a:ln w="9525" cap="flat" cmpd="sng">
            <a:solidFill>
              <a:schemeClr val="accen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" name="Google Shape;10;p2"/>
          <p:cNvSpPr/>
          <p:nvPr/>
        </p:nvSpPr>
        <p:spPr>
          <a:xfrm>
            <a:off x="589167" y="990600"/>
            <a:ext cx="5877600" cy="4851200"/>
          </a:xfrm>
          <a:prstGeom prst="round2DiagRect">
            <a:avLst>
              <a:gd name="adj1" fmla="val 16667"/>
              <a:gd name="adj2" fmla="val 0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960000" y="1752217"/>
            <a:ext cx="5136000" cy="2736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37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5517433" y="5898467"/>
            <a:ext cx="1902400" cy="1902400"/>
          </a:xfrm>
          <a:prstGeom prst="ellipse">
            <a:avLst/>
          </a:prstGeom>
          <a:solidFill>
            <a:schemeClr val="accent3">
              <a:alpha val="1811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" name="Google Shape;13;p2"/>
          <p:cNvSpPr/>
          <p:nvPr/>
        </p:nvSpPr>
        <p:spPr>
          <a:xfrm>
            <a:off x="6466767" y="211733"/>
            <a:ext cx="573200" cy="573200"/>
          </a:xfrm>
          <a:prstGeom prst="ellipse">
            <a:avLst/>
          </a:prstGeom>
          <a:solidFill>
            <a:schemeClr val="accent3">
              <a:alpha val="1811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14;p2"/>
          <p:cNvSpPr/>
          <p:nvPr/>
        </p:nvSpPr>
        <p:spPr>
          <a:xfrm>
            <a:off x="10260233" y="5388000"/>
            <a:ext cx="746000" cy="750000"/>
          </a:xfrm>
          <a:prstGeom prst="rect">
            <a:avLst/>
          </a:prstGeom>
          <a:solidFill>
            <a:schemeClr val="accent3">
              <a:alpha val="1811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" name="Google Shape;15;p2"/>
          <p:cNvSpPr/>
          <p:nvPr/>
        </p:nvSpPr>
        <p:spPr>
          <a:xfrm>
            <a:off x="312767" y="6179200"/>
            <a:ext cx="573200" cy="573200"/>
          </a:xfrm>
          <a:prstGeom prst="mathPlus">
            <a:avLst>
              <a:gd name="adj1" fmla="val 23520"/>
            </a:avLst>
          </a:prstGeom>
          <a:solidFill>
            <a:schemeClr val="accent2">
              <a:alpha val="7277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" name="Google Shape;16;p2"/>
          <p:cNvSpPr/>
          <p:nvPr/>
        </p:nvSpPr>
        <p:spPr>
          <a:xfrm>
            <a:off x="11164633" y="259000"/>
            <a:ext cx="573200" cy="573200"/>
          </a:xfrm>
          <a:prstGeom prst="mathDivide">
            <a:avLst>
              <a:gd name="adj1" fmla="val 23520"/>
              <a:gd name="adj2" fmla="val 5880"/>
              <a:gd name="adj3" fmla="val 11760"/>
            </a:avLst>
          </a:prstGeom>
          <a:solidFill>
            <a:schemeClr val="accent2">
              <a:alpha val="7277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" name="Google Shape;17;p2"/>
          <p:cNvSpPr txBox="1">
            <a:spLocks noGrp="1"/>
          </p:cNvSpPr>
          <p:nvPr>
            <p:ph type="title" idx="2"/>
          </p:nvPr>
        </p:nvSpPr>
        <p:spPr>
          <a:xfrm>
            <a:off x="960000" y="4706233"/>
            <a:ext cx="5136000" cy="6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1266152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body" type="tx">
  <p:cSld name="Title and body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Google Shape;33;p4"/>
          <p:cNvGrpSpPr/>
          <p:nvPr/>
        </p:nvGrpSpPr>
        <p:grpSpPr>
          <a:xfrm>
            <a:off x="10145952" y="-1124635"/>
            <a:ext cx="3032899" cy="3042256"/>
            <a:chOff x="7609464" y="-843476"/>
            <a:chExt cx="2274674" cy="2281692"/>
          </a:xfrm>
        </p:grpSpPr>
        <p:sp>
          <p:nvSpPr>
            <p:cNvPr id="34" name="Google Shape;34;p4"/>
            <p:cNvSpPr/>
            <p:nvPr/>
          </p:nvSpPr>
          <p:spPr>
            <a:xfrm rot="5400000">
              <a:off x="7609464" y="-766784"/>
              <a:ext cx="2205000" cy="2205000"/>
            </a:xfrm>
            <a:prstGeom prst="ellipse">
              <a:avLst/>
            </a:prstGeom>
            <a:noFill/>
            <a:ln w="9525" cap="flat" cmpd="sng">
              <a:solidFill>
                <a:schemeClr val="accent1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Google Shape;35;p4"/>
            <p:cNvSpPr/>
            <p:nvPr/>
          </p:nvSpPr>
          <p:spPr>
            <a:xfrm rot="5400000">
              <a:off x="7679138" y="-843476"/>
              <a:ext cx="2205000" cy="22050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6" name="Google Shape;36;p4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6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1219170" lvl="1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8" name="Google Shape;38;p4"/>
          <p:cNvSpPr/>
          <p:nvPr/>
        </p:nvSpPr>
        <p:spPr>
          <a:xfrm>
            <a:off x="395100" y="6271267"/>
            <a:ext cx="1902400" cy="1902400"/>
          </a:xfrm>
          <a:prstGeom prst="ellipse">
            <a:avLst/>
          </a:prstGeom>
          <a:solidFill>
            <a:schemeClr val="accent3">
              <a:alpha val="1811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" name="Google Shape;39;p4"/>
          <p:cNvSpPr/>
          <p:nvPr/>
        </p:nvSpPr>
        <p:spPr>
          <a:xfrm>
            <a:off x="10995400" y="3582817"/>
            <a:ext cx="473200" cy="409200"/>
          </a:xfrm>
          <a:prstGeom prst="triangle">
            <a:avLst>
              <a:gd name="adj" fmla="val 50000"/>
            </a:avLst>
          </a:prstGeom>
          <a:solidFill>
            <a:schemeClr val="accent3">
              <a:alpha val="1811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" name="Google Shape;40;p4"/>
          <p:cNvSpPr/>
          <p:nvPr/>
        </p:nvSpPr>
        <p:spPr>
          <a:xfrm>
            <a:off x="1656167" y="285200"/>
            <a:ext cx="432800" cy="434800"/>
          </a:xfrm>
          <a:prstGeom prst="rect">
            <a:avLst/>
          </a:prstGeom>
          <a:solidFill>
            <a:schemeClr val="accent3">
              <a:alpha val="1811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" name="Google Shape;41;p4"/>
          <p:cNvSpPr/>
          <p:nvPr/>
        </p:nvSpPr>
        <p:spPr>
          <a:xfrm>
            <a:off x="11296600" y="5518633"/>
            <a:ext cx="573200" cy="573200"/>
          </a:xfrm>
          <a:prstGeom prst="mathPlus">
            <a:avLst>
              <a:gd name="adj1" fmla="val 23520"/>
            </a:avLst>
          </a:prstGeom>
          <a:solidFill>
            <a:schemeClr val="accent2">
              <a:alpha val="7277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" name="Google Shape;42;p4"/>
          <p:cNvSpPr/>
          <p:nvPr/>
        </p:nvSpPr>
        <p:spPr>
          <a:xfrm>
            <a:off x="9414367" y="1357200"/>
            <a:ext cx="573200" cy="573200"/>
          </a:xfrm>
          <a:prstGeom prst="mathDivide">
            <a:avLst>
              <a:gd name="adj1" fmla="val 23520"/>
              <a:gd name="adj2" fmla="val 5880"/>
              <a:gd name="adj3" fmla="val 11760"/>
            </a:avLst>
          </a:prstGeom>
          <a:solidFill>
            <a:schemeClr val="accent2">
              <a:alpha val="7277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" name="Google Shape;43;p4"/>
          <p:cNvSpPr/>
          <p:nvPr/>
        </p:nvSpPr>
        <p:spPr>
          <a:xfrm>
            <a:off x="216833" y="5657033"/>
            <a:ext cx="432800" cy="434800"/>
          </a:xfrm>
          <a:prstGeom prst="rect">
            <a:avLst/>
          </a:prstGeom>
          <a:solidFill>
            <a:schemeClr val="accent3">
              <a:alpha val="1811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73403304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One column text">
  <p:cSld name="One column text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7"/>
          <p:cNvSpPr/>
          <p:nvPr/>
        </p:nvSpPr>
        <p:spPr>
          <a:xfrm>
            <a:off x="5983100" y="5100033"/>
            <a:ext cx="1902400" cy="1902400"/>
          </a:xfrm>
          <a:prstGeom prst="ellipse">
            <a:avLst/>
          </a:prstGeom>
          <a:solidFill>
            <a:schemeClr val="accent3">
              <a:alpha val="1811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" name="Google Shape;79;p7"/>
          <p:cNvSpPr/>
          <p:nvPr/>
        </p:nvSpPr>
        <p:spPr>
          <a:xfrm>
            <a:off x="6435600" y="1489767"/>
            <a:ext cx="4335600" cy="4335600"/>
          </a:xfrm>
          <a:prstGeom prst="ellipse">
            <a:avLst/>
          </a:prstGeom>
          <a:noFill/>
          <a:ln w="9525" cap="flat" cmpd="sng">
            <a:solidFill>
              <a:schemeClr val="accen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0" name="Google Shape;80;p7"/>
          <p:cNvSpPr txBox="1">
            <a:spLocks noGrp="1"/>
          </p:cNvSpPr>
          <p:nvPr>
            <p:ph type="title"/>
          </p:nvPr>
        </p:nvSpPr>
        <p:spPr>
          <a:xfrm>
            <a:off x="960000" y="2436000"/>
            <a:ext cx="3894800" cy="76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1" name="Google Shape;81;p7"/>
          <p:cNvSpPr txBox="1">
            <a:spLocks noGrp="1"/>
          </p:cNvSpPr>
          <p:nvPr>
            <p:ph type="body" idx="1"/>
          </p:nvPr>
        </p:nvSpPr>
        <p:spPr>
          <a:xfrm>
            <a:off x="960000" y="3347167"/>
            <a:ext cx="3894800" cy="121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marL="1219170" lvl="1" indent="-40639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 rtl="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 rtl="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 rtl="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 rtl="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 rtl="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 rtl="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 rtl="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82" name="Google Shape;82;p7"/>
          <p:cNvSpPr/>
          <p:nvPr/>
        </p:nvSpPr>
        <p:spPr>
          <a:xfrm>
            <a:off x="6556792" y="1636135"/>
            <a:ext cx="4335600" cy="43356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" name="Google Shape;83;p7"/>
          <p:cNvSpPr/>
          <p:nvPr/>
        </p:nvSpPr>
        <p:spPr>
          <a:xfrm>
            <a:off x="11296600" y="226084"/>
            <a:ext cx="473200" cy="409200"/>
          </a:xfrm>
          <a:prstGeom prst="triangle">
            <a:avLst>
              <a:gd name="adj" fmla="val 50000"/>
            </a:avLst>
          </a:prstGeom>
          <a:solidFill>
            <a:schemeClr val="accent3">
              <a:alpha val="1811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" name="Google Shape;84;p7"/>
          <p:cNvSpPr/>
          <p:nvPr/>
        </p:nvSpPr>
        <p:spPr>
          <a:xfrm>
            <a:off x="1656167" y="285200"/>
            <a:ext cx="432800" cy="434800"/>
          </a:xfrm>
          <a:prstGeom prst="rect">
            <a:avLst/>
          </a:prstGeom>
          <a:solidFill>
            <a:schemeClr val="accent3">
              <a:alpha val="1811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" name="Google Shape;85;p7"/>
          <p:cNvSpPr/>
          <p:nvPr/>
        </p:nvSpPr>
        <p:spPr>
          <a:xfrm>
            <a:off x="1810267" y="6004767"/>
            <a:ext cx="573200" cy="573200"/>
          </a:xfrm>
          <a:prstGeom prst="mathPlus">
            <a:avLst>
              <a:gd name="adj1" fmla="val 23520"/>
            </a:avLst>
          </a:prstGeom>
          <a:solidFill>
            <a:schemeClr val="accent2">
              <a:alpha val="7277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" name="Google Shape;86;p7"/>
          <p:cNvSpPr/>
          <p:nvPr/>
        </p:nvSpPr>
        <p:spPr>
          <a:xfrm>
            <a:off x="1896067" y="791533"/>
            <a:ext cx="573200" cy="573200"/>
          </a:xfrm>
          <a:prstGeom prst="mathDivide">
            <a:avLst>
              <a:gd name="adj1" fmla="val 23520"/>
              <a:gd name="adj2" fmla="val 5880"/>
              <a:gd name="adj3" fmla="val 11760"/>
            </a:avLst>
          </a:prstGeom>
          <a:solidFill>
            <a:schemeClr val="accent2">
              <a:alpha val="7277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" name="Google Shape;87;p7"/>
          <p:cNvSpPr/>
          <p:nvPr/>
        </p:nvSpPr>
        <p:spPr>
          <a:xfrm>
            <a:off x="11316800" y="6073967"/>
            <a:ext cx="432800" cy="434800"/>
          </a:xfrm>
          <a:prstGeom prst="rect">
            <a:avLst/>
          </a:prstGeom>
          <a:solidFill>
            <a:schemeClr val="accent3">
              <a:alpha val="1811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cxnSp>
        <p:nvCxnSpPr>
          <p:cNvPr id="88" name="Google Shape;88;p7"/>
          <p:cNvCxnSpPr/>
          <p:nvPr/>
        </p:nvCxnSpPr>
        <p:spPr>
          <a:xfrm>
            <a:off x="1101267" y="-1250633"/>
            <a:ext cx="0" cy="350880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</p:spPr>
      </p:cxnSp>
      <p:cxnSp>
        <p:nvCxnSpPr>
          <p:cNvPr id="89" name="Google Shape;89;p7"/>
          <p:cNvCxnSpPr/>
          <p:nvPr/>
        </p:nvCxnSpPr>
        <p:spPr>
          <a:xfrm>
            <a:off x="1101267" y="4523600"/>
            <a:ext cx="0" cy="350880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30009539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8BF5B899-899C-4F8B-8CEB-BB307AF1D029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2570DBC9-BD5C-4C39-ACD1-9C61ED2D8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9701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title and description">
  <p:cSld name="Section title and description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" name="Google Shape;102;p9"/>
          <p:cNvGrpSpPr/>
          <p:nvPr/>
        </p:nvGrpSpPr>
        <p:grpSpPr>
          <a:xfrm>
            <a:off x="5728139" y="1202453"/>
            <a:ext cx="5161568" cy="4859825"/>
            <a:chOff x="717450" y="1493475"/>
            <a:chExt cx="1854900" cy="2767975"/>
          </a:xfrm>
        </p:grpSpPr>
        <p:sp>
          <p:nvSpPr>
            <p:cNvPr id="103" name="Google Shape;103;p9"/>
            <p:cNvSpPr/>
            <p:nvPr/>
          </p:nvSpPr>
          <p:spPr>
            <a:xfrm>
              <a:off x="717450" y="1493475"/>
              <a:ext cx="1778700" cy="2623500"/>
            </a:xfrm>
            <a:prstGeom prst="round2DiagRect">
              <a:avLst>
                <a:gd name="adj1" fmla="val 16667"/>
                <a:gd name="adj2" fmla="val 0"/>
              </a:avLst>
            </a:prstGeom>
            <a:noFill/>
            <a:ln w="9525" cap="flat" cmpd="sng">
              <a:solidFill>
                <a:schemeClr val="accent1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" name="Google Shape;104;p9"/>
            <p:cNvSpPr/>
            <p:nvPr/>
          </p:nvSpPr>
          <p:spPr>
            <a:xfrm>
              <a:off x="793650" y="1637950"/>
              <a:ext cx="1778700" cy="2623500"/>
            </a:xfrm>
            <a:prstGeom prst="round2DiagRect">
              <a:avLst>
                <a:gd name="adj1" fmla="val 16667"/>
                <a:gd name="adj2" fmla="val 0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5" name="Google Shape;105;p9"/>
          <p:cNvSpPr txBox="1">
            <a:spLocks noGrp="1"/>
          </p:cNvSpPr>
          <p:nvPr>
            <p:ph type="title"/>
          </p:nvPr>
        </p:nvSpPr>
        <p:spPr>
          <a:xfrm>
            <a:off x="960000" y="2173517"/>
            <a:ext cx="4376800" cy="1119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06" name="Google Shape;106;p9"/>
          <p:cNvSpPr txBox="1">
            <a:spLocks noGrp="1"/>
          </p:cNvSpPr>
          <p:nvPr>
            <p:ph type="subTitle" idx="1"/>
          </p:nvPr>
        </p:nvSpPr>
        <p:spPr>
          <a:xfrm>
            <a:off x="960000" y="3928685"/>
            <a:ext cx="4376800" cy="64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107" name="Google Shape;107;p9"/>
          <p:cNvSpPr txBox="1">
            <a:spLocks noGrp="1"/>
          </p:cNvSpPr>
          <p:nvPr>
            <p:ph type="body" idx="2"/>
          </p:nvPr>
        </p:nvSpPr>
        <p:spPr>
          <a:xfrm>
            <a:off x="6220033" y="1925284"/>
            <a:ext cx="4394000" cy="385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1219170" lvl="1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08" name="Google Shape;108;p9"/>
          <p:cNvSpPr txBox="1">
            <a:spLocks noGrp="1"/>
          </p:cNvSpPr>
          <p:nvPr>
            <p:ph type="title" idx="3" hasCustomPrompt="1"/>
          </p:nvPr>
        </p:nvSpPr>
        <p:spPr>
          <a:xfrm>
            <a:off x="960000" y="3347479"/>
            <a:ext cx="4394000" cy="58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grpSp>
        <p:nvGrpSpPr>
          <p:cNvPr id="109" name="Google Shape;109;p9"/>
          <p:cNvGrpSpPr/>
          <p:nvPr/>
        </p:nvGrpSpPr>
        <p:grpSpPr>
          <a:xfrm flipH="1">
            <a:off x="-1682182" y="-1685068"/>
            <a:ext cx="3032899" cy="3042256"/>
            <a:chOff x="7609464" y="-843476"/>
            <a:chExt cx="2274674" cy="2281692"/>
          </a:xfrm>
        </p:grpSpPr>
        <p:sp>
          <p:nvSpPr>
            <p:cNvPr id="110" name="Google Shape;110;p9"/>
            <p:cNvSpPr/>
            <p:nvPr/>
          </p:nvSpPr>
          <p:spPr>
            <a:xfrm rot="5400000">
              <a:off x="7609464" y="-766784"/>
              <a:ext cx="2205000" cy="2205000"/>
            </a:xfrm>
            <a:prstGeom prst="ellipse">
              <a:avLst/>
            </a:prstGeom>
            <a:noFill/>
            <a:ln w="9525" cap="flat" cmpd="sng">
              <a:solidFill>
                <a:schemeClr val="accent1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11;p9"/>
            <p:cNvSpPr/>
            <p:nvPr/>
          </p:nvSpPr>
          <p:spPr>
            <a:xfrm rot="5400000">
              <a:off x="7679138" y="-843476"/>
              <a:ext cx="2205000" cy="22050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2" name="Google Shape;112;p9"/>
          <p:cNvSpPr/>
          <p:nvPr/>
        </p:nvSpPr>
        <p:spPr>
          <a:xfrm>
            <a:off x="-517967" y="5693333"/>
            <a:ext cx="1902400" cy="1902400"/>
          </a:xfrm>
          <a:prstGeom prst="ellipse">
            <a:avLst/>
          </a:prstGeom>
          <a:solidFill>
            <a:schemeClr val="accent3">
              <a:alpha val="1811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" name="Google Shape;113;p9"/>
          <p:cNvSpPr/>
          <p:nvPr/>
        </p:nvSpPr>
        <p:spPr>
          <a:xfrm>
            <a:off x="10995400" y="5933384"/>
            <a:ext cx="473200" cy="409200"/>
          </a:xfrm>
          <a:prstGeom prst="triangle">
            <a:avLst>
              <a:gd name="adj" fmla="val 50000"/>
            </a:avLst>
          </a:prstGeom>
          <a:solidFill>
            <a:schemeClr val="accent3">
              <a:alpha val="1811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4" name="Google Shape;114;p9"/>
          <p:cNvSpPr/>
          <p:nvPr/>
        </p:nvSpPr>
        <p:spPr>
          <a:xfrm>
            <a:off x="11446000" y="2223533"/>
            <a:ext cx="432800" cy="434800"/>
          </a:xfrm>
          <a:prstGeom prst="rect">
            <a:avLst/>
          </a:prstGeom>
          <a:solidFill>
            <a:schemeClr val="accent3">
              <a:alpha val="1811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5" name="Google Shape;115;p9"/>
          <p:cNvSpPr/>
          <p:nvPr/>
        </p:nvSpPr>
        <p:spPr>
          <a:xfrm>
            <a:off x="4419300" y="6164067"/>
            <a:ext cx="573200" cy="573200"/>
          </a:xfrm>
          <a:prstGeom prst="mathPlus">
            <a:avLst>
              <a:gd name="adj1" fmla="val 23520"/>
            </a:avLst>
          </a:prstGeom>
          <a:solidFill>
            <a:schemeClr val="accent2">
              <a:alpha val="7277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6" name="Google Shape;116;p9"/>
          <p:cNvSpPr/>
          <p:nvPr/>
        </p:nvSpPr>
        <p:spPr>
          <a:xfrm>
            <a:off x="11446000" y="146800"/>
            <a:ext cx="573200" cy="573200"/>
          </a:xfrm>
          <a:prstGeom prst="mathDivide">
            <a:avLst>
              <a:gd name="adj1" fmla="val 23520"/>
              <a:gd name="adj2" fmla="val 5880"/>
              <a:gd name="adj3" fmla="val 11760"/>
            </a:avLst>
          </a:prstGeom>
          <a:solidFill>
            <a:schemeClr val="accent2">
              <a:alpha val="7277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7" name="Google Shape;117;p9"/>
          <p:cNvSpPr/>
          <p:nvPr/>
        </p:nvSpPr>
        <p:spPr>
          <a:xfrm>
            <a:off x="216833" y="3992033"/>
            <a:ext cx="432800" cy="434800"/>
          </a:xfrm>
          <a:prstGeom prst="rect">
            <a:avLst/>
          </a:prstGeom>
          <a:solidFill>
            <a:schemeClr val="accent3">
              <a:alpha val="1811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cxnSp>
        <p:nvCxnSpPr>
          <p:cNvPr id="118" name="Google Shape;118;p9"/>
          <p:cNvCxnSpPr/>
          <p:nvPr/>
        </p:nvCxnSpPr>
        <p:spPr>
          <a:xfrm>
            <a:off x="1095400" y="-172267"/>
            <a:ext cx="0" cy="218680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</p:spPr>
      </p:cxnSp>
      <p:cxnSp>
        <p:nvCxnSpPr>
          <p:cNvPr id="119" name="Google Shape;119;p9"/>
          <p:cNvCxnSpPr/>
          <p:nvPr/>
        </p:nvCxnSpPr>
        <p:spPr>
          <a:xfrm>
            <a:off x="1095400" y="4683500"/>
            <a:ext cx="0" cy="269800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187487471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aption">
  <p:cSld name="Caption"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0"/>
          <p:cNvSpPr txBox="1">
            <a:spLocks noGrp="1"/>
          </p:cNvSpPr>
          <p:nvPr>
            <p:ph type="body" idx="1"/>
          </p:nvPr>
        </p:nvSpPr>
        <p:spPr>
          <a:xfrm>
            <a:off x="8064500" y="5065900"/>
            <a:ext cx="3127200" cy="13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1"/>
            </a:lvl1pPr>
          </a:lstStyle>
          <a:p>
            <a:endParaRPr/>
          </a:p>
        </p:txBody>
      </p:sp>
      <p:sp>
        <p:nvSpPr>
          <p:cNvPr id="122" name="Google Shape;122;p10"/>
          <p:cNvSpPr/>
          <p:nvPr/>
        </p:nvSpPr>
        <p:spPr>
          <a:xfrm>
            <a:off x="-586033" y="3943159"/>
            <a:ext cx="1250400" cy="1191600"/>
          </a:xfrm>
          <a:prstGeom prst="rect">
            <a:avLst/>
          </a:prstGeom>
          <a:solidFill>
            <a:schemeClr val="accent3">
              <a:alpha val="1811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" name="Google Shape;123;p10"/>
          <p:cNvSpPr/>
          <p:nvPr/>
        </p:nvSpPr>
        <p:spPr>
          <a:xfrm>
            <a:off x="334800" y="1376033"/>
            <a:ext cx="936800" cy="892800"/>
          </a:xfrm>
          <a:prstGeom prst="rect">
            <a:avLst/>
          </a:prstGeom>
          <a:solidFill>
            <a:schemeClr val="accent3">
              <a:alpha val="1811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" name="Google Shape;124;p10"/>
          <p:cNvSpPr/>
          <p:nvPr/>
        </p:nvSpPr>
        <p:spPr>
          <a:xfrm>
            <a:off x="11208600" y="146800"/>
            <a:ext cx="1902400" cy="1902400"/>
          </a:xfrm>
          <a:prstGeom prst="ellipse">
            <a:avLst/>
          </a:prstGeom>
          <a:solidFill>
            <a:schemeClr val="accent3">
              <a:alpha val="1811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5" name="Google Shape;125;p10"/>
          <p:cNvSpPr/>
          <p:nvPr/>
        </p:nvSpPr>
        <p:spPr>
          <a:xfrm>
            <a:off x="10280367" y="1193451"/>
            <a:ext cx="473200" cy="409200"/>
          </a:xfrm>
          <a:prstGeom prst="triangle">
            <a:avLst>
              <a:gd name="adj" fmla="val 50000"/>
            </a:avLst>
          </a:prstGeom>
          <a:solidFill>
            <a:schemeClr val="accent3">
              <a:alpha val="1811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6" name="Google Shape;126;p10"/>
          <p:cNvSpPr/>
          <p:nvPr/>
        </p:nvSpPr>
        <p:spPr>
          <a:xfrm>
            <a:off x="334800" y="6068767"/>
            <a:ext cx="573200" cy="573200"/>
          </a:xfrm>
          <a:prstGeom prst="mathPlus">
            <a:avLst>
              <a:gd name="adj1" fmla="val 23520"/>
            </a:avLst>
          </a:prstGeom>
          <a:solidFill>
            <a:schemeClr val="accent2">
              <a:alpha val="7277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7" name="Google Shape;127;p10"/>
          <p:cNvSpPr/>
          <p:nvPr/>
        </p:nvSpPr>
        <p:spPr>
          <a:xfrm>
            <a:off x="1545600" y="326567"/>
            <a:ext cx="573200" cy="573200"/>
          </a:xfrm>
          <a:prstGeom prst="mathDivide">
            <a:avLst>
              <a:gd name="adj1" fmla="val 23520"/>
              <a:gd name="adj2" fmla="val 5880"/>
              <a:gd name="adj3" fmla="val 11760"/>
            </a:avLst>
          </a:prstGeom>
          <a:solidFill>
            <a:schemeClr val="accent2">
              <a:alpha val="7277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8" name="Google Shape;128;p10"/>
          <p:cNvSpPr/>
          <p:nvPr/>
        </p:nvSpPr>
        <p:spPr>
          <a:xfrm>
            <a:off x="11296333" y="5277533"/>
            <a:ext cx="573200" cy="573200"/>
          </a:xfrm>
          <a:prstGeom prst="mathMultiply">
            <a:avLst>
              <a:gd name="adj1" fmla="val 23520"/>
            </a:avLst>
          </a:prstGeom>
          <a:solidFill>
            <a:schemeClr val="accent2">
              <a:alpha val="7277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69621557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ig number">
  <p:cSld name="Big number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11"/>
          <p:cNvSpPr/>
          <p:nvPr/>
        </p:nvSpPr>
        <p:spPr>
          <a:xfrm>
            <a:off x="2899367" y="1987000"/>
            <a:ext cx="1775600" cy="1535200"/>
          </a:xfrm>
          <a:prstGeom prst="triangle">
            <a:avLst>
              <a:gd name="adj" fmla="val 50000"/>
            </a:avLst>
          </a:prstGeom>
          <a:solidFill>
            <a:schemeClr val="accent3">
              <a:alpha val="1811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" name="Google Shape;131;p11"/>
          <p:cNvSpPr/>
          <p:nvPr/>
        </p:nvSpPr>
        <p:spPr>
          <a:xfrm>
            <a:off x="-781767" y="1322800"/>
            <a:ext cx="4249200" cy="4249200"/>
          </a:xfrm>
          <a:prstGeom prst="ellipse">
            <a:avLst/>
          </a:prstGeom>
          <a:noFill/>
          <a:ln w="9525" cap="flat" cmpd="sng">
            <a:solidFill>
              <a:schemeClr val="accen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2" name="Google Shape;132;p11"/>
          <p:cNvSpPr/>
          <p:nvPr/>
        </p:nvSpPr>
        <p:spPr>
          <a:xfrm>
            <a:off x="-634343" y="1433903"/>
            <a:ext cx="4249200" cy="42492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" name="Google Shape;133;p11"/>
          <p:cNvSpPr txBox="1">
            <a:spLocks noGrp="1"/>
          </p:cNvSpPr>
          <p:nvPr>
            <p:ph type="title" hasCustomPrompt="1"/>
          </p:nvPr>
        </p:nvSpPr>
        <p:spPr>
          <a:xfrm>
            <a:off x="4300533" y="2525600"/>
            <a:ext cx="6931600" cy="180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7000"/>
              <a:buNone/>
              <a:defRPr sz="80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9pPr>
          </a:lstStyle>
          <a:p>
            <a:r>
              <a:t>xx%</a:t>
            </a:r>
          </a:p>
        </p:txBody>
      </p:sp>
      <p:sp>
        <p:nvSpPr>
          <p:cNvPr id="134" name="Google Shape;134;p11"/>
          <p:cNvSpPr txBox="1">
            <a:spLocks noGrp="1"/>
          </p:cNvSpPr>
          <p:nvPr>
            <p:ph type="body" idx="1"/>
          </p:nvPr>
        </p:nvSpPr>
        <p:spPr>
          <a:xfrm>
            <a:off x="4300400" y="4130200"/>
            <a:ext cx="6931600" cy="79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1219170" lvl="1" indent="-423323" algn="r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r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r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r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r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r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r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r" rtl="0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cxnSp>
        <p:nvCxnSpPr>
          <p:cNvPr id="135" name="Google Shape;135;p11"/>
          <p:cNvCxnSpPr/>
          <p:nvPr/>
        </p:nvCxnSpPr>
        <p:spPr>
          <a:xfrm>
            <a:off x="11065067" y="-172267"/>
            <a:ext cx="0" cy="283600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</p:spPr>
      </p:cxnSp>
      <p:cxnSp>
        <p:nvCxnSpPr>
          <p:cNvPr id="136" name="Google Shape;136;p11"/>
          <p:cNvCxnSpPr/>
          <p:nvPr/>
        </p:nvCxnSpPr>
        <p:spPr>
          <a:xfrm>
            <a:off x="11065067" y="4927467"/>
            <a:ext cx="0" cy="269800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137" name="Google Shape;137;p11"/>
          <p:cNvSpPr/>
          <p:nvPr/>
        </p:nvSpPr>
        <p:spPr>
          <a:xfrm>
            <a:off x="395100" y="6271267"/>
            <a:ext cx="1902400" cy="1902400"/>
          </a:xfrm>
          <a:prstGeom prst="ellipse">
            <a:avLst/>
          </a:prstGeom>
          <a:solidFill>
            <a:schemeClr val="accent3">
              <a:alpha val="1811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" name="Google Shape;138;p11"/>
          <p:cNvSpPr/>
          <p:nvPr/>
        </p:nvSpPr>
        <p:spPr>
          <a:xfrm>
            <a:off x="4229200" y="5758367"/>
            <a:ext cx="573200" cy="573200"/>
          </a:xfrm>
          <a:prstGeom prst="mathPlus">
            <a:avLst>
              <a:gd name="adj1" fmla="val 23520"/>
            </a:avLst>
          </a:prstGeom>
          <a:solidFill>
            <a:schemeClr val="accent2">
              <a:alpha val="7277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" name="Google Shape;139;p11"/>
          <p:cNvSpPr/>
          <p:nvPr/>
        </p:nvSpPr>
        <p:spPr>
          <a:xfrm>
            <a:off x="1548067" y="146800"/>
            <a:ext cx="573200" cy="573200"/>
          </a:xfrm>
          <a:prstGeom prst="mathDivide">
            <a:avLst>
              <a:gd name="adj1" fmla="val 23520"/>
              <a:gd name="adj2" fmla="val 5880"/>
              <a:gd name="adj3" fmla="val 11760"/>
            </a:avLst>
          </a:prstGeom>
          <a:solidFill>
            <a:schemeClr val="accent2">
              <a:alpha val="7277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" name="Google Shape;140;p11"/>
          <p:cNvSpPr/>
          <p:nvPr/>
        </p:nvSpPr>
        <p:spPr>
          <a:xfrm>
            <a:off x="10235733" y="1677700"/>
            <a:ext cx="432800" cy="434800"/>
          </a:xfrm>
          <a:prstGeom prst="rect">
            <a:avLst/>
          </a:prstGeom>
          <a:solidFill>
            <a:schemeClr val="accent3">
              <a:alpha val="1811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" name="Google Shape;141;p11"/>
          <p:cNvSpPr/>
          <p:nvPr/>
        </p:nvSpPr>
        <p:spPr>
          <a:xfrm>
            <a:off x="2732600" y="5449159"/>
            <a:ext cx="1250400" cy="1191600"/>
          </a:xfrm>
          <a:prstGeom prst="rect">
            <a:avLst/>
          </a:prstGeom>
          <a:solidFill>
            <a:schemeClr val="accent3">
              <a:alpha val="1811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" name="Google Shape;142;p11"/>
          <p:cNvSpPr/>
          <p:nvPr/>
        </p:nvSpPr>
        <p:spPr>
          <a:xfrm>
            <a:off x="10439867" y="-172267"/>
            <a:ext cx="1250400" cy="1456400"/>
          </a:xfrm>
          <a:prstGeom prst="rect">
            <a:avLst/>
          </a:prstGeom>
          <a:solidFill>
            <a:schemeClr val="accent3">
              <a:alpha val="1811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" name="Google Shape;143;p11"/>
          <p:cNvSpPr/>
          <p:nvPr/>
        </p:nvSpPr>
        <p:spPr>
          <a:xfrm>
            <a:off x="-722600" y="-618167"/>
            <a:ext cx="1902400" cy="1902400"/>
          </a:xfrm>
          <a:prstGeom prst="ellipse">
            <a:avLst/>
          </a:prstGeom>
          <a:solidFill>
            <a:schemeClr val="accent3">
              <a:alpha val="1811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98801113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 type="blank">
  <p:cSld name="Blank"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8742671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 2">
  <p:cSld name="Title Only 2"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9" name="Google Shape;169;p14"/>
          <p:cNvCxnSpPr/>
          <p:nvPr/>
        </p:nvCxnSpPr>
        <p:spPr>
          <a:xfrm rot="10800000">
            <a:off x="3086067" y="-151067"/>
            <a:ext cx="0" cy="177440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170" name="Google Shape;170;p14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6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71" name="Google Shape;171;p14"/>
          <p:cNvSpPr/>
          <p:nvPr/>
        </p:nvSpPr>
        <p:spPr>
          <a:xfrm>
            <a:off x="1088433" y="1836467"/>
            <a:ext cx="3736000" cy="3736000"/>
          </a:xfrm>
          <a:prstGeom prst="ellipse">
            <a:avLst/>
          </a:prstGeom>
          <a:noFill/>
          <a:ln w="9525" cap="flat" cmpd="sng">
            <a:solidFill>
              <a:schemeClr val="accen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2" name="Google Shape;172;p14"/>
          <p:cNvSpPr/>
          <p:nvPr/>
        </p:nvSpPr>
        <p:spPr>
          <a:xfrm>
            <a:off x="1218055" y="1934153"/>
            <a:ext cx="3736000" cy="37360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3" name="Google Shape;173;p14"/>
          <p:cNvSpPr/>
          <p:nvPr/>
        </p:nvSpPr>
        <p:spPr>
          <a:xfrm>
            <a:off x="-611733" y="6239392"/>
            <a:ext cx="1250400" cy="1191600"/>
          </a:xfrm>
          <a:prstGeom prst="rect">
            <a:avLst/>
          </a:prstGeom>
          <a:solidFill>
            <a:schemeClr val="accent3">
              <a:alpha val="1811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4" name="Google Shape;174;p14"/>
          <p:cNvSpPr/>
          <p:nvPr/>
        </p:nvSpPr>
        <p:spPr>
          <a:xfrm>
            <a:off x="11585233" y="-557700"/>
            <a:ext cx="1250400" cy="2250800"/>
          </a:xfrm>
          <a:prstGeom prst="rect">
            <a:avLst/>
          </a:prstGeom>
          <a:solidFill>
            <a:schemeClr val="accent3">
              <a:alpha val="1811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5" name="Google Shape;175;p14"/>
          <p:cNvSpPr/>
          <p:nvPr/>
        </p:nvSpPr>
        <p:spPr>
          <a:xfrm>
            <a:off x="10848500" y="5670167"/>
            <a:ext cx="1902400" cy="1902400"/>
          </a:xfrm>
          <a:prstGeom prst="ellipse">
            <a:avLst/>
          </a:prstGeom>
          <a:solidFill>
            <a:schemeClr val="accent3">
              <a:alpha val="1811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6" name="Google Shape;176;p14"/>
          <p:cNvSpPr/>
          <p:nvPr/>
        </p:nvSpPr>
        <p:spPr>
          <a:xfrm>
            <a:off x="4282267" y="5572467"/>
            <a:ext cx="473200" cy="409200"/>
          </a:xfrm>
          <a:prstGeom prst="triangle">
            <a:avLst>
              <a:gd name="adj" fmla="val 50000"/>
            </a:avLst>
          </a:prstGeom>
          <a:solidFill>
            <a:schemeClr val="accent3">
              <a:alpha val="1811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7" name="Google Shape;177;p14"/>
          <p:cNvSpPr/>
          <p:nvPr/>
        </p:nvSpPr>
        <p:spPr>
          <a:xfrm>
            <a:off x="814667" y="6073967"/>
            <a:ext cx="573200" cy="573200"/>
          </a:xfrm>
          <a:prstGeom prst="mathPlus">
            <a:avLst>
              <a:gd name="adj1" fmla="val 23520"/>
            </a:avLst>
          </a:prstGeom>
          <a:solidFill>
            <a:schemeClr val="accent2">
              <a:alpha val="7277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8" name="Google Shape;178;p14"/>
          <p:cNvSpPr/>
          <p:nvPr/>
        </p:nvSpPr>
        <p:spPr>
          <a:xfrm>
            <a:off x="241467" y="1595867"/>
            <a:ext cx="573200" cy="573200"/>
          </a:xfrm>
          <a:prstGeom prst="mathDivide">
            <a:avLst>
              <a:gd name="adj1" fmla="val 23520"/>
              <a:gd name="adj2" fmla="val 5880"/>
              <a:gd name="adj3" fmla="val 11760"/>
            </a:avLst>
          </a:prstGeom>
          <a:solidFill>
            <a:schemeClr val="accent2">
              <a:alpha val="7277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9" name="Google Shape;179;p14"/>
          <p:cNvSpPr/>
          <p:nvPr/>
        </p:nvSpPr>
        <p:spPr>
          <a:xfrm>
            <a:off x="11585233" y="6104473"/>
            <a:ext cx="573200" cy="573200"/>
          </a:xfrm>
          <a:prstGeom prst="mathMultiply">
            <a:avLst>
              <a:gd name="adj1" fmla="val 23520"/>
            </a:avLst>
          </a:prstGeom>
          <a:solidFill>
            <a:schemeClr val="accent2">
              <a:alpha val="7277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cxnSp>
        <p:nvCxnSpPr>
          <p:cNvPr id="180" name="Google Shape;180;p14"/>
          <p:cNvCxnSpPr/>
          <p:nvPr/>
        </p:nvCxnSpPr>
        <p:spPr>
          <a:xfrm rot="10800000">
            <a:off x="3086067" y="5899833"/>
            <a:ext cx="0" cy="133440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34950239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 4">
  <p:cSld name="Title Only 4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16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6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94" name="Google Shape;194;p16"/>
          <p:cNvSpPr/>
          <p:nvPr/>
        </p:nvSpPr>
        <p:spPr>
          <a:xfrm>
            <a:off x="13139094" y="5997201"/>
            <a:ext cx="79" cy="4299"/>
          </a:xfrm>
          <a:custGeom>
            <a:avLst/>
            <a:gdLst/>
            <a:ahLst/>
            <a:cxnLst/>
            <a:rect l="l" t="t" r="r" b="b"/>
            <a:pathLst>
              <a:path w="1" h="103" extrusionOk="0">
                <a:moveTo>
                  <a:pt x="0" y="102"/>
                </a:move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5" name="Google Shape;195;p16"/>
          <p:cNvSpPr/>
          <p:nvPr/>
        </p:nvSpPr>
        <p:spPr>
          <a:xfrm>
            <a:off x="-611733" y="6239392"/>
            <a:ext cx="1250400" cy="1191600"/>
          </a:xfrm>
          <a:prstGeom prst="rect">
            <a:avLst/>
          </a:prstGeom>
          <a:solidFill>
            <a:schemeClr val="accent3">
              <a:alpha val="1811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6" name="Google Shape;196;p16"/>
          <p:cNvSpPr/>
          <p:nvPr/>
        </p:nvSpPr>
        <p:spPr>
          <a:xfrm>
            <a:off x="11585233" y="-557700"/>
            <a:ext cx="1250400" cy="2250800"/>
          </a:xfrm>
          <a:prstGeom prst="rect">
            <a:avLst/>
          </a:prstGeom>
          <a:solidFill>
            <a:schemeClr val="accent3">
              <a:alpha val="1811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7" name="Google Shape;197;p16"/>
          <p:cNvSpPr/>
          <p:nvPr/>
        </p:nvSpPr>
        <p:spPr>
          <a:xfrm>
            <a:off x="10848500" y="5670167"/>
            <a:ext cx="1902400" cy="1902400"/>
          </a:xfrm>
          <a:prstGeom prst="ellipse">
            <a:avLst/>
          </a:prstGeom>
          <a:solidFill>
            <a:schemeClr val="accent3">
              <a:alpha val="1811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8" name="Google Shape;198;p16"/>
          <p:cNvSpPr/>
          <p:nvPr/>
        </p:nvSpPr>
        <p:spPr>
          <a:xfrm>
            <a:off x="3830700" y="5794751"/>
            <a:ext cx="473200" cy="409200"/>
          </a:xfrm>
          <a:prstGeom prst="triangle">
            <a:avLst>
              <a:gd name="adj" fmla="val 50000"/>
            </a:avLst>
          </a:prstGeom>
          <a:solidFill>
            <a:schemeClr val="accent3">
              <a:alpha val="1811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9" name="Google Shape;199;p16"/>
          <p:cNvSpPr/>
          <p:nvPr/>
        </p:nvSpPr>
        <p:spPr>
          <a:xfrm>
            <a:off x="814667" y="6073967"/>
            <a:ext cx="573200" cy="573200"/>
          </a:xfrm>
          <a:prstGeom prst="mathPlus">
            <a:avLst>
              <a:gd name="adj1" fmla="val 23520"/>
            </a:avLst>
          </a:prstGeom>
          <a:solidFill>
            <a:schemeClr val="accent2">
              <a:alpha val="7277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0" name="Google Shape;200;p16"/>
          <p:cNvSpPr/>
          <p:nvPr/>
        </p:nvSpPr>
        <p:spPr>
          <a:xfrm>
            <a:off x="9646467" y="146784"/>
            <a:ext cx="573200" cy="573200"/>
          </a:xfrm>
          <a:prstGeom prst="mathDivide">
            <a:avLst>
              <a:gd name="adj1" fmla="val 23520"/>
              <a:gd name="adj2" fmla="val 5880"/>
              <a:gd name="adj3" fmla="val 11760"/>
            </a:avLst>
          </a:prstGeom>
          <a:solidFill>
            <a:schemeClr val="accent2">
              <a:alpha val="7277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1" name="Google Shape;201;p16"/>
          <p:cNvSpPr/>
          <p:nvPr/>
        </p:nvSpPr>
        <p:spPr>
          <a:xfrm>
            <a:off x="7066367" y="6138000"/>
            <a:ext cx="573200" cy="573200"/>
          </a:xfrm>
          <a:prstGeom prst="mathMultiply">
            <a:avLst>
              <a:gd name="adj1" fmla="val 23520"/>
            </a:avLst>
          </a:prstGeom>
          <a:solidFill>
            <a:schemeClr val="accent2">
              <a:alpha val="7277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48606403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 5">
  <p:cSld name="Title Only 5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17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6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04" name="Google Shape;204;p17"/>
          <p:cNvSpPr/>
          <p:nvPr/>
        </p:nvSpPr>
        <p:spPr>
          <a:xfrm>
            <a:off x="11513100" y="1841841"/>
            <a:ext cx="1250400" cy="1191600"/>
          </a:xfrm>
          <a:prstGeom prst="rect">
            <a:avLst/>
          </a:prstGeom>
          <a:solidFill>
            <a:schemeClr val="accent3">
              <a:alpha val="1811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5" name="Google Shape;205;p17"/>
          <p:cNvSpPr/>
          <p:nvPr/>
        </p:nvSpPr>
        <p:spPr>
          <a:xfrm>
            <a:off x="-611733" y="-557700"/>
            <a:ext cx="1250400" cy="2250800"/>
          </a:xfrm>
          <a:prstGeom prst="rect">
            <a:avLst/>
          </a:prstGeom>
          <a:solidFill>
            <a:schemeClr val="accent3">
              <a:alpha val="1811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6" name="Google Shape;206;p17"/>
          <p:cNvSpPr/>
          <p:nvPr/>
        </p:nvSpPr>
        <p:spPr>
          <a:xfrm>
            <a:off x="10848500" y="5670167"/>
            <a:ext cx="1902400" cy="1902400"/>
          </a:xfrm>
          <a:prstGeom prst="ellipse">
            <a:avLst/>
          </a:prstGeom>
          <a:solidFill>
            <a:schemeClr val="accent3">
              <a:alpha val="1811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7" name="Google Shape;207;p17"/>
          <p:cNvSpPr/>
          <p:nvPr/>
        </p:nvSpPr>
        <p:spPr>
          <a:xfrm>
            <a:off x="290067" y="5260951"/>
            <a:ext cx="473200" cy="409200"/>
          </a:xfrm>
          <a:prstGeom prst="triangle">
            <a:avLst>
              <a:gd name="adj" fmla="val 50000"/>
            </a:avLst>
          </a:prstGeom>
          <a:solidFill>
            <a:schemeClr val="accent3">
              <a:alpha val="1811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8" name="Google Shape;208;p17"/>
          <p:cNvSpPr/>
          <p:nvPr/>
        </p:nvSpPr>
        <p:spPr>
          <a:xfrm>
            <a:off x="814667" y="6073967"/>
            <a:ext cx="573200" cy="573200"/>
          </a:xfrm>
          <a:prstGeom prst="mathPlus">
            <a:avLst>
              <a:gd name="adj1" fmla="val 23520"/>
            </a:avLst>
          </a:prstGeom>
          <a:solidFill>
            <a:schemeClr val="accent2">
              <a:alpha val="7277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9" name="Google Shape;209;p17"/>
          <p:cNvSpPr/>
          <p:nvPr/>
        </p:nvSpPr>
        <p:spPr>
          <a:xfrm>
            <a:off x="1542767" y="-16"/>
            <a:ext cx="573200" cy="573200"/>
          </a:xfrm>
          <a:prstGeom prst="mathDivide">
            <a:avLst>
              <a:gd name="adj1" fmla="val 23520"/>
              <a:gd name="adj2" fmla="val 5880"/>
              <a:gd name="adj3" fmla="val 11760"/>
            </a:avLst>
          </a:prstGeom>
          <a:solidFill>
            <a:schemeClr val="accent2">
              <a:alpha val="7277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0" name="Google Shape;210;p17"/>
          <p:cNvSpPr/>
          <p:nvPr/>
        </p:nvSpPr>
        <p:spPr>
          <a:xfrm>
            <a:off x="11513100" y="3518100"/>
            <a:ext cx="573200" cy="573200"/>
          </a:xfrm>
          <a:prstGeom prst="mathMultiply">
            <a:avLst>
              <a:gd name="adj1" fmla="val 23520"/>
            </a:avLst>
          </a:prstGeom>
          <a:solidFill>
            <a:schemeClr val="accent2">
              <a:alpha val="7277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1" name="Google Shape;211;p17"/>
          <p:cNvSpPr/>
          <p:nvPr/>
        </p:nvSpPr>
        <p:spPr>
          <a:xfrm>
            <a:off x="814667" y="4478400"/>
            <a:ext cx="573200" cy="573200"/>
          </a:xfrm>
          <a:prstGeom prst="ellipse">
            <a:avLst/>
          </a:prstGeom>
          <a:solidFill>
            <a:schemeClr val="accent3">
              <a:alpha val="1811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2" name="Google Shape;212;p17"/>
          <p:cNvSpPr/>
          <p:nvPr/>
        </p:nvSpPr>
        <p:spPr>
          <a:xfrm>
            <a:off x="9110733" y="5897167"/>
            <a:ext cx="746000" cy="750000"/>
          </a:xfrm>
          <a:prstGeom prst="rect">
            <a:avLst/>
          </a:prstGeom>
          <a:solidFill>
            <a:schemeClr val="accent3">
              <a:alpha val="1811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28671626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Four Columns" userDrawn="1">
  <p:cSld name="Title and Four Columns"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20"/>
          <p:cNvSpPr/>
          <p:nvPr/>
        </p:nvSpPr>
        <p:spPr>
          <a:xfrm>
            <a:off x="6879967" y="1693100"/>
            <a:ext cx="1016000" cy="1016000"/>
          </a:xfrm>
          <a:prstGeom prst="ellipse">
            <a:avLst/>
          </a:prstGeom>
          <a:solidFill>
            <a:schemeClr val="accent3">
              <a:alpha val="1811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1" name="Google Shape;261;p20"/>
          <p:cNvSpPr/>
          <p:nvPr/>
        </p:nvSpPr>
        <p:spPr>
          <a:xfrm>
            <a:off x="7228567" y="-801700"/>
            <a:ext cx="318800" cy="2250800"/>
          </a:xfrm>
          <a:prstGeom prst="rect">
            <a:avLst/>
          </a:prstGeom>
          <a:solidFill>
            <a:schemeClr val="accent3">
              <a:alpha val="1811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cxnSp>
        <p:nvCxnSpPr>
          <p:cNvPr id="262" name="Google Shape;262;p20"/>
          <p:cNvCxnSpPr/>
          <p:nvPr/>
        </p:nvCxnSpPr>
        <p:spPr>
          <a:xfrm>
            <a:off x="11065067" y="-172267"/>
            <a:ext cx="0" cy="195240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</p:spPr>
      </p:cxnSp>
      <p:cxnSp>
        <p:nvCxnSpPr>
          <p:cNvPr id="263" name="Google Shape;263;p20"/>
          <p:cNvCxnSpPr/>
          <p:nvPr/>
        </p:nvCxnSpPr>
        <p:spPr>
          <a:xfrm>
            <a:off x="11064900" y="5799767"/>
            <a:ext cx="0" cy="182600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264" name="Google Shape;264;p20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6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69" name="Google Shape;269;p20"/>
          <p:cNvSpPr/>
          <p:nvPr/>
        </p:nvSpPr>
        <p:spPr>
          <a:xfrm>
            <a:off x="-611733" y="6239392"/>
            <a:ext cx="1250400" cy="1191600"/>
          </a:xfrm>
          <a:prstGeom prst="rect">
            <a:avLst/>
          </a:prstGeom>
          <a:solidFill>
            <a:schemeClr val="accent3">
              <a:alpha val="1811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0" name="Google Shape;270;p20"/>
          <p:cNvSpPr/>
          <p:nvPr/>
        </p:nvSpPr>
        <p:spPr>
          <a:xfrm>
            <a:off x="341467" y="1693100"/>
            <a:ext cx="473200" cy="409200"/>
          </a:xfrm>
          <a:prstGeom prst="triangle">
            <a:avLst>
              <a:gd name="adj" fmla="val 50000"/>
            </a:avLst>
          </a:prstGeom>
          <a:solidFill>
            <a:schemeClr val="accent3">
              <a:alpha val="1811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1" name="Google Shape;271;p20"/>
          <p:cNvSpPr/>
          <p:nvPr/>
        </p:nvSpPr>
        <p:spPr>
          <a:xfrm>
            <a:off x="192400" y="5438967"/>
            <a:ext cx="573200" cy="573200"/>
          </a:xfrm>
          <a:prstGeom prst="mathPlus">
            <a:avLst>
              <a:gd name="adj1" fmla="val 23520"/>
            </a:avLst>
          </a:prstGeom>
          <a:solidFill>
            <a:schemeClr val="accent2">
              <a:alpha val="7277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2" name="Google Shape;272;p20"/>
          <p:cNvSpPr/>
          <p:nvPr/>
        </p:nvSpPr>
        <p:spPr>
          <a:xfrm>
            <a:off x="11458033" y="1948633"/>
            <a:ext cx="573200" cy="573200"/>
          </a:xfrm>
          <a:prstGeom prst="mathDivide">
            <a:avLst>
              <a:gd name="adj1" fmla="val 23520"/>
              <a:gd name="adj2" fmla="val 5880"/>
              <a:gd name="adj3" fmla="val 11760"/>
            </a:avLst>
          </a:prstGeom>
          <a:solidFill>
            <a:schemeClr val="accent2">
              <a:alpha val="7277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3" name="Google Shape;273;p20"/>
          <p:cNvSpPr/>
          <p:nvPr/>
        </p:nvSpPr>
        <p:spPr>
          <a:xfrm>
            <a:off x="11458033" y="6138000"/>
            <a:ext cx="573200" cy="573200"/>
          </a:xfrm>
          <a:prstGeom prst="mathMultiply">
            <a:avLst>
              <a:gd name="adj1" fmla="val 23520"/>
            </a:avLst>
          </a:prstGeom>
          <a:solidFill>
            <a:schemeClr val="accent2">
              <a:alpha val="7277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4" name="Google Shape;274;p20"/>
          <p:cNvSpPr/>
          <p:nvPr/>
        </p:nvSpPr>
        <p:spPr>
          <a:xfrm>
            <a:off x="7707467" y="-3570333"/>
            <a:ext cx="473200" cy="409200"/>
          </a:xfrm>
          <a:prstGeom prst="triangle">
            <a:avLst>
              <a:gd name="adj" fmla="val 50000"/>
            </a:avLst>
          </a:prstGeom>
          <a:solidFill>
            <a:schemeClr val="accent3">
              <a:alpha val="1811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125018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Subtitle 2">
  <p:cSld name="Title and Subtitle 2"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25"/>
          <p:cNvSpPr/>
          <p:nvPr/>
        </p:nvSpPr>
        <p:spPr>
          <a:xfrm rot="-5400000" flipH="1">
            <a:off x="10428867" y="5238787"/>
            <a:ext cx="3872800" cy="3872800"/>
          </a:xfrm>
          <a:prstGeom prst="ellipse">
            <a:avLst/>
          </a:prstGeom>
          <a:noFill/>
          <a:ln w="9525" cap="flat" cmpd="sng">
            <a:solidFill>
              <a:schemeClr val="accen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7" name="Google Shape;367;p25"/>
          <p:cNvSpPr/>
          <p:nvPr/>
        </p:nvSpPr>
        <p:spPr>
          <a:xfrm rot="-5400000" flipH="1">
            <a:off x="10530119" y="5373143"/>
            <a:ext cx="3872800" cy="38728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8" name="Google Shape;368;p25"/>
          <p:cNvSpPr txBox="1">
            <a:spLocks noGrp="1"/>
          </p:cNvSpPr>
          <p:nvPr>
            <p:ph type="title"/>
          </p:nvPr>
        </p:nvSpPr>
        <p:spPr>
          <a:xfrm>
            <a:off x="1513067" y="2849200"/>
            <a:ext cx="3499600" cy="104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369" name="Google Shape;369;p25"/>
          <p:cNvSpPr txBox="1">
            <a:spLocks noGrp="1"/>
          </p:cNvSpPr>
          <p:nvPr>
            <p:ph type="subTitle" idx="1"/>
          </p:nvPr>
        </p:nvSpPr>
        <p:spPr>
          <a:xfrm>
            <a:off x="1513067" y="3702484"/>
            <a:ext cx="3499600" cy="89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algn="ctr" rtl="0">
              <a:spcBef>
                <a:spcPts val="2133"/>
              </a:spcBef>
              <a:spcAft>
                <a:spcPts val="0"/>
              </a:spcAft>
              <a:buNone/>
              <a:defRPr sz="1867"/>
            </a:lvl2pPr>
            <a:lvl3pPr lvl="2" algn="ctr" rtl="0">
              <a:spcBef>
                <a:spcPts val="2133"/>
              </a:spcBef>
              <a:spcAft>
                <a:spcPts val="0"/>
              </a:spcAft>
              <a:buNone/>
              <a:defRPr sz="1867"/>
            </a:lvl3pPr>
            <a:lvl4pPr lvl="3" algn="ctr" rtl="0">
              <a:spcBef>
                <a:spcPts val="2133"/>
              </a:spcBef>
              <a:spcAft>
                <a:spcPts val="0"/>
              </a:spcAft>
              <a:buNone/>
              <a:defRPr sz="1867"/>
            </a:lvl4pPr>
            <a:lvl5pPr lvl="4" algn="ctr" rtl="0">
              <a:spcBef>
                <a:spcPts val="2133"/>
              </a:spcBef>
              <a:spcAft>
                <a:spcPts val="0"/>
              </a:spcAft>
              <a:buNone/>
              <a:defRPr sz="1867"/>
            </a:lvl5pPr>
            <a:lvl6pPr lvl="5" algn="ctr" rtl="0">
              <a:spcBef>
                <a:spcPts val="2133"/>
              </a:spcBef>
              <a:spcAft>
                <a:spcPts val="0"/>
              </a:spcAft>
              <a:buNone/>
              <a:defRPr sz="1867"/>
            </a:lvl6pPr>
            <a:lvl7pPr lvl="6" algn="ctr" rtl="0">
              <a:spcBef>
                <a:spcPts val="2133"/>
              </a:spcBef>
              <a:spcAft>
                <a:spcPts val="0"/>
              </a:spcAft>
              <a:buNone/>
              <a:defRPr sz="1867"/>
            </a:lvl7pPr>
            <a:lvl8pPr lvl="7" algn="ctr" rtl="0">
              <a:spcBef>
                <a:spcPts val="2133"/>
              </a:spcBef>
              <a:spcAft>
                <a:spcPts val="0"/>
              </a:spcAft>
              <a:buNone/>
              <a:defRPr sz="1867"/>
            </a:lvl8pPr>
            <a:lvl9pPr lvl="8" algn="ctr" rtl="0">
              <a:spcBef>
                <a:spcPts val="2133"/>
              </a:spcBef>
              <a:spcAft>
                <a:spcPts val="2133"/>
              </a:spcAft>
              <a:buNone/>
              <a:defRPr sz="1867"/>
            </a:lvl9pPr>
          </a:lstStyle>
          <a:p>
            <a:endParaRPr/>
          </a:p>
        </p:txBody>
      </p:sp>
      <p:sp>
        <p:nvSpPr>
          <p:cNvPr id="370" name="Google Shape;370;p25"/>
          <p:cNvSpPr/>
          <p:nvPr/>
        </p:nvSpPr>
        <p:spPr>
          <a:xfrm>
            <a:off x="-394867" y="6239392"/>
            <a:ext cx="1250400" cy="1191600"/>
          </a:xfrm>
          <a:prstGeom prst="rect">
            <a:avLst/>
          </a:prstGeom>
          <a:solidFill>
            <a:schemeClr val="accent3">
              <a:alpha val="1811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1" name="Google Shape;371;p25"/>
          <p:cNvSpPr/>
          <p:nvPr/>
        </p:nvSpPr>
        <p:spPr>
          <a:xfrm>
            <a:off x="8664000" y="-557700"/>
            <a:ext cx="1250400" cy="1191600"/>
          </a:xfrm>
          <a:prstGeom prst="rect">
            <a:avLst/>
          </a:prstGeom>
          <a:solidFill>
            <a:schemeClr val="accent3">
              <a:alpha val="1811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2" name="Google Shape;372;p25"/>
          <p:cNvSpPr/>
          <p:nvPr/>
        </p:nvSpPr>
        <p:spPr>
          <a:xfrm>
            <a:off x="-1020167" y="1313833"/>
            <a:ext cx="1902400" cy="1902400"/>
          </a:xfrm>
          <a:prstGeom prst="ellipse">
            <a:avLst/>
          </a:prstGeom>
          <a:solidFill>
            <a:schemeClr val="accent3">
              <a:alpha val="1811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3" name="Google Shape;373;p25"/>
          <p:cNvSpPr/>
          <p:nvPr/>
        </p:nvSpPr>
        <p:spPr>
          <a:xfrm>
            <a:off x="10370300" y="515384"/>
            <a:ext cx="473200" cy="409200"/>
          </a:xfrm>
          <a:prstGeom prst="triangle">
            <a:avLst>
              <a:gd name="adj" fmla="val 50000"/>
            </a:avLst>
          </a:prstGeom>
          <a:solidFill>
            <a:schemeClr val="accent3">
              <a:alpha val="1811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4" name="Google Shape;374;p25"/>
          <p:cNvSpPr/>
          <p:nvPr/>
        </p:nvSpPr>
        <p:spPr>
          <a:xfrm>
            <a:off x="309033" y="3646700"/>
            <a:ext cx="573200" cy="573200"/>
          </a:xfrm>
          <a:prstGeom prst="mathPlus">
            <a:avLst>
              <a:gd name="adj1" fmla="val 23520"/>
            </a:avLst>
          </a:prstGeom>
          <a:solidFill>
            <a:schemeClr val="accent2">
              <a:alpha val="7277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5" name="Google Shape;375;p25"/>
          <p:cNvSpPr/>
          <p:nvPr/>
        </p:nvSpPr>
        <p:spPr>
          <a:xfrm>
            <a:off x="3868600" y="146800"/>
            <a:ext cx="573200" cy="573200"/>
          </a:xfrm>
          <a:prstGeom prst="mathDivide">
            <a:avLst>
              <a:gd name="adj1" fmla="val 23520"/>
              <a:gd name="adj2" fmla="val 5880"/>
              <a:gd name="adj3" fmla="val 11760"/>
            </a:avLst>
          </a:prstGeom>
          <a:solidFill>
            <a:schemeClr val="accent2">
              <a:alpha val="7277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6" name="Google Shape;376;p25"/>
          <p:cNvSpPr/>
          <p:nvPr/>
        </p:nvSpPr>
        <p:spPr>
          <a:xfrm>
            <a:off x="5111600" y="6138000"/>
            <a:ext cx="573200" cy="573200"/>
          </a:xfrm>
          <a:prstGeom prst="mathMultiply">
            <a:avLst>
              <a:gd name="adj1" fmla="val 23520"/>
            </a:avLst>
          </a:prstGeom>
          <a:solidFill>
            <a:schemeClr val="accent2">
              <a:alpha val="7277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24248135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">
  <p:cSld name="Background"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940626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8BF5B899-899C-4F8B-8CEB-BB307AF1D029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2570DBC9-BD5C-4C39-ACD1-9C61ED2D8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9218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 1">
  <p:cSld name="Background 1"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p28"/>
          <p:cNvSpPr/>
          <p:nvPr/>
        </p:nvSpPr>
        <p:spPr>
          <a:xfrm rot="10800000" flipH="1">
            <a:off x="9974848" y="-1452376"/>
            <a:ext cx="3872800" cy="3872800"/>
          </a:xfrm>
          <a:prstGeom prst="ellipse">
            <a:avLst/>
          </a:prstGeom>
          <a:noFill/>
          <a:ln w="9525" cap="flat" cmpd="sng">
            <a:solidFill>
              <a:schemeClr val="accen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5" name="Google Shape;395;p28"/>
          <p:cNvSpPr/>
          <p:nvPr/>
        </p:nvSpPr>
        <p:spPr>
          <a:xfrm rot="10800000" flipH="1">
            <a:off x="10109204" y="-1553628"/>
            <a:ext cx="3872800" cy="38728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6" name="Google Shape;396;p28"/>
          <p:cNvSpPr/>
          <p:nvPr/>
        </p:nvSpPr>
        <p:spPr>
          <a:xfrm>
            <a:off x="564700" y="5238792"/>
            <a:ext cx="1250400" cy="1191600"/>
          </a:xfrm>
          <a:prstGeom prst="rect">
            <a:avLst/>
          </a:prstGeom>
          <a:solidFill>
            <a:schemeClr val="accent3">
              <a:alpha val="1811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7" name="Google Shape;397;p28"/>
          <p:cNvSpPr/>
          <p:nvPr/>
        </p:nvSpPr>
        <p:spPr>
          <a:xfrm>
            <a:off x="11585000" y="4946400"/>
            <a:ext cx="1250400" cy="1191600"/>
          </a:xfrm>
          <a:prstGeom prst="rect">
            <a:avLst/>
          </a:prstGeom>
          <a:solidFill>
            <a:schemeClr val="accent3">
              <a:alpha val="1811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8" name="Google Shape;398;p28"/>
          <p:cNvSpPr/>
          <p:nvPr/>
        </p:nvSpPr>
        <p:spPr>
          <a:xfrm>
            <a:off x="-1020167" y="1313833"/>
            <a:ext cx="1902400" cy="1902400"/>
          </a:xfrm>
          <a:prstGeom prst="ellipse">
            <a:avLst/>
          </a:prstGeom>
          <a:solidFill>
            <a:schemeClr val="accent3">
              <a:alpha val="1811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9" name="Google Shape;399;p28"/>
          <p:cNvSpPr/>
          <p:nvPr/>
        </p:nvSpPr>
        <p:spPr>
          <a:xfrm>
            <a:off x="9128533" y="279417"/>
            <a:ext cx="473200" cy="409200"/>
          </a:xfrm>
          <a:prstGeom prst="triangle">
            <a:avLst>
              <a:gd name="adj" fmla="val 50000"/>
            </a:avLst>
          </a:prstGeom>
          <a:solidFill>
            <a:schemeClr val="accent3">
              <a:alpha val="1811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0" name="Google Shape;400;p28"/>
          <p:cNvSpPr/>
          <p:nvPr/>
        </p:nvSpPr>
        <p:spPr>
          <a:xfrm>
            <a:off x="309033" y="3646700"/>
            <a:ext cx="573200" cy="573200"/>
          </a:xfrm>
          <a:prstGeom prst="mathPlus">
            <a:avLst>
              <a:gd name="adj1" fmla="val 23520"/>
            </a:avLst>
          </a:prstGeom>
          <a:solidFill>
            <a:schemeClr val="accent2">
              <a:alpha val="7277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2" name="Google Shape;402;p28"/>
          <p:cNvSpPr/>
          <p:nvPr/>
        </p:nvSpPr>
        <p:spPr>
          <a:xfrm>
            <a:off x="11624648" y="5931940"/>
            <a:ext cx="573200" cy="573200"/>
          </a:xfrm>
          <a:prstGeom prst="mathMultiply">
            <a:avLst>
              <a:gd name="adj1" fmla="val 23520"/>
            </a:avLst>
          </a:prstGeom>
          <a:solidFill>
            <a:schemeClr val="accent2">
              <a:alpha val="7277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12196878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 2">
  <p:cSld name="Background 2"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29"/>
          <p:cNvSpPr/>
          <p:nvPr/>
        </p:nvSpPr>
        <p:spPr>
          <a:xfrm>
            <a:off x="-394867" y="6239392"/>
            <a:ext cx="1250400" cy="1191600"/>
          </a:xfrm>
          <a:prstGeom prst="rect">
            <a:avLst/>
          </a:prstGeom>
          <a:solidFill>
            <a:schemeClr val="accent3">
              <a:alpha val="1811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5" name="Google Shape;405;p29"/>
          <p:cNvSpPr/>
          <p:nvPr/>
        </p:nvSpPr>
        <p:spPr>
          <a:xfrm>
            <a:off x="11318467" y="-360133"/>
            <a:ext cx="1250400" cy="1191600"/>
          </a:xfrm>
          <a:prstGeom prst="rect">
            <a:avLst/>
          </a:prstGeom>
          <a:solidFill>
            <a:schemeClr val="accent3">
              <a:alpha val="1811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6" name="Google Shape;406;p29"/>
          <p:cNvSpPr/>
          <p:nvPr/>
        </p:nvSpPr>
        <p:spPr>
          <a:xfrm>
            <a:off x="10186833" y="515384"/>
            <a:ext cx="473200" cy="409200"/>
          </a:xfrm>
          <a:prstGeom prst="triangle">
            <a:avLst>
              <a:gd name="adj" fmla="val 50000"/>
            </a:avLst>
          </a:prstGeom>
          <a:solidFill>
            <a:schemeClr val="accent3">
              <a:alpha val="1811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7" name="Google Shape;407;p29"/>
          <p:cNvSpPr/>
          <p:nvPr/>
        </p:nvSpPr>
        <p:spPr>
          <a:xfrm>
            <a:off x="282333" y="924600"/>
            <a:ext cx="573200" cy="573200"/>
          </a:xfrm>
          <a:prstGeom prst="mathPlus">
            <a:avLst>
              <a:gd name="adj1" fmla="val 23520"/>
            </a:avLst>
          </a:prstGeom>
          <a:solidFill>
            <a:schemeClr val="accent2">
              <a:alpha val="7277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8" name="Google Shape;408;p29"/>
          <p:cNvSpPr/>
          <p:nvPr/>
        </p:nvSpPr>
        <p:spPr>
          <a:xfrm>
            <a:off x="11218467" y="1497800"/>
            <a:ext cx="573200" cy="573200"/>
          </a:xfrm>
          <a:prstGeom prst="mathDivide">
            <a:avLst>
              <a:gd name="adj1" fmla="val 23520"/>
              <a:gd name="adj2" fmla="val 5880"/>
              <a:gd name="adj3" fmla="val 11760"/>
            </a:avLst>
          </a:prstGeom>
          <a:solidFill>
            <a:schemeClr val="accent2">
              <a:alpha val="7277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9" name="Google Shape;409;p29"/>
          <p:cNvSpPr/>
          <p:nvPr/>
        </p:nvSpPr>
        <p:spPr>
          <a:xfrm>
            <a:off x="1231033" y="146800"/>
            <a:ext cx="573200" cy="573200"/>
          </a:xfrm>
          <a:prstGeom prst="mathMultiply">
            <a:avLst>
              <a:gd name="adj1" fmla="val 23520"/>
            </a:avLst>
          </a:prstGeom>
          <a:solidFill>
            <a:schemeClr val="accent2">
              <a:alpha val="7277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0" name="Google Shape;410;p29"/>
          <p:cNvSpPr/>
          <p:nvPr/>
        </p:nvSpPr>
        <p:spPr>
          <a:xfrm>
            <a:off x="11318467" y="5687192"/>
            <a:ext cx="473200" cy="450800"/>
          </a:xfrm>
          <a:prstGeom prst="rect">
            <a:avLst/>
          </a:prstGeom>
          <a:solidFill>
            <a:schemeClr val="accent3">
              <a:alpha val="1811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1" name="Google Shape;411;p29"/>
          <p:cNvSpPr/>
          <p:nvPr/>
        </p:nvSpPr>
        <p:spPr>
          <a:xfrm>
            <a:off x="9204800" y="5884000"/>
            <a:ext cx="1902400" cy="1902400"/>
          </a:xfrm>
          <a:prstGeom prst="ellipse">
            <a:avLst/>
          </a:prstGeom>
          <a:solidFill>
            <a:schemeClr val="accent3">
              <a:alpha val="1811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58509717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 3">
  <p:cSld name="Background 3">
    <p:spTree>
      <p:nvGrpSpPr>
        <p:cNvPr id="1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3" name="Google Shape;413;p30"/>
          <p:cNvGrpSpPr/>
          <p:nvPr/>
        </p:nvGrpSpPr>
        <p:grpSpPr>
          <a:xfrm rot="10800000">
            <a:off x="-2414718" y="1441973"/>
            <a:ext cx="4007156" cy="3974052"/>
            <a:chOff x="7481136" y="-1165221"/>
            <a:chExt cx="3005367" cy="2980539"/>
          </a:xfrm>
        </p:grpSpPr>
        <p:sp>
          <p:nvSpPr>
            <p:cNvPr id="414" name="Google Shape;414;p30"/>
            <p:cNvSpPr/>
            <p:nvPr/>
          </p:nvSpPr>
          <p:spPr>
            <a:xfrm rot="10800000" flipH="1">
              <a:off x="7481136" y="-1089282"/>
              <a:ext cx="2904600" cy="2904600"/>
            </a:xfrm>
            <a:prstGeom prst="ellipse">
              <a:avLst/>
            </a:prstGeom>
            <a:noFill/>
            <a:ln w="9525" cap="flat" cmpd="sng">
              <a:solidFill>
                <a:schemeClr val="accent1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5" name="Google Shape;415;p30"/>
            <p:cNvSpPr/>
            <p:nvPr/>
          </p:nvSpPr>
          <p:spPr>
            <a:xfrm rot="10800000" flipH="1">
              <a:off x="7581903" y="-1165221"/>
              <a:ext cx="2904600" cy="29046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16" name="Google Shape;416;p30"/>
          <p:cNvSpPr/>
          <p:nvPr/>
        </p:nvSpPr>
        <p:spPr>
          <a:xfrm>
            <a:off x="10848500" y="5670167"/>
            <a:ext cx="1902400" cy="1902400"/>
          </a:xfrm>
          <a:prstGeom prst="ellipse">
            <a:avLst/>
          </a:prstGeom>
          <a:solidFill>
            <a:schemeClr val="accent3">
              <a:alpha val="1811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7" name="Google Shape;417;p30"/>
          <p:cNvSpPr/>
          <p:nvPr/>
        </p:nvSpPr>
        <p:spPr>
          <a:xfrm>
            <a:off x="10123400" y="5851400"/>
            <a:ext cx="573200" cy="573200"/>
          </a:xfrm>
          <a:prstGeom prst="mathMultiply">
            <a:avLst>
              <a:gd name="adj1" fmla="val 23520"/>
            </a:avLst>
          </a:prstGeom>
          <a:solidFill>
            <a:schemeClr val="accent2">
              <a:alpha val="7277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8" name="Google Shape;418;p30"/>
          <p:cNvSpPr/>
          <p:nvPr/>
        </p:nvSpPr>
        <p:spPr>
          <a:xfrm>
            <a:off x="757333" y="6137995"/>
            <a:ext cx="492800" cy="469600"/>
          </a:xfrm>
          <a:prstGeom prst="rect">
            <a:avLst/>
          </a:prstGeom>
          <a:solidFill>
            <a:schemeClr val="accent3">
              <a:alpha val="1811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9" name="Google Shape;419;p30"/>
          <p:cNvSpPr/>
          <p:nvPr/>
        </p:nvSpPr>
        <p:spPr>
          <a:xfrm>
            <a:off x="479867" y="758867"/>
            <a:ext cx="573200" cy="573200"/>
          </a:xfrm>
          <a:prstGeom prst="mathPlus">
            <a:avLst>
              <a:gd name="adj1" fmla="val 23520"/>
            </a:avLst>
          </a:prstGeom>
          <a:solidFill>
            <a:schemeClr val="accent2">
              <a:alpha val="7277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0" name="Google Shape;420;p30"/>
          <p:cNvSpPr/>
          <p:nvPr/>
        </p:nvSpPr>
        <p:spPr>
          <a:xfrm>
            <a:off x="11248700" y="4062767"/>
            <a:ext cx="573200" cy="573200"/>
          </a:xfrm>
          <a:prstGeom prst="mathDivide">
            <a:avLst>
              <a:gd name="adj1" fmla="val 23520"/>
              <a:gd name="adj2" fmla="val 5880"/>
              <a:gd name="adj3" fmla="val 11760"/>
            </a:avLst>
          </a:prstGeom>
          <a:solidFill>
            <a:schemeClr val="accent2">
              <a:alpha val="7277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1" name="Google Shape;421;p30"/>
          <p:cNvSpPr/>
          <p:nvPr/>
        </p:nvSpPr>
        <p:spPr>
          <a:xfrm>
            <a:off x="11298700" y="433017"/>
            <a:ext cx="473200" cy="409200"/>
          </a:xfrm>
          <a:prstGeom prst="triangle">
            <a:avLst>
              <a:gd name="adj" fmla="val 50000"/>
            </a:avLst>
          </a:prstGeom>
          <a:solidFill>
            <a:schemeClr val="accent3">
              <a:alpha val="1811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6895489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8BF5B899-899C-4F8B-8CEB-BB307AF1D029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2570DBC9-BD5C-4C39-ACD1-9C61ED2D8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596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8BF5B899-899C-4F8B-8CEB-BB307AF1D029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2570DBC9-BD5C-4C39-ACD1-9C61ED2D8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0352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8BF5B899-899C-4F8B-8CEB-BB307AF1D029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2570DBC9-BD5C-4C39-ACD1-9C61ED2D8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5861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8BF5B899-899C-4F8B-8CEB-BB307AF1D029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2570DBC9-BD5C-4C39-ACD1-9C61ED2D8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8583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2.svg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image" Target="../media/image1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slideLayout" Target="../slideLayouts/slideLayout49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17" Type="http://schemas.openxmlformats.org/officeDocument/2006/relationships/theme" Target="../theme/theme5.xml"/><Relationship Id="rId2" Type="http://schemas.openxmlformats.org/officeDocument/2006/relationships/slideLayout" Target="../slideLayouts/slideLayout38.xml"/><Relationship Id="rId16" Type="http://schemas.openxmlformats.org/officeDocument/2006/relationships/slideLayout" Target="../slideLayouts/slideLayout52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slideLayout" Target="../slideLayouts/slideLayout5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389" y="365780"/>
            <a:ext cx="10515224" cy="132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389" y="1825890"/>
            <a:ext cx="10515224" cy="4351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BF82D2-7A68-459D-A996-9BDDA2518FA4}" type="datetimeFigureOut">
              <a:rPr lang="zh-CN" altLang="en-US" smtClean="0"/>
              <a:t>2025/3/3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27701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866943" rtl="0" eaLnBrk="1" latinLnBrk="0" hangingPunct="1">
        <a:lnSpc>
          <a:spcPct val="90000"/>
        </a:lnSpc>
        <a:spcBef>
          <a:spcPct val="0"/>
        </a:spcBef>
        <a:buNone/>
        <a:defRPr sz="41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736" indent="-216736" algn="l" defTabSz="866943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07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678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96" kern="1200">
          <a:solidFill>
            <a:schemeClr val="tx1"/>
          </a:solidFill>
          <a:latin typeface="+mn-lt"/>
          <a:ea typeface="+mn-ea"/>
          <a:cs typeface="+mn-cs"/>
        </a:defRPr>
      </a:lvl3pPr>
      <a:lvl4pPr marL="1517150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950621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384092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817564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251035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684506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334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2pPr>
      <a:lvl3pPr marL="866943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3pPr>
      <a:lvl4pPr marL="1300414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733885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167357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600828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034299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4677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35662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Nhóm 10">
            <a:extLst>
              <a:ext uri="{FF2B5EF4-FFF2-40B4-BE49-F238E27FC236}">
                <a16:creationId xmlns:a16="http://schemas.microsoft.com/office/drawing/2014/main" id="{34C35250-2FB3-4A6D-4FC3-7EB17D6A9B1C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8310194" cy="10287000"/>
          </a:xfrm>
        </p:grpSpPr>
        <p:sp>
          <p:nvSpPr>
            <p:cNvPr id="7" name="Freeform 2">
              <a:extLst>
                <a:ext uri="{FF2B5EF4-FFF2-40B4-BE49-F238E27FC236}">
                  <a16:creationId xmlns:a16="http://schemas.microsoft.com/office/drawing/2014/main" id="{55B81296-E331-EFB6-D1A7-CE4DDCC714BC}"/>
                </a:ext>
              </a:extLst>
            </p:cNvPr>
            <p:cNvSpPr/>
            <p:nvPr userDrawn="1"/>
          </p:nvSpPr>
          <p:spPr>
            <a:xfrm>
              <a:off x="0" y="0"/>
              <a:ext cx="18310194" cy="10287000"/>
            </a:xfrm>
            <a:custGeom>
              <a:avLst/>
              <a:gdLst/>
              <a:ahLst/>
              <a:cxnLst/>
              <a:rect l="l" t="t" r="r" b="b"/>
              <a:pathLst>
                <a:path w="18310194" h="10287000">
                  <a:moveTo>
                    <a:pt x="0" y="0"/>
                  </a:moveTo>
                  <a:lnTo>
                    <a:pt x="18310194" y="0"/>
                  </a:lnTo>
                  <a:lnTo>
                    <a:pt x="18310194" y="10287000"/>
                  </a:lnTo>
                  <a:lnTo>
                    <a:pt x="0" y="10287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</p:sp>
        <p:grpSp>
          <p:nvGrpSpPr>
            <p:cNvPr id="8" name="Group 3">
              <a:extLst>
                <a:ext uri="{FF2B5EF4-FFF2-40B4-BE49-F238E27FC236}">
                  <a16:creationId xmlns:a16="http://schemas.microsoft.com/office/drawing/2014/main" id="{7D9346DD-C095-AC97-320F-53313D9D2575}"/>
                </a:ext>
              </a:extLst>
            </p:cNvPr>
            <p:cNvGrpSpPr/>
            <p:nvPr userDrawn="1"/>
          </p:nvGrpSpPr>
          <p:grpSpPr>
            <a:xfrm>
              <a:off x="672147" y="749521"/>
              <a:ext cx="16965903" cy="8787960"/>
              <a:chOff x="-93907" y="-74100"/>
              <a:chExt cx="4468386" cy="2314524"/>
            </a:xfrm>
          </p:grpSpPr>
          <p:sp>
            <p:nvSpPr>
              <p:cNvPr id="9" name="Freeform 4">
                <a:extLst>
                  <a:ext uri="{FF2B5EF4-FFF2-40B4-BE49-F238E27FC236}">
                    <a16:creationId xmlns:a16="http://schemas.microsoft.com/office/drawing/2014/main" id="{8571274C-9DB4-F503-0826-1A46DA7E5EA6}"/>
                  </a:ext>
                </a:extLst>
              </p:cNvPr>
              <p:cNvSpPr/>
              <p:nvPr/>
            </p:nvSpPr>
            <p:spPr>
              <a:xfrm>
                <a:off x="-93907" y="-74100"/>
                <a:ext cx="4468386" cy="2314524"/>
              </a:xfrm>
              <a:custGeom>
                <a:avLst/>
                <a:gdLst/>
                <a:ahLst/>
                <a:cxnLst/>
                <a:rect l="l" t="t" r="r" b="b"/>
                <a:pathLst>
                  <a:path w="4274726" h="2166324">
                    <a:moveTo>
                      <a:pt x="24327" y="0"/>
                    </a:moveTo>
                    <a:lnTo>
                      <a:pt x="4250399" y="0"/>
                    </a:lnTo>
                    <a:cubicBezTo>
                      <a:pt x="4263834" y="0"/>
                      <a:pt x="4274726" y="10891"/>
                      <a:pt x="4274726" y="24327"/>
                    </a:cubicBezTo>
                    <a:lnTo>
                      <a:pt x="4274726" y="2141998"/>
                    </a:lnTo>
                    <a:cubicBezTo>
                      <a:pt x="4274726" y="2155433"/>
                      <a:pt x="4263834" y="2166324"/>
                      <a:pt x="4250399" y="2166324"/>
                    </a:cubicBezTo>
                    <a:lnTo>
                      <a:pt x="24327" y="2166324"/>
                    </a:lnTo>
                    <a:cubicBezTo>
                      <a:pt x="10891" y="2166324"/>
                      <a:pt x="0" y="2155433"/>
                      <a:pt x="0" y="2141998"/>
                    </a:cubicBezTo>
                    <a:lnTo>
                      <a:pt x="0" y="24327"/>
                    </a:lnTo>
                    <a:cubicBezTo>
                      <a:pt x="0" y="10891"/>
                      <a:pt x="10891" y="0"/>
                      <a:pt x="2432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38100" cap="rnd">
                <a:solidFill>
                  <a:srgbClr val="FC8181">
                    <a:alpha val="89804"/>
                  </a:srgbClr>
                </a:solidFill>
                <a:prstDash val="lgDash"/>
                <a:round/>
              </a:ln>
            </p:spPr>
          </p:sp>
          <p:sp>
            <p:nvSpPr>
              <p:cNvPr id="10" name="TextBox 5">
                <a:extLst>
                  <a:ext uri="{FF2B5EF4-FFF2-40B4-BE49-F238E27FC236}">
                    <a16:creationId xmlns:a16="http://schemas.microsoft.com/office/drawing/2014/main" id="{17CE5E0F-573F-7DF9-AB4E-864977B6BEFE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4274726" cy="219489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022"/>
                  </a:lnSpc>
                </a:pPr>
                <a:endParaRPr/>
              </a:p>
            </p:txBody>
          </p:sp>
        </p:grpSp>
      </p:grpSp>
      <p:pic>
        <p:nvPicPr>
          <p:cNvPr id="23" name="Picture 22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9EDA2EE9-101C-BCD7-C317-EFE0B346D5A7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18860" y="83951"/>
            <a:ext cx="1648769" cy="1648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86092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  <p:sldLayoutId id="214748374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7C91319-5201-80C9-23EF-4C2FC5353D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E813D7-D476-A248-6FE3-27E4CE67A9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66A3E4-556A-808E-C3D8-CC68A6AB9DE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9F8809-A423-4163-AE37-3BBFBD60E7C5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B9C22D-7CF8-242C-3A43-4484AE3938C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4DA370-F270-7FA1-8B5A-2CD9BBE84B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085F18-DA87-46F2-9D97-611BEF94D6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64516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750" r:id="rId3"/>
    <p:sldLayoutId id="2147483751" r:id="rId4"/>
    <p:sldLayoutId id="2147483752" r:id="rId5"/>
    <p:sldLayoutId id="2147483753" r:id="rId6"/>
    <p:sldLayoutId id="2147483754" r:id="rId7"/>
    <p:sldLayoutId id="2147483755" r:id="rId8"/>
    <p:sldLayoutId id="2147483756" r:id="rId9"/>
    <p:sldLayoutId id="2147483757" r:id="rId10"/>
    <p:sldLayoutId id="2147483758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63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nton"/>
              <a:buNone/>
              <a:defRPr sz="2400">
                <a:solidFill>
                  <a:schemeClr val="accent1"/>
                </a:solidFill>
                <a:latin typeface="Anton"/>
                <a:ea typeface="Anton"/>
                <a:cs typeface="Anton"/>
                <a:sym typeface="Anto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Roboto"/>
              <a:buChar char="●"/>
              <a:defRPr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175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Roboto"/>
              <a:buChar char="○"/>
              <a:defRPr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175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Roboto"/>
              <a:buChar char="■"/>
              <a:defRPr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175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Roboto"/>
              <a:buChar char="●"/>
              <a:defRPr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175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Roboto"/>
              <a:buChar char="○"/>
              <a:defRPr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175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Roboto"/>
              <a:buChar char="■"/>
              <a:defRPr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175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Roboto"/>
              <a:buChar char="●"/>
              <a:defRPr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175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Roboto"/>
              <a:buChar char="○"/>
              <a:defRPr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17500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400"/>
              <a:buFont typeface="Roboto"/>
              <a:buChar char="■"/>
              <a:defRPr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2905497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60" r:id="rId1"/>
    <p:sldLayoutId id="2147483761" r:id="rId2"/>
    <p:sldLayoutId id="2147483762" r:id="rId3"/>
    <p:sldLayoutId id="2147483763" r:id="rId4"/>
    <p:sldLayoutId id="2147483764" r:id="rId5"/>
    <p:sldLayoutId id="2147483765" r:id="rId6"/>
    <p:sldLayoutId id="2147483766" r:id="rId7"/>
    <p:sldLayoutId id="2147483767" r:id="rId8"/>
    <p:sldLayoutId id="2147483768" r:id="rId9"/>
    <p:sldLayoutId id="2147483769" r:id="rId10"/>
    <p:sldLayoutId id="2147483770" r:id="rId11"/>
    <p:sldLayoutId id="2147483771" r:id="rId12"/>
    <p:sldLayoutId id="2147483772" r:id="rId13"/>
    <p:sldLayoutId id="2147483773" r:id="rId14"/>
    <p:sldLayoutId id="2147483774" r:id="rId15"/>
    <p:sldLayoutId id="2147483775" r:id="rId1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40.png"/><Relationship Id="rId5" Type="http://schemas.microsoft.com/office/2007/relationships/hdphoto" Target="../media/hdphoto10.wdp"/><Relationship Id="rId4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41.png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50.png"/><Relationship Id="rId3" Type="http://schemas.openxmlformats.org/officeDocument/2006/relationships/slideLayout" Target="../slideLayouts/slideLayout32.xml"/><Relationship Id="rId7" Type="http://schemas.openxmlformats.org/officeDocument/2006/relationships/image" Target="../media/image44.png"/><Relationship Id="rId12" Type="http://schemas.openxmlformats.org/officeDocument/2006/relationships/image" Target="../media/image49.png"/><Relationship Id="rId2" Type="http://schemas.openxmlformats.org/officeDocument/2006/relationships/audio" Target="../media/media2.mp3"/><Relationship Id="rId16" Type="http://schemas.openxmlformats.org/officeDocument/2006/relationships/image" Target="../media/image53.png"/><Relationship Id="rId1" Type="http://schemas.microsoft.com/office/2007/relationships/media" Target="../media/media2.mp3"/><Relationship Id="rId6" Type="http://schemas.openxmlformats.org/officeDocument/2006/relationships/image" Target="../media/image43.png"/><Relationship Id="rId11" Type="http://schemas.openxmlformats.org/officeDocument/2006/relationships/image" Target="../media/image48.png"/><Relationship Id="rId5" Type="http://schemas.openxmlformats.org/officeDocument/2006/relationships/image" Target="../media/image42.png"/><Relationship Id="rId15" Type="http://schemas.openxmlformats.org/officeDocument/2006/relationships/image" Target="../media/image52.png"/><Relationship Id="rId10" Type="http://schemas.openxmlformats.org/officeDocument/2006/relationships/image" Target="../media/image47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46.png"/><Relationship Id="rId14" Type="http://schemas.openxmlformats.org/officeDocument/2006/relationships/image" Target="../media/image5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2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45.png"/><Relationship Id="rId11" Type="http://schemas.openxmlformats.org/officeDocument/2006/relationships/image" Target="../media/image52.png"/><Relationship Id="rId5" Type="http://schemas.openxmlformats.org/officeDocument/2006/relationships/image" Target="../media/image44.png"/><Relationship Id="rId10" Type="http://schemas.openxmlformats.org/officeDocument/2006/relationships/image" Target="../media/image50.png"/><Relationship Id="rId4" Type="http://schemas.openxmlformats.org/officeDocument/2006/relationships/image" Target="../media/image43.png"/><Relationship Id="rId9" Type="http://schemas.openxmlformats.org/officeDocument/2006/relationships/image" Target="../media/image4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slide" Target="slide17.xml"/><Relationship Id="rId18" Type="http://schemas.openxmlformats.org/officeDocument/2006/relationships/image" Target="../media/image63.png"/><Relationship Id="rId3" Type="http://schemas.openxmlformats.org/officeDocument/2006/relationships/image" Target="../media/image42.png"/><Relationship Id="rId7" Type="http://schemas.openxmlformats.org/officeDocument/2006/relationships/image" Target="../media/image56.png"/><Relationship Id="rId12" Type="http://schemas.openxmlformats.org/officeDocument/2006/relationships/image" Target="../media/image60.png"/><Relationship Id="rId17" Type="http://schemas.openxmlformats.org/officeDocument/2006/relationships/slide" Target="slide19.xml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62.pn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50.png"/><Relationship Id="rId11" Type="http://schemas.openxmlformats.org/officeDocument/2006/relationships/slide" Target="slide16.xml"/><Relationship Id="rId5" Type="http://schemas.openxmlformats.org/officeDocument/2006/relationships/image" Target="../media/image55.png"/><Relationship Id="rId15" Type="http://schemas.openxmlformats.org/officeDocument/2006/relationships/slide" Target="slide18.xml"/><Relationship Id="rId10" Type="http://schemas.openxmlformats.org/officeDocument/2006/relationships/image" Target="../media/image59.png"/><Relationship Id="rId19" Type="http://schemas.openxmlformats.org/officeDocument/2006/relationships/slide" Target="slide20.xml"/><Relationship Id="rId4" Type="http://schemas.openxmlformats.org/officeDocument/2006/relationships/image" Target="../media/image54.png"/><Relationship Id="rId9" Type="http://schemas.openxmlformats.org/officeDocument/2006/relationships/image" Target="../media/image58.png"/><Relationship Id="rId14" Type="http://schemas.openxmlformats.org/officeDocument/2006/relationships/image" Target="../media/image6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audio" Target="../media/audio4.wav"/><Relationship Id="rId7" Type="http://schemas.openxmlformats.org/officeDocument/2006/relationships/slide" Target="slide15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64.png"/><Relationship Id="rId5" Type="http://schemas.openxmlformats.org/officeDocument/2006/relationships/image" Target="../media/image59.png"/><Relationship Id="rId10" Type="http://schemas.openxmlformats.org/officeDocument/2006/relationships/image" Target="../media/image50.png"/><Relationship Id="rId4" Type="http://schemas.openxmlformats.org/officeDocument/2006/relationships/image" Target="../media/image42.png"/><Relationship Id="rId9" Type="http://schemas.openxmlformats.org/officeDocument/2006/relationships/image" Target="../media/image6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audio" Target="../media/audio4.wav"/><Relationship Id="rId7" Type="http://schemas.openxmlformats.org/officeDocument/2006/relationships/slide" Target="slide15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64.png"/><Relationship Id="rId5" Type="http://schemas.openxmlformats.org/officeDocument/2006/relationships/image" Target="../media/image59.png"/><Relationship Id="rId10" Type="http://schemas.openxmlformats.org/officeDocument/2006/relationships/image" Target="../media/image50.png"/><Relationship Id="rId4" Type="http://schemas.openxmlformats.org/officeDocument/2006/relationships/image" Target="../media/image42.png"/><Relationship Id="rId9" Type="http://schemas.openxmlformats.org/officeDocument/2006/relationships/image" Target="../media/image6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audio" Target="../media/audio4.wav"/><Relationship Id="rId7" Type="http://schemas.openxmlformats.org/officeDocument/2006/relationships/slide" Target="slide15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64.png"/><Relationship Id="rId11" Type="http://schemas.openxmlformats.org/officeDocument/2006/relationships/image" Target="../media/image67.png"/><Relationship Id="rId5" Type="http://schemas.openxmlformats.org/officeDocument/2006/relationships/image" Target="../media/image59.png"/><Relationship Id="rId10" Type="http://schemas.openxmlformats.org/officeDocument/2006/relationships/image" Target="../media/image50.png"/><Relationship Id="rId4" Type="http://schemas.openxmlformats.org/officeDocument/2006/relationships/image" Target="../media/image42.png"/><Relationship Id="rId9" Type="http://schemas.openxmlformats.org/officeDocument/2006/relationships/image" Target="../media/image6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audio" Target="../media/audio4.wav"/><Relationship Id="rId7" Type="http://schemas.openxmlformats.org/officeDocument/2006/relationships/slide" Target="slide15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64.png"/><Relationship Id="rId11" Type="http://schemas.openxmlformats.org/officeDocument/2006/relationships/image" Target="../media/image68.png"/><Relationship Id="rId5" Type="http://schemas.openxmlformats.org/officeDocument/2006/relationships/image" Target="../media/image59.png"/><Relationship Id="rId10" Type="http://schemas.openxmlformats.org/officeDocument/2006/relationships/image" Target="../media/image50.png"/><Relationship Id="rId4" Type="http://schemas.openxmlformats.org/officeDocument/2006/relationships/image" Target="../media/image42.png"/><Relationship Id="rId9" Type="http://schemas.openxmlformats.org/officeDocument/2006/relationships/image" Target="../media/image6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1.png"/><Relationship Id="rId3" Type="http://schemas.openxmlformats.org/officeDocument/2006/relationships/slideLayout" Target="../slideLayouts/slideLayout9.xml"/><Relationship Id="rId7" Type="http://schemas.microsoft.com/office/2007/relationships/hdphoto" Target="../media/hdphoto1.wdp"/><Relationship Id="rId12" Type="http://schemas.openxmlformats.org/officeDocument/2006/relationships/image" Target="../media/image1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.png"/><Relationship Id="rId11" Type="http://schemas.microsoft.com/office/2007/relationships/hdphoto" Target="../media/hdphoto3.wdp"/><Relationship Id="rId5" Type="http://schemas.openxmlformats.org/officeDocument/2006/relationships/image" Target="../media/image6.jpg"/><Relationship Id="rId10" Type="http://schemas.openxmlformats.org/officeDocument/2006/relationships/image" Target="../media/image9.png"/><Relationship Id="rId4" Type="http://schemas.openxmlformats.org/officeDocument/2006/relationships/notesSlide" Target="../notesSlides/notesSlide2.xml"/><Relationship Id="rId9" Type="http://schemas.microsoft.com/office/2007/relationships/hdphoto" Target="../media/hdphoto2.wdp"/><Relationship Id="rId14" Type="http://schemas.openxmlformats.org/officeDocument/2006/relationships/image" Target="../media/image12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20.png"/><Relationship Id="rId4" Type="http://schemas.openxmlformats.org/officeDocument/2006/relationships/image" Target="../media/image7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7.png"/><Relationship Id="rId3" Type="http://schemas.openxmlformats.org/officeDocument/2006/relationships/audio" Target="../media/audio1.wav"/><Relationship Id="rId7" Type="http://schemas.openxmlformats.org/officeDocument/2006/relationships/image" Target="../media/image14.png"/><Relationship Id="rId12" Type="http://schemas.microsoft.com/office/2007/relationships/hdphoto" Target="../media/hdphoto5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3.png"/><Relationship Id="rId11" Type="http://schemas.openxmlformats.org/officeDocument/2006/relationships/image" Target="../media/image16.png"/><Relationship Id="rId5" Type="http://schemas.openxmlformats.org/officeDocument/2006/relationships/audio" Target="../media/audio3.wav"/><Relationship Id="rId15" Type="http://schemas.openxmlformats.org/officeDocument/2006/relationships/image" Target="../media/image12.gif"/><Relationship Id="rId10" Type="http://schemas.microsoft.com/office/2007/relationships/hdphoto" Target="../media/hdphoto4.wdp"/><Relationship Id="rId4" Type="http://schemas.openxmlformats.org/officeDocument/2006/relationships/audio" Target="../media/audio2.wav"/><Relationship Id="rId9" Type="http://schemas.openxmlformats.org/officeDocument/2006/relationships/image" Target="../media/image15.png"/><Relationship Id="rId14" Type="http://schemas.openxmlformats.org/officeDocument/2006/relationships/slide" Target="slide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slide" Target="slide2.xml"/><Relationship Id="rId3" Type="http://schemas.openxmlformats.org/officeDocument/2006/relationships/audio" Target="../media/audio1.wav"/><Relationship Id="rId7" Type="http://schemas.openxmlformats.org/officeDocument/2006/relationships/image" Target="../media/image10.png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4.png"/><Relationship Id="rId11" Type="http://schemas.microsoft.com/office/2007/relationships/hdphoto" Target="../media/hdphoto5.wdp"/><Relationship Id="rId5" Type="http://schemas.openxmlformats.org/officeDocument/2006/relationships/audio" Target="../media/audio2.wav"/><Relationship Id="rId15" Type="http://schemas.openxmlformats.org/officeDocument/2006/relationships/image" Target="../media/image13.png"/><Relationship Id="rId10" Type="http://schemas.openxmlformats.org/officeDocument/2006/relationships/image" Target="../media/image16.png"/><Relationship Id="rId4" Type="http://schemas.openxmlformats.org/officeDocument/2006/relationships/audio" Target="../media/audio3.wav"/><Relationship Id="rId9" Type="http://schemas.microsoft.com/office/2007/relationships/hdphoto" Target="../media/hdphoto4.wdp"/><Relationship Id="rId14" Type="http://schemas.openxmlformats.org/officeDocument/2006/relationships/image" Target="../media/image12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slide" Target="slide2.xml"/><Relationship Id="rId3" Type="http://schemas.openxmlformats.org/officeDocument/2006/relationships/audio" Target="../media/audio1.wav"/><Relationship Id="rId7" Type="http://schemas.openxmlformats.org/officeDocument/2006/relationships/image" Target="../media/image10.png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4.png"/><Relationship Id="rId11" Type="http://schemas.microsoft.com/office/2007/relationships/hdphoto" Target="../media/hdphoto5.wdp"/><Relationship Id="rId5" Type="http://schemas.openxmlformats.org/officeDocument/2006/relationships/audio" Target="../media/audio3.wav"/><Relationship Id="rId15" Type="http://schemas.openxmlformats.org/officeDocument/2006/relationships/image" Target="../media/image13.png"/><Relationship Id="rId10" Type="http://schemas.openxmlformats.org/officeDocument/2006/relationships/image" Target="../media/image16.png"/><Relationship Id="rId4" Type="http://schemas.openxmlformats.org/officeDocument/2006/relationships/audio" Target="../media/audio2.wav"/><Relationship Id="rId9" Type="http://schemas.microsoft.com/office/2007/relationships/hdphoto" Target="../media/hdphoto4.wdp"/><Relationship Id="rId14" Type="http://schemas.openxmlformats.org/officeDocument/2006/relationships/image" Target="../media/image12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microsoft.com/office/2007/relationships/hdphoto" Target="../media/hdphoto7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30.png"/><Relationship Id="rId5" Type="http://schemas.microsoft.com/office/2007/relationships/hdphoto" Target="../media/hdphoto6.wdp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microsoft.com/office/2007/relationships/hdphoto" Target="../media/hdphoto8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8000" b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icture1">
            <a:extLst>
              <a:ext uri="{FF2B5EF4-FFF2-40B4-BE49-F238E27FC236}">
                <a16:creationId xmlns:a16="http://schemas.microsoft.com/office/drawing/2014/main" id="{74981DF7-6C01-4A0D-832F-CC7CCE7E0B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22748" y="857265"/>
            <a:ext cx="6842979" cy="1652833"/>
          </a:xfrm>
          <a:prstGeom prst="rect">
            <a:avLst/>
          </a:prstGeom>
        </p:spPr>
      </p:pic>
      <p:pic>
        <p:nvPicPr>
          <p:cNvPr id="2" name="Picture 1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8274252F-E9F4-EE05-FDC8-3465906DF0A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6888" y="0"/>
            <a:ext cx="1526188" cy="1526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139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38">
            <a:extLst>
              <a:ext uri="{FF2B5EF4-FFF2-40B4-BE49-F238E27FC236}">
                <a16:creationId xmlns:a16="http://schemas.microsoft.com/office/drawing/2014/main" id="{8279768D-7B93-FDA6-81AB-CFAFFC97220B}"/>
              </a:ext>
            </a:extLst>
          </p:cNvPr>
          <p:cNvSpPr/>
          <p:nvPr/>
        </p:nvSpPr>
        <p:spPr>
          <a:xfrm>
            <a:off x="1099629" y="462834"/>
            <a:ext cx="705394" cy="483326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0B8D29E9-6A0B-CCCB-19A0-B3DB669EB5D2}"/>
              </a:ext>
            </a:extLst>
          </p:cNvPr>
          <p:cNvSpPr/>
          <p:nvPr/>
        </p:nvSpPr>
        <p:spPr>
          <a:xfrm>
            <a:off x="488427" y="407661"/>
            <a:ext cx="570588" cy="570588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</a:rPr>
              <a:t>3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6366DA2-570C-C360-7EF1-2D68F4984A6B}"/>
              </a:ext>
            </a:extLst>
          </p:cNvPr>
          <p:cNvSpPr txBox="1"/>
          <p:nvPr/>
        </p:nvSpPr>
        <p:spPr>
          <a:xfrm>
            <a:off x="1059015" y="255735"/>
            <a:ext cx="1199182" cy="7396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Số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  ?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71558C9E-0033-9EDD-B213-E665D2A0398B}"/>
              </a:ext>
            </a:extLst>
          </p:cNvPr>
          <p:cNvGrpSpPr/>
          <p:nvPr/>
        </p:nvGrpSpPr>
        <p:grpSpPr>
          <a:xfrm>
            <a:off x="1899366" y="920409"/>
            <a:ext cx="8757638" cy="5415652"/>
            <a:chOff x="728663" y="114300"/>
            <a:chExt cx="10720387" cy="662940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920E5064-479C-08EA-8C3C-66713161B1D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4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2950" y="114300"/>
              <a:ext cx="10706100" cy="6629400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D3F364E4-FF41-9679-AB58-BFD880079A0C}"/>
                </a:ext>
              </a:extLst>
            </p:cNvPr>
            <p:cNvSpPr/>
            <p:nvPr/>
          </p:nvSpPr>
          <p:spPr>
            <a:xfrm>
              <a:off x="728663" y="114301"/>
              <a:ext cx="314325" cy="58578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E07F2642-2B6D-DFCE-4A5C-6BF5FF35D7D3}"/>
              </a:ext>
            </a:extLst>
          </p:cNvPr>
          <p:cNvGrpSpPr/>
          <p:nvPr/>
        </p:nvGrpSpPr>
        <p:grpSpPr>
          <a:xfrm>
            <a:off x="5362480" y="1000765"/>
            <a:ext cx="861642" cy="822305"/>
            <a:chOff x="5362480" y="1000765"/>
            <a:chExt cx="861642" cy="822305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74E02B0-6D72-76A1-8785-8C0D32AC843A}"/>
                </a:ext>
              </a:extLst>
            </p:cNvPr>
            <p:cNvSpPr txBox="1"/>
            <p:nvPr/>
          </p:nvSpPr>
          <p:spPr>
            <a:xfrm rot="21282462">
              <a:off x="5362480" y="1000765"/>
              <a:ext cx="861642" cy="822305"/>
            </a:xfrm>
            <a:prstGeom prst="ellipse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077C91CA-ACFD-E3EE-CA3E-2018E97C07E8}"/>
                </a:ext>
              </a:extLst>
            </p:cNvPr>
            <p:cNvSpPr/>
            <p:nvPr/>
          </p:nvSpPr>
          <p:spPr>
            <a:xfrm>
              <a:off x="5471977" y="1180546"/>
              <a:ext cx="671979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85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529BFB3-4334-CC4C-9F01-4D264C0F1ECA}"/>
              </a:ext>
            </a:extLst>
          </p:cNvPr>
          <p:cNvGrpSpPr/>
          <p:nvPr/>
        </p:nvGrpSpPr>
        <p:grpSpPr>
          <a:xfrm>
            <a:off x="8962285" y="986039"/>
            <a:ext cx="861642" cy="822305"/>
            <a:chOff x="5378956" y="1196024"/>
            <a:chExt cx="861642" cy="822305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2C518A9-FC6C-668A-AE2D-17F8C0244C10}"/>
                </a:ext>
              </a:extLst>
            </p:cNvPr>
            <p:cNvSpPr txBox="1"/>
            <p:nvPr/>
          </p:nvSpPr>
          <p:spPr>
            <a:xfrm>
              <a:off x="5378956" y="1196024"/>
              <a:ext cx="861642" cy="822305"/>
            </a:xfrm>
            <a:prstGeom prst="ellipse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28A454D-9AE7-64AE-A136-82205C5F9757}"/>
                </a:ext>
              </a:extLst>
            </p:cNvPr>
            <p:cNvSpPr/>
            <p:nvPr/>
          </p:nvSpPr>
          <p:spPr>
            <a:xfrm>
              <a:off x="5473787" y="1314788"/>
              <a:ext cx="671979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41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8067C1D-BABE-ED2B-375E-E6293C31FCC5}"/>
              </a:ext>
            </a:extLst>
          </p:cNvPr>
          <p:cNvGrpSpPr/>
          <p:nvPr/>
        </p:nvGrpSpPr>
        <p:grpSpPr>
          <a:xfrm>
            <a:off x="3590872" y="3949361"/>
            <a:ext cx="861642" cy="822305"/>
            <a:chOff x="5370142" y="1065191"/>
            <a:chExt cx="861642" cy="822305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ACF1DA87-E24E-CD57-7212-C4741CCF530D}"/>
                </a:ext>
              </a:extLst>
            </p:cNvPr>
            <p:cNvSpPr txBox="1"/>
            <p:nvPr/>
          </p:nvSpPr>
          <p:spPr>
            <a:xfrm rot="21282462">
              <a:off x="5370142" y="1065191"/>
              <a:ext cx="861642" cy="822305"/>
            </a:xfrm>
            <a:prstGeom prst="ellipse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D9072F5F-41D0-393C-CFAE-7170ECE345CB}"/>
                </a:ext>
              </a:extLst>
            </p:cNvPr>
            <p:cNvSpPr/>
            <p:nvPr/>
          </p:nvSpPr>
          <p:spPr>
            <a:xfrm>
              <a:off x="5471977" y="1180546"/>
              <a:ext cx="671979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60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E43A2A71-428D-FC62-FE30-C9AE465DDFE5}"/>
              </a:ext>
            </a:extLst>
          </p:cNvPr>
          <p:cNvGrpSpPr/>
          <p:nvPr/>
        </p:nvGrpSpPr>
        <p:grpSpPr>
          <a:xfrm>
            <a:off x="5023893" y="3817677"/>
            <a:ext cx="1020012" cy="822305"/>
            <a:chOff x="5319944" y="998550"/>
            <a:chExt cx="1020012" cy="822305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218A8293-DDD9-E823-E647-06977F8DE368}"/>
                </a:ext>
              </a:extLst>
            </p:cNvPr>
            <p:cNvSpPr txBox="1"/>
            <p:nvPr/>
          </p:nvSpPr>
          <p:spPr>
            <a:xfrm rot="21282462">
              <a:off x="5319944" y="998550"/>
              <a:ext cx="994549" cy="822305"/>
            </a:xfrm>
            <a:prstGeom prst="ellipse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32773F6A-5B27-EE13-B22D-880CBD8A9CF4}"/>
                </a:ext>
              </a:extLst>
            </p:cNvPr>
            <p:cNvSpPr/>
            <p:nvPr/>
          </p:nvSpPr>
          <p:spPr>
            <a:xfrm>
              <a:off x="5424321" y="1126538"/>
              <a:ext cx="915635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100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F5A7CF21-3B2E-F92D-56BC-59DF5322BCA6}"/>
              </a:ext>
            </a:extLst>
          </p:cNvPr>
          <p:cNvGrpSpPr/>
          <p:nvPr/>
        </p:nvGrpSpPr>
        <p:grpSpPr>
          <a:xfrm>
            <a:off x="8056150" y="3765884"/>
            <a:ext cx="861642" cy="822305"/>
            <a:chOff x="5362480" y="1000765"/>
            <a:chExt cx="861642" cy="822305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A19057D3-B095-5006-375B-AB0BE2D0B4EC}"/>
                </a:ext>
              </a:extLst>
            </p:cNvPr>
            <p:cNvSpPr txBox="1"/>
            <p:nvPr/>
          </p:nvSpPr>
          <p:spPr>
            <a:xfrm rot="21282462">
              <a:off x="5362480" y="1000765"/>
              <a:ext cx="861642" cy="822305"/>
            </a:xfrm>
            <a:prstGeom prst="ellipse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B00F1F60-AC79-511F-A716-BCE7DB9F2B80}"/>
                </a:ext>
              </a:extLst>
            </p:cNvPr>
            <p:cNvSpPr/>
            <p:nvPr/>
          </p:nvSpPr>
          <p:spPr>
            <a:xfrm>
              <a:off x="5506267" y="1146256"/>
              <a:ext cx="671979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99</a:t>
              </a:r>
              <a:endParaRPr kumimoji="0" lang="en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50362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45">
            <a:extLst>
              <a:ext uri="{FF2B5EF4-FFF2-40B4-BE49-F238E27FC236}">
                <a16:creationId xmlns:a16="http://schemas.microsoft.com/office/drawing/2014/main" id="{9B2EFBC2-4C5F-1168-5523-32342B07B255}"/>
              </a:ext>
            </a:extLst>
          </p:cNvPr>
          <p:cNvGrpSpPr/>
          <p:nvPr/>
        </p:nvGrpSpPr>
        <p:grpSpPr>
          <a:xfrm>
            <a:off x="8884249" y="3662209"/>
            <a:ext cx="3339465" cy="2978150"/>
            <a:chOff x="1117" y="2346"/>
            <a:chExt cx="5259" cy="4690"/>
          </a:xfrm>
        </p:grpSpPr>
        <p:sp>
          <p:nvSpPr>
            <p:cNvPr id="7" name="菱形 46">
              <a:extLst>
                <a:ext uri="{FF2B5EF4-FFF2-40B4-BE49-F238E27FC236}">
                  <a16:creationId xmlns:a16="http://schemas.microsoft.com/office/drawing/2014/main" id="{7E0EAF10-892F-5869-DE04-2A314C10DA47}"/>
                </a:ext>
              </a:extLst>
            </p:cNvPr>
            <p:cNvSpPr/>
            <p:nvPr/>
          </p:nvSpPr>
          <p:spPr>
            <a:xfrm>
              <a:off x="1726" y="3762"/>
              <a:ext cx="3275" cy="3275"/>
            </a:xfrm>
            <a:prstGeom prst="diamond">
              <a:avLst/>
            </a:prstGeom>
            <a:noFill/>
            <a:ln>
              <a:solidFill>
                <a:srgbClr val="D94D54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07号-萌趣欢乐体" panose="00000500000000000000" pitchFamily="2" charset="-122"/>
                <a:ea typeface="字魂107号-萌趣欢乐体" panose="00000500000000000000" pitchFamily="2" charset="-122"/>
                <a:cs typeface="+mn-cs"/>
              </a:endParaRPr>
            </a:p>
          </p:txBody>
        </p:sp>
        <p:sp>
          <p:nvSpPr>
            <p:cNvPr id="8" name="菱形 47">
              <a:extLst>
                <a:ext uri="{FF2B5EF4-FFF2-40B4-BE49-F238E27FC236}">
                  <a16:creationId xmlns:a16="http://schemas.microsoft.com/office/drawing/2014/main" id="{B1964A70-ED06-EA27-09BA-EE8CF65052AC}"/>
                </a:ext>
              </a:extLst>
            </p:cNvPr>
            <p:cNvSpPr/>
            <p:nvPr/>
          </p:nvSpPr>
          <p:spPr>
            <a:xfrm>
              <a:off x="1117" y="2346"/>
              <a:ext cx="3275" cy="3275"/>
            </a:xfrm>
            <a:prstGeom prst="diamond">
              <a:avLst/>
            </a:prstGeom>
            <a:solidFill>
              <a:srgbClr val="F5A9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07号-萌趣欢乐体" panose="00000500000000000000" pitchFamily="2" charset="-122"/>
                <a:ea typeface="字魂107号-萌趣欢乐体" panose="00000500000000000000" pitchFamily="2" charset="-122"/>
                <a:cs typeface="+mn-cs"/>
              </a:endParaRPr>
            </a:p>
          </p:txBody>
        </p:sp>
        <p:sp>
          <p:nvSpPr>
            <p:cNvPr id="9" name="菱形 48">
              <a:extLst>
                <a:ext uri="{FF2B5EF4-FFF2-40B4-BE49-F238E27FC236}">
                  <a16:creationId xmlns:a16="http://schemas.microsoft.com/office/drawing/2014/main" id="{5987204C-786F-E42B-F4CC-F5541CCDF5BC}"/>
                </a:ext>
              </a:extLst>
            </p:cNvPr>
            <p:cNvSpPr/>
            <p:nvPr/>
          </p:nvSpPr>
          <p:spPr>
            <a:xfrm>
              <a:off x="4150" y="4588"/>
              <a:ext cx="2226" cy="2226"/>
            </a:xfrm>
            <a:prstGeom prst="diamond">
              <a:avLst/>
            </a:prstGeom>
            <a:solidFill>
              <a:srgbClr val="FEDDD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07号-萌趣欢乐体" panose="00000500000000000000" pitchFamily="2" charset="-122"/>
                <a:ea typeface="字魂107号-萌趣欢乐体" panose="00000500000000000000" pitchFamily="2" charset="-122"/>
                <a:cs typeface="+mn-cs"/>
              </a:endParaRPr>
            </a:p>
          </p:txBody>
        </p:sp>
      </p:grpSp>
      <p:pic>
        <p:nvPicPr>
          <p:cNvPr id="10" name="图片 7">
            <a:extLst>
              <a:ext uri="{FF2B5EF4-FFF2-40B4-BE49-F238E27FC236}">
                <a16:creationId xmlns:a16="http://schemas.microsoft.com/office/drawing/2014/main" id="{B9A6AE26-4B43-1A61-EF94-2B35F0B8953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7409" y="5410483"/>
            <a:ext cx="662702" cy="662702"/>
          </a:xfrm>
          <a:prstGeom prst="rect">
            <a:avLst/>
          </a:prstGeom>
        </p:spPr>
      </p:pic>
      <p:pic>
        <p:nvPicPr>
          <p:cNvPr id="11" name="图片 9">
            <a:extLst>
              <a:ext uri="{FF2B5EF4-FFF2-40B4-BE49-F238E27FC236}">
                <a16:creationId xmlns:a16="http://schemas.microsoft.com/office/drawing/2014/main" id="{F50C3D62-1DB2-89AC-CF46-FB21637A655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5390" y="4053866"/>
            <a:ext cx="2988592" cy="2678089"/>
          </a:xfrm>
          <a:prstGeom prst="rect">
            <a:avLst/>
          </a:prstGeom>
        </p:spPr>
      </p:pic>
      <p:sp>
        <p:nvSpPr>
          <p:cNvPr id="12" name="Rounded Rectangle 23">
            <a:extLst>
              <a:ext uri="{FF2B5EF4-FFF2-40B4-BE49-F238E27FC236}">
                <a16:creationId xmlns:a16="http://schemas.microsoft.com/office/drawing/2014/main" id="{B31C6789-FCA7-D891-6CAE-B48F73544E32}"/>
              </a:ext>
            </a:extLst>
          </p:cNvPr>
          <p:cNvSpPr/>
          <p:nvPr/>
        </p:nvSpPr>
        <p:spPr>
          <a:xfrm>
            <a:off x="2121222" y="442310"/>
            <a:ext cx="705394" cy="483326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627F920D-26CD-C8F2-5C9D-1E623A07D1FA}"/>
              </a:ext>
            </a:extLst>
          </p:cNvPr>
          <p:cNvSpPr/>
          <p:nvPr/>
        </p:nvSpPr>
        <p:spPr>
          <a:xfrm>
            <a:off x="1342140" y="322324"/>
            <a:ext cx="570588" cy="570588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</a:rPr>
              <a:t>4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1BAB1BB-36F7-734F-6D0D-729A6D3FE03E}"/>
              </a:ext>
            </a:extLst>
          </p:cNvPr>
          <p:cNvSpPr txBox="1"/>
          <p:nvPr/>
        </p:nvSpPr>
        <p:spPr>
          <a:xfrm>
            <a:off x="2121222" y="292023"/>
            <a:ext cx="1199182" cy="658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  ?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F9D4141B-B869-3BA0-9A67-3F4BC163BA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36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2781" y="1671921"/>
            <a:ext cx="5226244" cy="464447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61A100B0-E210-7AB2-E927-56B1E924E677}"/>
              </a:ext>
            </a:extLst>
          </p:cNvPr>
          <p:cNvSpPr txBox="1"/>
          <p:nvPr/>
        </p:nvSpPr>
        <p:spPr>
          <a:xfrm>
            <a:off x="935467" y="1024930"/>
            <a:ext cx="5147563" cy="16857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Biết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Một hộp nhỏ đựng 10 chiếc bánh.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Một hộp to đựng 100 chiếc bánh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12C30059-65BC-6DFD-6EE0-1E9A369B9E5E}"/>
              </a:ext>
            </a:extLst>
          </p:cNvPr>
          <p:cNvGrpSpPr/>
          <p:nvPr/>
        </p:nvGrpSpPr>
        <p:grpSpPr>
          <a:xfrm>
            <a:off x="897875" y="2790075"/>
            <a:ext cx="5547314" cy="1179409"/>
            <a:chOff x="935467" y="2784913"/>
            <a:chExt cx="5547314" cy="1179409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BC962DF5-09DC-1CED-30B4-3DF668BC0CC1}"/>
                </a:ext>
              </a:extLst>
            </p:cNvPr>
            <p:cNvSpPr txBox="1"/>
            <p:nvPr/>
          </p:nvSpPr>
          <p:spPr>
            <a:xfrm>
              <a:off x="935467" y="2784913"/>
              <a:ext cx="5547314" cy="11317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a) Hôm qua, Rô-bốt bán được 4 hộp to, tức là bán được         </a:t>
              </a: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       </a:t>
              </a:r>
              <a:r>
                <a:rPr kumimoji="0" lang="en-VN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chiếc bánh.</a:t>
              </a:r>
            </a:p>
          </p:txBody>
        </p:sp>
        <p:sp>
          <p:nvSpPr>
            <p:cNvPr id="19" name="Rounded Rectangle 30">
              <a:extLst>
                <a:ext uri="{FF2B5EF4-FFF2-40B4-BE49-F238E27FC236}">
                  <a16:creationId xmlns:a16="http://schemas.microsoft.com/office/drawing/2014/main" id="{0DEBC69B-8F6F-444C-0D76-1352861B458C}"/>
                </a:ext>
              </a:extLst>
            </p:cNvPr>
            <p:cNvSpPr/>
            <p:nvPr/>
          </p:nvSpPr>
          <p:spPr>
            <a:xfrm>
              <a:off x="3357996" y="3349771"/>
              <a:ext cx="856586" cy="614551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562CCD18-8D73-F627-637B-C190070B86E5}"/>
              </a:ext>
            </a:extLst>
          </p:cNvPr>
          <p:cNvGrpSpPr/>
          <p:nvPr/>
        </p:nvGrpSpPr>
        <p:grpSpPr>
          <a:xfrm>
            <a:off x="976931" y="4144745"/>
            <a:ext cx="5749588" cy="1165106"/>
            <a:chOff x="976931" y="2333566"/>
            <a:chExt cx="4769874" cy="1165106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453B5675-352D-1AC7-6F8F-4BC738704C1C}"/>
                </a:ext>
              </a:extLst>
            </p:cNvPr>
            <p:cNvSpPr txBox="1"/>
            <p:nvPr/>
          </p:nvSpPr>
          <p:spPr>
            <a:xfrm>
              <a:off x="976931" y="2333566"/>
              <a:ext cx="4769874" cy="11317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b) Hôm nay, Rô-bốt bán được 8 hộp nhỏ, tức là bán được         </a:t>
              </a: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       </a:t>
              </a:r>
              <a:r>
                <a:rPr kumimoji="0" lang="en-VN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chiếc bánh.</a:t>
              </a:r>
            </a:p>
          </p:txBody>
        </p:sp>
        <p:sp>
          <p:nvSpPr>
            <p:cNvPr id="22" name="Rounded Rectangle 33">
              <a:extLst>
                <a:ext uri="{FF2B5EF4-FFF2-40B4-BE49-F238E27FC236}">
                  <a16:creationId xmlns:a16="http://schemas.microsoft.com/office/drawing/2014/main" id="{5706221C-D368-8EA6-6E86-691D5AB9F9D4}"/>
                </a:ext>
              </a:extLst>
            </p:cNvPr>
            <p:cNvSpPr/>
            <p:nvPr/>
          </p:nvSpPr>
          <p:spPr>
            <a:xfrm>
              <a:off x="3616864" y="2965472"/>
              <a:ext cx="623964" cy="5332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</p:grpSp>
      <p:sp>
        <p:nvSpPr>
          <p:cNvPr id="23" name="Rectangle 22">
            <a:extLst>
              <a:ext uri="{FF2B5EF4-FFF2-40B4-BE49-F238E27FC236}">
                <a16:creationId xmlns:a16="http://schemas.microsoft.com/office/drawing/2014/main" id="{77B538D0-5695-9312-1329-24ECD2E09AEB}"/>
              </a:ext>
            </a:extLst>
          </p:cNvPr>
          <p:cNvSpPr/>
          <p:nvPr/>
        </p:nvSpPr>
        <p:spPr>
          <a:xfrm>
            <a:off x="3216625" y="3384709"/>
            <a:ext cx="106414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</a:rPr>
              <a:t>400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5585CA8-399F-3B66-A215-C9AEEB12327B}"/>
              </a:ext>
            </a:extLst>
          </p:cNvPr>
          <p:cNvSpPr/>
          <p:nvPr/>
        </p:nvSpPr>
        <p:spPr>
          <a:xfrm>
            <a:off x="4224592" y="4728760"/>
            <a:ext cx="67197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</a:rPr>
              <a:t>80</a:t>
            </a:r>
          </a:p>
        </p:txBody>
      </p:sp>
      <p:sp>
        <p:nvSpPr>
          <p:cNvPr id="25" name="椭圆 10">
            <a:extLst>
              <a:ext uri="{FF2B5EF4-FFF2-40B4-BE49-F238E27FC236}">
                <a16:creationId xmlns:a16="http://schemas.microsoft.com/office/drawing/2014/main" id="{A4798559-6687-A635-7881-CC4F25ED522B}"/>
              </a:ext>
            </a:extLst>
          </p:cNvPr>
          <p:cNvSpPr/>
          <p:nvPr/>
        </p:nvSpPr>
        <p:spPr>
          <a:xfrm>
            <a:off x="6588874" y="234095"/>
            <a:ext cx="1461135" cy="1461135"/>
          </a:xfrm>
          <a:prstGeom prst="ellipse">
            <a:avLst/>
          </a:prstGeom>
          <a:blipFill rotWithShape="1">
            <a:blip r:embed="rId6"/>
            <a:stretch>
              <a:fillRect/>
            </a:stretch>
          </a:blipFill>
          <a:ln>
            <a:solidFill>
              <a:srgbClr val="E5828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7号-萌趣欢乐体" panose="00000500000000000000" pitchFamily="2" charset="-122"/>
              <a:ea typeface="字魂107号-萌趣欢乐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7866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uiExpand="1" build="p"/>
      <p:bldP spid="16" grpId="0"/>
      <p:bldP spid="23" grpId="0"/>
      <p:bldP spid="24" grpId="0"/>
      <p:bldP spid="2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>
          <a:xfrm>
            <a:off x="9652407" y="833707"/>
            <a:ext cx="1552941" cy="1043706"/>
          </a:xfrm>
          <a:custGeom>
            <a:avLst/>
            <a:gdLst/>
            <a:ahLst/>
            <a:cxnLst/>
            <a:rect l="l" t="t" r="r" b="b"/>
            <a:pathLst>
              <a:path w="2329412" h="1565559">
                <a:moveTo>
                  <a:pt x="0" y="0"/>
                </a:moveTo>
                <a:lnTo>
                  <a:pt x="2329412" y="0"/>
                </a:lnTo>
                <a:lnTo>
                  <a:pt x="2329412" y="1565559"/>
                </a:lnTo>
                <a:lnTo>
                  <a:pt x="0" y="156555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9662083" y="2511873"/>
            <a:ext cx="2654098" cy="2687695"/>
          </a:xfrm>
          <a:custGeom>
            <a:avLst/>
            <a:gdLst/>
            <a:ahLst/>
            <a:cxnLst/>
            <a:rect l="l" t="t" r="r" b="b"/>
            <a:pathLst>
              <a:path w="3981147" h="4031542">
                <a:moveTo>
                  <a:pt x="0" y="0"/>
                </a:moveTo>
                <a:lnTo>
                  <a:pt x="3981147" y="0"/>
                </a:lnTo>
                <a:lnTo>
                  <a:pt x="3981147" y="4031542"/>
                </a:lnTo>
                <a:lnTo>
                  <a:pt x="0" y="403154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824704" y="2448118"/>
            <a:ext cx="2258177" cy="2680329"/>
          </a:xfrm>
          <a:custGeom>
            <a:avLst/>
            <a:gdLst/>
            <a:ahLst/>
            <a:cxnLst/>
            <a:rect l="l" t="t" r="r" b="b"/>
            <a:pathLst>
              <a:path w="3387266" h="4020494">
                <a:moveTo>
                  <a:pt x="0" y="0"/>
                </a:moveTo>
                <a:lnTo>
                  <a:pt x="3387266" y="0"/>
                </a:lnTo>
                <a:lnTo>
                  <a:pt x="3387266" y="4020494"/>
                </a:lnTo>
                <a:lnTo>
                  <a:pt x="0" y="402049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 descr="A yellow and pink text on a black background&#10;&#10;AI-generated content may be incorrect.">
            <a:extLst>
              <a:ext uri="{FF2B5EF4-FFF2-40B4-BE49-F238E27FC236}">
                <a16:creationId xmlns:a16="http://schemas.microsoft.com/office/drawing/2014/main" id="{28B438F0-3BB8-9858-AC82-F9200426F21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7217" y="1132889"/>
            <a:ext cx="8219806" cy="2761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2819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4" name="Google Shape;234;p1"/>
          <p:cNvPicPr preferRelativeResize="0"/>
          <p:nvPr/>
        </p:nvPicPr>
        <p:blipFill rotWithShape="1">
          <a:blip r:embed="rId5">
            <a:alphaModFix/>
          </a:blip>
          <a:srcRect l="19098" r="5935" b="68133"/>
          <a:stretch/>
        </p:blipFill>
        <p:spPr>
          <a:xfrm>
            <a:off x="1" y="4849770"/>
            <a:ext cx="12192000" cy="200823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35" name="Google Shape;235;p1"/>
          <p:cNvGrpSpPr/>
          <p:nvPr/>
        </p:nvGrpSpPr>
        <p:grpSpPr>
          <a:xfrm>
            <a:off x="5681143" y="1007096"/>
            <a:ext cx="6009343" cy="5395472"/>
            <a:chOff x="0" y="-38100"/>
            <a:chExt cx="2374061" cy="2131544"/>
          </a:xfrm>
        </p:grpSpPr>
        <p:sp>
          <p:nvSpPr>
            <p:cNvPr id="236" name="Google Shape;236;p1"/>
            <p:cNvSpPr/>
            <p:nvPr/>
          </p:nvSpPr>
          <p:spPr>
            <a:xfrm>
              <a:off x="0" y="0"/>
              <a:ext cx="2374061" cy="2093444"/>
            </a:xfrm>
            <a:custGeom>
              <a:avLst/>
              <a:gdLst/>
              <a:ahLst/>
              <a:cxnLst/>
              <a:rect l="l" t="t" r="r" b="b"/>
              <a:pathLst>
                <a:path w="2374061" h="2093444" extrusionOk="0">
                  <a:moveTo>
                    <a:pt x="43803" y="0"/>
                  </a:moveTo>
                  <a:lnTo>
                    <a:pt x="2330258" y="0"/>
                  </a:lnTo>
                  <a:cubicBezTo>
                    <a:pt x="2354450" y="0"/>
                    <a:pt x="2374061" y="19611"/>
                    <a:pt x="2374061" y="43803"/>
                  </a:cubicBezTo>
                  <a:lnTo>
                    <a:pt x="2374061" y="2049642"/>
                  </a:lnTo>
                  <a:cubicBezTo>
                    <a:pt x="2374061" y="2061259"/>
                    <a:pt x="2369446" y="2072400"/>
                    <a:pt x="2361231" y="2080615"/>
                  </a:cubicBezTo>
                  <a:cubicBezTo>
                    <a:pt x="2353017" y="2088829"/>
                    <a:pt x="2341875" y="2093444"/>
                    <a:pt x="2330258" y="2093444"/>
                  </a:cubicBezTo>
                  <a:lnTo>
                    <a:pt x="43803" y="2093444"/>
                  </a:lnTo>
                  <a:cubicBezTo>
                    <a:pt x="32185" y="2093444"/>
                    <a:pt x="21044" y="2088829"/>
                    <a:pt x="12830" y="2080615"/>
                  </a:cubicBezTo>
                  <a:cubicBezTo>
                    <a:pt x="4615" y="2072400"/>
                    <a:pt x="0" y="2061259"/>
                    <a:pt x="0" y="2049642"/>
                  </a:cubicBezTo>
                  <a:lnTo>
                    <a:pt x="0" y="43803"/>
                  </a:lnTo>
                  <a:cubicBezTo>
                    <a:pt x="0" y="32185"/>
                    <a:pt x="4615" y="21044"/>
                    <a:pt x="12830" y="12830"/>
                  </a:cubicBezTo>
                  <a:cubicBezTo>
                    <a:pt x="21044" y="4615"/>
                    <a:pt x="32185" y="0"/>
                    <a:pt x="43803" y="0"/>
                  </a:cubicBezTo>
                  <a:close/>
                </a:path>
              </a:pathLst>
            </a:custGeom>
            <a:solidFill>
              <a:srgbClr val="FFDC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7" name="Google Shape;237;p1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3851" tIns="33851" rIns="33851" bIns="33851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4775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38" name="Google Shape;238;p1"/>
          <p:cNvGrpSpPr/>
          <p:nvPr/>
        </p:nvGrpSpPr>
        <p:grpSpPr>
          <a:xfrm>
            <a:off x="5459321" y="900072"/>
            <a:ext cx="6046881" cy="5373728"/>
            <a:chOff x="0" y="-38100"/>
            <a:chExt cx="2388891" cy="2122954"/>
          </a:xfrm>
        </p:grpSpPr>
        <p:sp>
          <p:nvSpPr>
            <p:cNvPr id="239" name="Google Shape;239;p1"/>
            <p:cNvSpPr/>
            <p:nvPr/>
          </p:nvSpPr>
          <p:spPr>
            <a:xfrm>
              <a:off x="0" y="0"/>
              <a:ext cx="2388891" cy="2084854"/>
            </a:xfrm>
            <a:custGeom>
              <a:avLst/>
              <a:gdLst/>
              <a:ahLst/>
              <a:cxnLst/>
              <a:rect l="l" t="t" r="r" b="b"/>
              <a:pathLst>
                <a:path w="2388891" h="2084854" extrusionOk="0">
                  <a:moveTo>
                    <a:pt x="43531" y="0"/>
                  </a:moveTo>
                  <a:lnTo>
                    <a:pt x="2345361" y="0"/>
                  </a:lnTo>
                  <a:cubicBezTo>
                    <a:pt x="2369402" y="0"/>
                    <a:pt x="2388891" y="19489"/>
                    <a:pt x="2388891" y="43531"/>
                  </a:cubicBezTo>
                  <a:lnTo>
                    <a:pt x="2388891" y="2041324"/>
                  </a:lnTo>
                  <a:cubicBezTo>
                    <a:pt x="2388891" y="2065365"/>
                    <a:pt x="2369402" y="2084854"/>
                    <a:pt x="2345361" y="2084854"/>
                  </a:cubicBezTo>
                  <a:lnTo>
                    <a:pt x="43531" y="2084854"/>
                  </a:lnTo>
                  <a:cubicBezTo>
                    <a:pt x="19489" y="2084854"/>
                    <a:pt x="0" y="2065365"/>
                    <a:pt x="0" y="2041324"/>
                  </a:cubicBezTo>
                  <a:lnTo>
                    <a:pt x="0" y="43531"/>
                  </a:lnTo>
                  <a:cubicBezTo>
                    <a:pt x="0" y="19489"/>
                    <a:pt x="19489" y="0"/>
                    <a:pt x="43531" y="0"/>
                  </a:cubicBezTo>
                  <a:close/>
                </a:path>
              </a:pathLst>
            </a:custGeom>
            <a:solidFill>
              <a:srgbClr val="FEED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0" name="Google Shape;240;p1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3851" tIns="33851" rIns="33851" bIns="33851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4775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41" name="Google Shape;241;p1"/>
          <p:cNvPicPr preferRelativeResize="0"/>
          <p:nvPr/>
        </p:nvPicPr>
        <p:blipFill rotWithShape="1">
          <a:blip r:embed="rId6">
            <a:alphaModFix/>
          </a:blip>
          <a:srcRect l="17884"/>
          <a:stretch/>
        </p:blipFill>
        <p:spPr>
          <a:xfrm>
            <a:off x="1398786" y="3659368"/>
            <a:ext cx="3273511" cy="276230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2" name="Google Shape;242;p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22185" y="5026726"/>
            <a:ext cx="2154199" cy="1532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3" name="Google Shape;243;p1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600055" y="272611"/>
            <a:ext cx="1381677" cy="949903"/>
          </a:xfrm>
          <a:prstGeom prst="rect">
            <a:avLst/>
          </a:prstGeom>
          <a:noFill/>
          <a:ln>
            <a:noFill/>
          </a:ln>
        </p:spPr>
      </p:pic>
      <p:pic>
        <p:nvPicPr>
          <p:cNvPr id="244" name="Google Shape;244;p1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4049638" y="1317232"/>
            <a:ext cx="981119" cy="605841"/>
          </a:xfrm>
          <a:prstGeom prst="rect">
            <a:avLst/>
          </a:prstGeom>
          <a:noFill/>
          <a:ln>
            <a:noFill/>
          </a:ln>
        </p:spPr>
      </p:pic>
      <p:pic>
        <p:nvPicPr>
          <p:cNvPr id="245" name="Google Shape;245;p1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546513" y="2100873"/>
            <a:ext cx="2852049" cy="3116993"/>
          </a:xfrm>
          <a:prstGeom prst="rect">
            <a:avLst/>
          </a:prstGeom>
          <a:noFill/>
          <a:ln>
            <a:noFill/>
          </a:ln>
        </p:spPr>
      </p:pic>
      <p:pic>
        <p:nvPicPr>
          <p:cNvPr id="246" name="Google Shape;246;p1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1135550" y="5397441"/>
            <a:ext cx="1616673" cy="1175456"/>
          </a:xfrm>
          <a:prstGeom prst="rect">
            <a:avLst/>
          </a:prstGeom>
          <a:noFill/>
          <a:ln>
            <a:noFill/>
          </a:ln>
        </p:spPr>
      </p:pic>
      <p:pic>
        <p:nvPicPr>
          <p:cNvPr id="247" name="Google Shape;247;p1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3179863" y="5397441"/>
            <a:ext cx="1699891" cy="1235963"/>
          </a:xfrm>
          <a:prstGeom prst="rect">
            <a:avLst/>
          </a:prstGeom>
          <a:noFill/>
          <a:ln>
            <a:noFill/>
          </a:ln>
        </p:spPr>
      </p:pic>
      <p:pic>
        <p:nvPicPr>
          <p:cNvPr id="248" name="Google Shape;248;p1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2212649" y="5054319"/>
            <a:ext cx="1836987" cy="15045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9" name="Google Shape;249;p1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3035541" y="5054319"/>
            <a:ext cx="2220153" cy="1579084"/>
          </a:xfrm>
          <a:prstGeom prst="rect">
            <a:avLst/>
          </a:prstGeom>
          <a:noFill/>
          <a:ln>
            <a:noFill/>
          </a:ln>
        </p:spPr>
      </p:pic>
      <p:pic>
        <p:nvPicPr>
          <p:cNvPr id="250" name="Google Shape;250;p1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 rot="10276833">
            <a:off x="7160765" y="666015"/>
            <a:ext cx="2643987" cy="660997"/>
          </a:xfrm>
          <a:prstGeom prst="rect">
            <a:avLst/>
          </a:prstGeom>
          <a:noFill/>
          <a:ln>
            <a:noFill/>
          </a:ln>
        </p:spPr>
      </p:pic>
      <p:sp>
        <p:nvSpPr>
          <p:cNvPr id="251" name="Google Shape;251;p1"/>
          <p:cNvSpPr txBox="1"/>
          <p:nvPr/>
        </p:nvSpPr>
        <p:spPr>
          <a:xfrm>
            <a:off x="5496859" y="2745825"/>
            <a:ext cx="6009343" cy="30469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5C5C82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TƯỚI HOA TRONG CHẬU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/>
              <a:ea typeface="+mn-ea"/>
              <a:cs typeface="Arial"/>
              <a:sym typeface="Arial"/>
            </a:endParaRPr>
          </a:p>
        </p:txBody>
      </p:sp>
      <p:grpSp>
        <p:nvGrpSpPr>
          <p:cNvPr id="252" name="Google Shape;252;p1"/>
          <p:cNvGrpSpPr/>
          <p:nvPr/>
        </p:nvGrpSpPr>
        <p:grpSpPr>
          <a:xfrm>
            <a:off x="6709843" y="1844128"/>
            <a:ext cx="3444976" cy="819668"/>
            <a:chOff x="4287584" y="2806482"/>
            <a:chExt cx="5167464" cy="1229503"/>
          </a:xfrm>
        </p:grpSpPr>
        <p:sp>
          <p:nvSpPr>
            <p:cNvPr id="253" name="Google Shape;253;p1"/>
            <p:cNvSpPr/>
            <p:nvPr/>
          </p:nvSpPr>
          <p:spPr>
            <a:xfrm rot="-254175">
              <a:off x="4287584" y="2806482"/>
              <a:ext cx="5167464" cy="1229503"/>
            </a:xfrm>
            <a:custGeom>
              <a:avLst/>
              <a:gdLst/>
              <a:ahLst/>
              <a:cxnLst/>
              <a:rect l="l" t="t" r="r" b="b"/>
              <a:pathLst>
                <a:path w="6284414" h="1610114" extrusionOk="0">
                  <a:moveTo>
                    <a:pt x="5345514" y="1598927"/>
                  </a:moveTo>
                  <a:cubicBezTo>
                    <a:pt x="5345514" y="1598927"/>
                    <a:pt x="4925761" y="1610114"/>
                    <a:pt x="4463177" y="1607493"/>
                  </a:cubicBezTo>
                  <a:cubicBezTo>
                    <a:pt x="2350089" y="1605330"/>
                    <a:pt x="1057073" y="1597506"/>
                    <a:pt x="1057073" y="1597506"/>
                  </a:cubicBezTo>
                  <a:cubicBezTo>
                    <a:pt x="812931" y="1588672"/>
                    <a:pt x="565145" y="1571691"/>
                    <a:pt x="398404" y="1513513"/>
                  </a:cubicBezTo>
                  <a:cubicBezTo>
                    <a:pt x="120505" y="1416551"/>
                    <a:pt x="0" y="1239023"/>
                    <a:pt x="0" y="709996"/>
                  </a:cubicBezTo>
                  <a:lnTo>
                    <a:pt x="0" y="709991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3801476" y="7673"/>
                  </a:cubicBezTo>
                  <a:cubicBezTo>
                    <a:pt x="4706835" y="0"/>
                    <a:pt x="5170762" y="7673"/>
                    <a:pt x="5170762" y="7673"/>
                  </a:cubicBezTo>
                  <a:cubicBezTo>
                    <a:pt x="5539070" y="15152"/>
                    <a:pt x="5902383" y="84484"/>
                    <a:pt x="6100123" y="207066"/>
                  </a:cubicBezTo>
                  <a:cubicBezTo>
                    <a:pt x="6251140" y="300683"/>
                    <a:pt x="6284414" y="425358"/>
                    <a:pt x="6275274" y="709996"/>
                  </a:cubicBezTo>
                  <a:lnTo>
                    <a:pt x="6275274" y="710001"/>
                  </a:lnTo>
                  <a:cubicBezTo>
                    <a:pt x="6275274" y="1356988"/>
                    <a:pt x="5992277" y="1571086"/>
                    <a:pt x="5345514" y="1598927"/>
                  </a:cubicBezTo>
                  <a:close/>
                </a:path>
              </a:pathLst>
            </a:custGeom>
            <a:solidFill>
              <a:srgbClr val="98C8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4" name="Google Shape;254;p1"/>
            <p:cNvSpPr txBox="1"/>
            <p:nvPr/>
          </p:nvSpPr>
          <p:spPr>
            <a:xfrm rot="21319842">
              <a:off x="4554204" y="3005736"/>
              <a:ext cx="4700052" cy="83099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FAFAF7"/>
                  </a:solidFill>
                  <a:effectLst/>
                  <a:uLnTx/>
                  <a:uFillTx/>
                  <a:latin typeface="UTM Avo" panose="02040603050506020204" pitchFamily="18"/>
                  <a:ea typeface="+mn-ea"/>
                  <a:cs typeface="Arial"/>
                  <a:sym typeface="Arial"/>
                </a:rPr>
                <a:t>TRÒ CHƠI</a:t>
              </a:r>
              <a:endParaRPr kumimoji="0" sz="3600" b="1" i="0" u="none" strike="noStrike" kern="0" cap="none" spc="0" normalizeH="0" baseline="0" noProof="0" dirty="0">
                <a:ln>
                  <a:noFill/>
                </a:ln>
                <a:solidFill>
                  <a:srgbClr val="FAFAF7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255" name="Google Shape;255;p1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232688" y="917483"/>
            <a:ext cx="1515395" cy="1445308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Сute funny background music _ no copyright">
            <a:hlinkClick r:id="" action="ppaction://media"/>
            <a:extLst>
              <a:ext uri="{FF2B5EF4-FFF2-40B4-BE49-F238E27FC236}">
                <a16:creationId xmlns:a16="http://schemas.microsoft.com/office/drawing/2014/main" id="{F2621FF1-896A-5DB9-4B21-9FFD009BF48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4" name="Google Shape;234;p1"/>
          <p:cNvPicPr preferRelativeResize="0"/>
          <p:nvPr/>
        </p:nvPicPr>
        <p:blipFill rotWithShape="1">
          <a:blip r:embed="rId3">
            <a:alphaModFix/>
          </a:blip>
          <a:srcRect l="19098" r="5935" b="68133"/>
          <a:stretch/>
        </p:blipFill>
        <p:spPr>
          <a:xfrm>
            <a:off x="1" y="4849770"/>
            <a:ext cx="12192000" cy="2008231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60D56CE-6A6B-6E8F-FFFC-48B7D3E2BA62}"/>
              </a:ext>
            </a:extLst>
          </p:cNvPr>
          <p:cNvSpPr/>
          <p:nvPr/>
        </p:nvSpPr>
        <p:spPr>
          <a:xfrm>
            <a:off x="2847876" y="1510166"/>
            <a:ext cx="8839200" cy="4896054"/>
          </a:xfrm>
          <a:prstGeom prst="roundRect">
            <a:avLst>
              <a:gd name="adj" fmla="val 6085"/>
            </a:avLst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Hướng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dẫn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chơi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game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Mỗi chậu hoa tương ứng với 1 câu hỏi.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  <a:p>
            <a:pPr marL="457200" marR="0" lvl="0" indent="-4572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GV click vào chậu hoa để hiển thị câu hỏi tương ứng.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  <a:p>
            <a:pPr marL="457200" marR="0" lvl="0" indent="-4572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Click vào ô đáp án để chọn đáp án đúng.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  <a:p>
            <a:pPr marL="457200" marR="0" lvl="0" indent="-4572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Sau khi chọn đáp án đúng, GV click vào mũi tên "Quay về" để về màn hình chọn chậu hoa.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  <a:p>
            <a:pPr marL="457200" marR="0" lvl="0" indent="-4572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Click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vào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màn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hình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để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chậu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hoa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biến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mất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.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Click vào chậu hoa tiếp theo để tiếp tục trò chơi.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5" name="Google Shape;251;p1">
            <a:extLst>
              <a:ext uri="{FF2B5EF4-FFF2-40B4-BE49-F238E27FC236}">
                <a16:creationId xmlns:a16="http://schemas.microsoft.com/office/drawing/2014/main" id="{69AD57FB-3A75-ED4A-2CAD-3D77A5E3A212}"/>
              </a:ext>
            </a:extLst>
          </p:cNvPr>
          <p:cNvSpPr txBox="1"/>
          <p:nvPr/>
        </p:nvSpPr>
        <p:spPr>
          <a:xfrm>
            <a:off x="113525" y="313413"/>
            <a:ext cx="11614432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5C5C82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TƯỚI HOA TRONG CHẬU</a:t>
            </a:r>
            <a:endParaRPr kumimoji="0" sz="9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/>
              <a:ea typeface="+mn-ea"/>
              <a:cs typeface="Arial"/>
              <a:sym typeface="Arial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14A5A344-25EF-5B32-F4D6-F9394A0E4980}"/>
              </a:ext>
            </a:extLst>
          </p:cNvPr>
          <p:cNvGrpSpPr/>
          <p:nvPr/>
        </p:nvGrpSpPr>
        <p:grpSpPr>
          <a:xfrm>
            <a:off x="0" y="3132899"/>
            <a:ext cx="3303142" cy="3546744"/>
            <a:chOff x="232688" y="272611"/>
            <a:chExt cx="5023006" cy="6360793"/>
          </a:xfrm>
        </p:grpSpPr>
        <p:pic>
          <p:nvPicPr>
            <p:cNvPr id="241" name="Google Shape;241;p1"/>
            <p:cNvPicPr preferRelativeResize="0"/>
            <p:nvPr/>
          </p:nvPicPr>
          <p:blipFill rotWithShape="1">
            <a:blip r:embed="rId4">
              <a:alphaModFix/>
            </a:blip>
            <a:srcRect l="17884"/>
            <a:stretch/>
          </p:blipFill>
          <p:spPr>
            <a:xfrm>
              <a:off x="1398786" y="3659368"/>
              <a:ext cx="3273511" cy="27623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2" name="Google Shape;242;p1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422185" y="5026726"/>
              <a:ext cx="2154199" cy="15321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3" name="Google Shape;243;p1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1600055" y="272611"/>
              <a:ext cx="1381677" cy="94990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5" name="Google Shape;245;p1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1546513" y="2100873"/>
              <a:ext cx="2852049" cy="311699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6" name="Google Shape;246;p1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1135550" y="5397441"/>
              <a:ext cx="1616673" cy="117545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7" name="Google Shape;247;p1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3179863" y="5397441"/>
              <a:ext cx="1699891" cy="123596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8" name="Google Shape;248;p1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2212649" y="5054319"/>
              <a:ext cx="1836987" cy="150458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9" name="Google Shape;249;p1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3035541" y="5054319"/>
              <a:ext cx="2220153" cy="157908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55" name="Google Shape;255;p1"/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>
              <a:off x="232688" y="917483"/>
              <a:ext cx="1515395" cy="1445308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1028630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0" name="Google Shape;260;p2"/>
          <p:cNvPicPr preferRelativeResize="0"/>
          <p:nvPr/>
        </p:nvPicPr>
        <p:blipFill rotWithShape="1">
          <a:blip r:embed="rId3">
            <a:alphaModFix/>
          </a:blip>
          <a:srcRect l="19098" r="5935" b="68133"/>
          <a:stretch/>
        </p:blipFill>
        <p:spPr>
          <a:xfrm>
            <a:off x="1" y="4880942"/>
            <a:ext cx="12192000" cy="2008231"/>
          </a:xfrm>
          <a:prstGeom prst="rect">
            <a:avLst/>
          </a:prstGeom>
          <a:noFill/>
          <a:ln>
            <a:noFill/>
          </a:ln>
        </p:spPr>
      </p:pic>
      <p:pic>
        <p:nvPicPr>
          <p:cNvPr id="261" name="Google Shape;261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688149" y="6164342"/>
            <a:ext cx="1334281" cy="68882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62" name="Google Shape;262;p2"/>
          <p:cNvGrpSpPr/>
          <p:nvPr/>
        </p:nvGrpSpPr>
        <p:grpSpPr>
          <a:xfrm>
            <a:off x="-33848" y="5410626"/>
            <a:ext cx="1621971" cy="1447375"/>
            <a:chOff x="12922445" y="7368188"/>
            <a:chExt cx="2432955" cy="2171063"/>
          </a:xfrm>
        </p:grpSpPr>
        <p:pic>
          <p:nvPicPr>
            <p:cNvPr id="263" name="Google Shape;263;p2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2922445" y="7368188"/>
              <a:ext cx="1432244" cy="156995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4" name="Google Shape;264;p2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3353978" y="8498764"/>
              <a:ext cx="2001422" cy="103323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5" name="Google Shape;265;p2"/>
            <p:cNvPicPr preferRelativeResize="0"/>
            <p:nvPr/>
          </p:nvPicPr>
          <p:blipFill rotWithShape="1">
            <a:blip r:embed="rId6">
              <a:alphaModFix/>
            </a:blip>
            <a:srcRect l="218" r="219"/>
            <a:stretch/>
          </p:blipFill>
          <p:spPr>
            <a:xfrm>
              <a:off x="14367560" y="8833553"/>
              <a:ext cx="987839" cy="705698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66" name="Google Shape;266;p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-1511033">
            <a:off x="3438846" y="154814"/>
            <a:ext cx="886927" cy="8958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7" name="Google Shape;267;p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9440573" y="279239"/>
            <a:ext cx="1024069" cy="805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268" name="Google Shape;268;p2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6226391" y="186169"/>
            <a:ext cx="696352" cy="4996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2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0241856" y="599193"/>
            <a:ext cx="407605" cy="3094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1" name="Google Shape;271;p2">
            <a:hlinkClick r:id="rId11" action="ppaction://hlinksldjump"/>
          </p:cNvPr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1625592" y="1384219"/>
            <a:ext cx="1987468" cy="2798307"/>
          </a:xfrm>
          <a:prstGeom prst="rect">
            <a:avLst/>
          </a:prstGeom>
          <a:noFill/>
          <a:ln>
            <a:noFill/>
          </a:ln>
        </p:spPr>
      </p:pic>
      <p:pic>
        <p:nvPicPr>
          <p:cNvPr id="272" name="Google Shape;272;p2">
            <a:hlinkClick r:id="rId13" action="ppaction://hlinksldjump"/>
          </p:cNvPr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6993134" y="1253023"/>
            <a:ext cx="2206943" cy="2901948"/>
          </a:xfrm>
          <a:prstGeom prst="rect">
            <a:avLst/>
          </a:prstGeom>
          <a:noFill/>
          <a:ln>
            <a:noFill/>
          </a:ln>
        </p:spPr>
      </p:pic>
      <p:pic>
        <p:nvPicPr>
          <p:cNvPr id="273" name="Google Shape;273;p2">
            <a:hlinkClick r:id="rId15" action="ppaction://hlinksldjump"/>
          </p:cNvPr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4543356" y="3429000"/>
            <a:ext cx="1298561" cy="3200677"/>
          </a:xfrm>
          <a:prstGeom prst="rect">
            <a:avLst/>
          </a:prstGeom>
          <a:noFill/>
          <a:ln>
            <a:noFill/>
          </a:ln>
        </p:spPr>
      </p:pic>
      <p:pic>
        <p:nvPicPr>
          <p:cNvPr id="274" name="Google Shape;274;p2">
            <a:hlinkClick r:id="rId17" action="ppaction://hlinksldjump"/>
          </p:cNvPr>
          <p:cNvPicPr preferRelativeResize="0"/>
          <p:nvPr/>
        </p:nvPicPr>
        <p:blipFill rotWithShape="1">
          <a:blip r:embed="rId18">
            <a:alphaModFix/>
          </a:blip>
          <a:srcRect/>
          <a:stretch/>
        </p:blipFill>
        <p:spPr>
          <a:xfrm>
            <a:off x="8601031" y="3649481"/>
            <a:ext cx="1987468" cy="2859272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Arrow: Notched Right 1">
            <a:hlinkClick r:id="rId19" action="ppaction://hlinksldjump"/>
            <a:extLst>
              <a:ext uri="{FF2B5EF4-FFF2-40B4-BE49-F238E27FC236}">
                <a16:creationId xmlns:a16="http://schemas.microsoft.com/office/drawing/2014/main" id="{7B73E526-148F-4612-B46C-BE32F49A1711}"/>
              </a:ext>
            </a:extLst>
          </p:cNvPr>
          <p:cNvSpPr/>
          <p:nvPr/>
        </p:nvSpPr>
        <p:spPr>
          <a:xfrm>
            <a:off x="10775576" y="5890645"/>
            <a:ext cx="1162583" cy="739031"/>
          </a:xfrm>
          <a:prstGeom prst="notchedRightArrow">
            <a:avLst/>
          </a:prstGeom>
          <a:solidFill>
            <a:schemeClr val="accent5">
              <a:lumMod val="50000"/>
            </a:schemeClr>
          </a:solidFill>
          <a:ln w="190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2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2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2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2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2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2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0" name="Google Shape;280;p3"/>
          <p:cNvPicPr preferRelativeResize="0"/>
          <p:nvPr/>
        </p:nvPicPr>
        <p:blipFill rotWithShape="1">
          <a:blip r:embed="rId4">
            <a:alphaModFix/>
          </a:blip>
          <a:srcRect l="19098" r="5935" b="68133"/>
          <a:stretch/>
        </p:blipFill>
        <p:spPr>
          <a:xfrm>
            <a:off x="1" y="4849770"/>
            <a:ext cx="12192000" cy="2008231"/>
          </a:xfrm>
          <a:prstGeom prst="rect">
            <a:avLst/>
          </a:prstGeom>
          <a:noFill/>
          <a:ln>
            <a:noFill/>
          </a:ln>
        </p:spPr>
      </p:pic>
      <p:pic>
        <p:nvPicPr>
          <p:cNvPr id="281" name="Google Shape;281;p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90757" y="726226"/>
            <a:ext cx="683735" cy="519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82" name="Google Shape;282;p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1098763" y="1143000"/>
            <a:ext cx="611677" cy="417469"/>
          </a:xfrm>
          <a:prstGeom prst="rect">
            <a:avLst/>
          </a:prstGeom>
          <a:noFill/>
          <a:ln>
            <a:noFill/>
          </a:ln>
        </p:spPr>
      </p:pic>
      <p:sp>
        <p:nvSpPr>
          <p:cNvPr id="283" name="Google Shape;283;p3"/>
          <p:cNvSpPr/>
          <p:nvPr/>
        </p:nvSpPr>
        <p:spPr>
          <a:xfrm>
            <a:off x="1214581" y="698197"/>
            <a:ext cx="9762837" cy="1445861"/>
          </a:xfrm>
          <a:prstGeom prst="roundRect">
            <a:avLst>
              <a:gd name="adj" fmla="val 16667"/>
            </a:avLst>
          </a:prstGeom>
          <a:ln/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Tx/>
              <a:buNone/>
              <a:tabLst/>
              <a:defRPr/>
            </a:pPr>
            <a:r>
              <a:rPr kumimoji="0" lang="vi-VN" sz="4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…. đơn vị = 1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chục</a:t>
            </a: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284" name="S1"/>
          <p:cNvSpPr/>
          <p:nvPr/>
        </p:nvSpPr>
        <p:spPr>
          <a:xfrm>
            <a:off x="1214582" y="2718888"/>
            <a:ext cx="4535055" cy="1614669"/>
          </a:xfrm>
          <a:prstGeom prst="roundRect">
            <a:avLst>
              <a:gd name="adj" fmla="val 16667"/>
            </a:avLst>
          </a:prstGeom>
          <a:ln/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3200"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A. 100</a:t>
            </a:r>
            <a:endParaRPr kumimoji="0" lang="en-VN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285" name="S2"/>
          <p:cNvSpPr/>
          <p:nvPr/>
        </p:nvSpPr>
        <p:spPr>
          <a:xfrm>
            <a:off x="1214583" y="4713942"/>
            <a:ext cx="4535055" cy="1614669"/>
          </a:xfrm>
          <a:prstGeom prst="roundRect">
            <a:avLst>
              <a:gd name="adj" fmla="val 16667"/>
            </a:avLst>
          </a:prstGeom>
          <a:ln/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3200"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C. 20</a:t>
            </a:r>
          </a:p>
        </p:txBody>
      </p:sp>
      <p:sp>
        <p:nvSpPr>
          <p:cNvPr id="287" name="S4"/>
          <p:cNvSpPr/>
          <p:nvPr/>
        </p:nvSpPr>
        <p:spPr>
          <a:xfrm>
            <a:off x="6442365" y="2727826"/>
            <a:ext cx="4535055" cy="1614669"/>
          </a:xfrm>
          <a:prstGeom prst="roundRect">
            <a:avLst>
              <a:gd name="adj" fmla="val 16667"/>
            </a:avLst>
          </a:prstGeom>
          <a:ln/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3200"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B. 50</a:t>
            </a:r>
          </a:p>
        </p:txBody>
      </p:sp>
      <p:sp>
        <p:nvSpPr>
          <p:cNvPr id="288" name="Đ"/>
          <p:cNvSpPr/>
          <p:nvPr/>
        </p:nvSpPr>
        <p:spPr>
          <a:xfrm>
            <a:off x="6442363" y="4702719"/>
            <a:ext cx="4535100" cy="1614506"/>
          </a:xfrm>
          <a:prstGeom prst="roundRect">
            <a:avLst>
              <a:gd name="adj" fmla="val 16667"/>
            </a:avLst>
          </a:prstGeom>
          <a:ln/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3200"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D. 10</a:t>
            </a:r>
            <a:endParaRPr kumimoji="0" lang="en-VN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289" name="Google Shape;289;p3">
            <a:hlinkClick r:id="rId7" action="ppaction://hlinksldjump"/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0977417" y="5468612"/>
            <a:ext cx="1214584" cy="13558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90" name="Google Shape;290;p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-2" y="4714812"/>
            <a:ext cx="969793" cy="2143189"/>
          </a:xfrm>
          <a:prstGeom prst="rect">
            <a:avLst/>
          </a:prstGeom>
          <a:noFill/>
          <a:ln>
            <a:noFill/>
          </a:ln>
        </p:spPr>
      </p:pic>
      <p:pic>
        <p:nvPicPr>
          <p:cNvPr id="291" name="Google Shape;291;p3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-42430" y="6181815"/>
            <a:ext cx="933724" cy="6641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500" fill="hold"/>
                                        <p:tgtEl>
                                          <p:spTgt spid="28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" dur="500" fill="hold"/>
                                        <p:tgtEl>
                                          <p:spTgt spid="28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28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4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" dur="500" fill="hold"/>
                                        <p:tgtEl>
                                          <p:spTgt spid="28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28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28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5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500" fill="hold"/>
                                        <p:tgtEl>
                                          <p:spTgt spid="28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28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28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7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500" fill="hold"/>
                                        <p:tgtEl>
                                          <p:spTgt spid="28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28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28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8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0" name="Google Shape;280;p3"/>
          <p:cNvPicPr preferRelativeResize="0"/>
          <p:nvPr/>
        </p:nvPicPr>
        <p:blipFill rotWithShape="1">
          <a:blip r:embed="rId4">
            <a:alphaModFix/>
          </a:blip>
          <a:srcRect l="19098" r="5935" b="68133"/>
          <a:stretch/>
        </p:blipFill>
        <p:spPr>
          <a:xfrm>
            <a:off x="1" y="4849770"/>
            <a:ext cx="12192000" cy="2008231"/>
          </a:xfrm>
          <a:prstGeom prst="rect">
            <a:avLst/>
          </a:prstGeom>
          <a:noFill/>
          <a:ln>
            <a:noFill/>
          </a:ln>
        </p:spPr>
      </p:pic>
      <p:pic>
        <p:nvPicPr>
          <p:cNvPr id="281" name="Google Shape;281;p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90757" y="726226"/>
            <a:ext cx="683735" cy="519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82" name="Google Shape;282;p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1098763" y="1143000"/>
            <a:ext cx="611677" cy="417469"/>
          </a:xfrm>
          <a:prstGeom prst="rect">
            <a:avLst/>
          </a:prstGeom>
          <a:noFill/>
          <a:ln>
            <a:noFill/>
          </a:ln>
        </p:spPr>
      </p:pic>
      <p:sp>
        <p:nvSpPr>
          <p:cNvPr id="283" name="Google Shape;283;p3"/>
          <p:cNvSpPr/>
          <p:nvPr/>
        </p:nvSpPr>
        <p:spPr>
          <a:xfrm>
            <a:off x="1293676" y="809898"/>
            <a:ext cx="9223647" cy="2647678"/>
          </a:xfrm>
          <a:prstGeom prst="roundRect">
            <a:avLst>
              <a:gd name="adj" fmla="val 16667"/>
            </a:avLst>
          </a:prstGeom>
          <a:ln/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Tx/>
              <a:buNone/>
              <a:tabLst/>
              <a:defRPr/>
            </a:pPr>
            <a:r>
              <a:rPr kumimoji="0" lang="vi-VN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10 chục =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….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trăm</a:t>
            </a:r>
            <a:endParaRPr kumimoji="0" lang="vi-VN" sz="4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284" name="S1"/>
          <p:cNvSpPr/>
          <p:nvPr/>
        </p:nvSpPr>
        <p:spPr>
          <a:xfrm>
            <a:off x="6282457" y="3581400"/>
            <a:ext cx="4215751" cy="1109175"/>
          </a:xfrm>
          <a:prstGeom prst="roundRect">
            <a:avLst>
              <a:gd name="adj" fmla="val 16667"/>
            </a:avLst>
          </a:prstGeom>
          <a:ln/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B. 2</a:t>
            </a:r>
          </a:p>
        </p:txBody>
      </p:sp>
      <p:sp>
        <p:nvSpPr>
          <p:cNvPr id="285" name="S2"/>
          <p:cNvSpPr/>
          <p:nvPr/>
        </p:nvSpPr>
        <p:spPr>
          <a:xfrm>
            <a:off x="1381167" y="4857486"/>
            <a:ext cx="4495254" cy="1109175"/>
          </a:xfrm>
          <a:prstGeom prst="roundRect">
            <a:avLst>
              <a:gd name="adj" fmla="val 16667"/>
            </a:avLst>
          </a:prstGeom>
          <a:ln/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C. 10</a:t>
            </a:r>
          </a:p>
        </p:txBody>
      </p:sp>
      <p:sp>
        <p:nvSpPr>
          <p:cNvPr id="287" name="S4"/>
          <p:cNvSpPr/>
          <p:nvPr/>
        </p:nvSpPr>
        <p:spPr>
          <a:xfrm>
            <a:off x="6282458" y="4857486"/>
            <a:ext cx="4215751" cy="1109175"/>
          </a:xfrm>
          <a:prstGeom prst="roundRect">
            <a:avLst>
              <a:gd name="adj" fmla="val 16667"/>
            </a:avLst>
          </a:prstGeom>
          <a:ln/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3200"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D. 5</a:t>
            </a:r>
            <a:endParaRPr kumimoji="0" lang="en-VN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288" name="Đ"/>
          <p:cNvSpPr/>
          <p:nvPr/>
        </p:nvSpPr>
        <p:spPr>
          <a:xfrm>
            <a:off x="1381124" y="3581511"/>
            <a:ext cx="4495299" cy="1109063"/>
          </a:xfrm>
          <a:prstGeom prst="roundRect">
            <a:avLst>
              <a:gd name="adj" fmla="val 16667"/>
            </a:avLst>
          </a:prstGeom>
          <a:ln/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Tx/>
              <a:buNone/>
              <a:tabLst/>
              <a:defRPr/>
            </a:pPr>
            <a:r>
              <a:rPr kumimoji="0" lang="vi-VN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A. 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1</a:t>
            </a:r>
            <a:endParaRPr kumimoji="0" lang="vi-VN" sz="4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pic>
        <p:nvPicPr>
          <p:cNvPr id="289" name="Google Shape;289;p3">
            <a:hlinkClick r:id="rId7" action="ppaction://hlinksldjump"/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0551346" y="5429839"/>
            <a:ext cx="1640655" cy="1493131"/>
          </a:xfrm>
          <a:prstGeom prst="rect">
            <a:avLst/>
          </a:prstGeom>
          <a:noFill/>
          <a:ln>
            <a:noFill/>
          </a:ln>
        </p:spPr>
      </p:pic>
      <p:pic>
        <p:nvPicPr>
          <p:cNvPr id="290" name="Google Shape;290;p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-2" y="4714812"/>
            <a:ext cx="969793" cy="2143189"/>
          </a:xfrm>
          <a:prstGeom prst="rect">
            <a:avLst/>
          </a:prstGeom>
          <a:noFill/>
          <a:ln>
            <a:noFill/>
          </a:ln>
        </p:spPr>
      </p:pic>
      <p:pic>
        <p:nvPicPr>
          <p:cNvPr id="291" name="Google Shape;291;p3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-42430" y="6181815"/>
            <a:ext cx="933724" cy="66411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77897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500" fill="hold"/>
                                        <p:tgtEl>
                                          <p:spTgt spid="28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" dur="500" fill="hold"/>
                                        <p:tgtEl>
                                          <p:spTgt spid="28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28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4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" dur="500" fill="hold"/>
                                        <p:tgtEl>
                                          <p:spTgt spid="28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28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28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5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500" fill="hold"/>
                                        <p:tgtEl>
                                          <p:spTgt spid="28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28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28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7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500" fill="hold"/>
                                        <p:tgtEl>
                                          <p:spTgt spid="28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28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28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8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0" name="Google Shape;280;p3"/>
          <p:cNvPicPr preferRelativeResize="0"/>
          <p:nvPr/>
        </p:nvPicPr>
        <p:blipFill rotWithShape="1">
          <a:blip r:embed="rId4">
            <a:alphaModFix/>
          </a:blip>
          <a:srcRect l="19098" r="5935" b="68133"/>
          <a:stretch/>
        </p:blipFill>
        <p:spPr>
          <a:xfrm>
            <a:off x="1" y="4849770"/>
            <a:ext cx="12192000" cy="2008231"/>
          </a:xfrm>
          <a:prstGeom prst="rect">
            <a:avLst/>
          </a:prstGeom>
          <a:noFill/>
          <a:ln>
            <a:noFill/>
          </a:ln>
        </p:spPr>
      </p:pic>
      <p:pic>
        <p:nvPicPr>
          <p:cNvPr id="281" name="Google Shape;281;p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90757" y="726226"/>
            <a:ext cx="683735" cy="519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82" name="Google Shape;282;p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1098763" y="1143000"/>
            <a:ext cx="611677" cy="417469"/>
          </a:xfrm>
          <a:prstGeom prst="rect">
            <a:avLst/>
          </a:prstGeom>
          <a:noFill/>
          <a:ln>
            <a:noFill/>
          </a:ln>
        </p:spPr>
      </p:pic>
      <p:sp>
        <p:nvSpPr>
          <p:cNvPr id="284" name="S1"/>
          <p:cNvSpPr/>
          <p:nvPr/>
        </p:nvSpPr>
        <p:spPr>
          <a:xfrm>
            <a:off x="1214582" y="3389243"/>
            <a:ext cx="4535055" cy="944314"/>
          </a:xfrm>
          <a:prstGeom prst="roundRect">
            <a:avLst>
              <a:gd name="adj" fmla="val 16667"/>
            </a:avLst>
          </a:prstGeom>
          <a:ln/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A. 4</a:t>
            </a:r>
            <a:endParaRPr kumimoji="0" lang="en-VN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285" name="S2"/>
          <p:cNvSpPr/>
          <p:nvPr/>
        </p:nvSpPr>
        <p:spPr>
          <a:xfrm>
            <a:off x="6484673" y="4713943"/>
            <a:ext cx="4535055" cy="881788"/>
          </a:xfrm>
          <a:prstGeom prst="roundRect">
            <a:avLst>
              <a:gd name="adj" fmla="val 16667"/>
            </a:avLst>
          </a:prstGeom>
          <a:ln/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D. 5</a:t>
            </a:r>
            <a:endParaRPr kumimoji="0" lang="en-VN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287" name="S4"/>
          <p:cNvSpPr/>
          <p:nvPr/>
        </p:nvSpPr>
        <p:spPr>
          <a:xfrm>
            <a:off x="6442317" y="3429000"/>
            <a:ext cx="4535055" cy="904557"/>
          </a:xfrm>
          <a:prstGeom prst="roundRect">
            <a:avLst>
              <a:gd name="adj" fmla="val 16667"/>
            </a:avLst>
          </a:prstGeom>
          <a:ln/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3200"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B. 2</a:t>
            </a:r>
            <a:endParaRPr kumimoji="0" lang="en-VN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288" name="Đ"/>
          <p:cNvSpPr/>
          <p:nvPr/>
        </p:nvSpPr>
        <p:spPr>
          <a:xfrm>
            <a:off x="1241053" y="4714023"/>
            <a:ext cx="4535100" cy="841951"/>
          </a:xfrm>
          <a:prstGeom prst="roundRect">
            <a:avLst>
              <a:gd name="adj" fmla="val 16667"/>
            </a:avLst>
          </a:prstGeom>
          <a:ln/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C. 3</a:t>
            </a:r>
            <a:endParaRPr kumimoji="0" lang="en-VN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289" name="Google Shape;289;p3">
            <a:hlinkClick r:id="rId7" action="ppaction://hlinksldjump"/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0551346" y="5429839"/>
            <a:ext cx="1640655" cy="1493131"/>
          </a:xfrm>
          <a:prstGeom prst="rect">
            <a:avLst/>
          </a:prstGeom>
          <a:noFill/>
          <a:ln>
            <a:noFill/>
          </a:ln>
        </p:spPr>
      </p:pic>
      <p:pic>
        <p:nvPicPr>
          <p:cNvPr id="290" name="Google Shape;290;p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-2" y="4714812"/>
            <a:ext cx="969793" cy="2143189"/>
          </a:xfrm>
          <a:prstGeom prst="rect">
            <a:avLst/>
          </a:prstGeom>
          <a:noFill/>
          <a:ln>
            <a:noFill/>
          </a:ln>
        </p:spPr>
      </p:pic>
      <p:pic>
        <p:nvPicPr>
          <p:cNvPr id="291" name="Google Shape;291;p3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-42430" y="6181815"/>
            <a:ext cx="933724" cy="664111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27AD9EC-FEB2-02F7-A483-DE576B112D2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140766" y="0"/>
            <a:ext cx="5669200" cy="3266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287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500" fill="hold"/>
                                        <p:tgtEl>
                                          <p:spTgt spid="28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" dur="500" fill="hold"/>
                                        <p:tgtEl>
                                          <p:spTgt spid="28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28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4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" dur="500" fill="hold"/>
                                        <p:tgtEl>
                                          <p:spTgt spid="28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28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28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5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500" fill="hold"/>
                                        <p:tgtEl>
                                          <p:spTgt spid="28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28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28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7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500" fill="hold"/>
                                        <p:tgtEl>
                                          <p:spTgt spid="28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28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28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8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0" name="Google Shape;280;p3"/>
          <p:cNvPicPr preferRelativeResize="0"/>
          <p:nvPr/>
        </p:nvPicPr>
        <p:blipFill rotWithShape="1">
          <a:blip r:embed="rId4">
            <a:alphaModFix/>
          </a:blip>
          <a:srcRect l="19098" r="5935" b="68133"/>
          <a:stretch/>
        </p:blipFill>
        <p:spPr>
          <a:xfrm>
            <a:off x="1" y="4849770"/>
            <a:ext cx="12192000" cy="2008231"/>
          </a:xfrm>
          <a:prstGeom prst="rect">
            <a:avLst/>
          </a:prstGeom>
          <a:noFill/>
          <a:ln>
            <a:noFill/>
          </a:ln>
        </p:spPr>
      </p:pic>
      <p:pic>
        <p:nvPicPr>
          <p:cNvPr id="281" name="Google Shape;281;p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90757" y="726226"/>
            <a:ext cx="683735" cy="519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82" name="Google Shape;282;p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1098763" y="1143000"/>
            <a:ext cx="611677" cy="417469"/>
          </a:xfrm>
          <a:prstGeom prst="rect">
            <a:avLst/>
          </a:prstGeom>
          <a:noFill/>
          <a:ln>
            <a:noFill/>
          </a:ln>
        </p:spPr>
      </p:pic>
      <p:sp>
        <p:nvSpPr>
          <p:cNvPr id="284" name="S1"/>
          <p:cNvSpPr/>
          <p:nvPr/>
        </p:nvSpPr>
        <p:spPr>
          <a:xfrm>
            <a:off x="1214627" y="3429000"/>
            <a:ext cx="4535055" cy="994907"/>
          </a:xfrm>
          <a:prstGeom prst="roundRect">
            <a:avLst>
              <a:gd name="adj" fmla="val 16667"/>
            </a:avLst>
          </a:prstGeom>
          <a:ln/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3200"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A. 2</a:t>
            </a:r>
            <a:endParaRPr kumimoji="0" lang="en-VN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285" name="S2"/>
          <p:cNvSpPr/>
          <p:nvPr/>
        </p:nvSpPr>
        <p:spPr>
          <a:xfrm>
            <a:off x="1214583" y="4713942"/>
            <a:ext cx="4535055" cy="1278895"/>
          </a:xfrm>
          <a:prstGeom prst="roundRect">
            <a:avLst>
              <a:gd name="adj" fmla="val 16667"/>
            </a:avLst>
          </a:prstGeom>
          <a:ln/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C. 3</a:t>
            </a:r>
            <a:endParaRPr kumimoji="0" lang="en-VN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287" name="S4"/>
          <p:cNvSpPr/>
          <p:nvPr/>
        </p:nvSpPr>
        <p:spPr>
          <a:xfrm>
            <a:off x="6442362" y="4698509"/>
            <a:ext cx="4535055" cy="1278895"/>
          </a:xfrm>
          <a:prstGeom prst="roundRect">
            <a:avLst>
              <a:gd name="adj" fmla="val 16667"/>
            </a:avLst>
          </a:prstGeom>
          <a:ln/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D. </a:t>
            </a:r>
            <a:r>
              <a:rPr lang="en-US" sz="4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4</a:t>
            </a:r>
            <a:endParaRPr kumimoji="0" lang="en-VN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288" name="Đ"/>
          <p:cNvSpPr/>
          <p:nvPr/>
        </p:nvSpPr>
        <p:spPr>
          <a:xfrm>
            <a:off x="6442317" y="3428999"/>
            <a:ext cx="4535100" cy="970963"/>
          </a:xfrm>
          <a:prstGeom prst="roundRect">
            <a:avLst>
              <a:gd name="adj" fmla="val 16667"/>
            </a:avLst>
          </a:prstGeom>
          <a:ln/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B. 1</a:t>
            </a:r>
            <a:endParaRPr kumimoji="0" lang="en-VN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289" name="Google Shape;289;p3">
            <a:hlinkClick r:id="rId7" action="ppaction://hlinksldjump"/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0551346" y="5429839"/>
            <a:ext cx="1640655" cy="1493131"/>
          </a:xfrm>
          <a:prstGeom prst="rect">
            <a:avLst/>
          </a:prstGeom>
          <a:noFill/>
          <a:ln>
            <a:noFill/>
          </a:ln>
        </p:spPr>
      </p:pic>
      <p:pic>
        <p:nvPicPr>
          <p:cNvPr id="290" name="Google Shape;290;p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-2" y="4714812"/>
            <a:ext cx="969793" cy="2143189"/>
          </a:xfrm>
          <a:prstGeom prst="rect">
            <a:avLst/>
          </a:prstGeom>
          <a:noFill/>
          <a:ln>
            <a:noFill/>
          </a:ln>
        </p:spPr>
      </p:pic>
      <p:pic>
        <p:nvPicPr>
          <p:cNvPr id="291" name="Google Shape;291;p3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-42430" y="6181815"/>
            <a:ext cx="933724" cy="664111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DA34BA5-A866-EDB0-AAE8-FE03B5823AF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36975" y="0"/>
            <a:ext cx="6619875" cy="3190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775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500" fill="hold"/>
                                        <p:tgtEl>
                                          <p:spTgt spid="28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" dur="500" fill="hold"/>
                                        <p:tgtEl>
                                          <p:spTgt spid="28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28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4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" dur="500" fill="hold"/>
                                        <p:tgtEl>
                                          <p:spTgt spid="28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28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28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5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500" fill="hold"/>
                                        <p:tgtEl>
                                          <p:spTgt spid="28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28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28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7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500" fill="hold"/>
                                        <p:tgtEl>
                                          <p:spTgt spid="28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28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28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8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187"/>
          <a:stretch/>
        </p:blipFill>
        <p:spPr>
          <a:xfrm>
            <a:off x="18082" y="-2074726"/>
            <a:ext cx="12161838" cy="8932726"/>
          </a:xfrm>
          <a:prstGeom prst="rect">
            <a:avLst/>
          </a:prstGeom>
        </p:spPr>
      </p:pic>
      <p:pic>
        <p:nvPicPr>
          <p:cNvPr id="3080" name="Picture 8" descr="A Creative Cute Cartoon Cat Talking And Speech Bubble Stock Vector -  Illustration of balloon, kawaii: 15313555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8750" l="1875" r="99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297" y="3920160"/>
            <a:ext cx="2937840" cy="2937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artoon squirrel animal standing and talking Vector Image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389" b="90093" l="0" r="97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068"/>
          <a:stretch/>
        </p:blipFill>
        <p:spPr bwMode="auto">
          <a:xfrm>
            <a:off x="5120962" y="3505200"/>
            <a:ext cx="3424869" cy="3363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Free Talking Owl Cartoon Image｜Charatoon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25" b="93958" l="1250" r="100000">
                        <a14:foregroundMark x1="60208" y1="43958" x2="71146" y2="43958"/>
                        <a14:foregroundMark x1="74167" y1="40104" x2="63125" y2="40104"/>
                        <a14:foregroundMark x1="54688" y1="41875" x2="76667" y2="45208"/>
                        <a14:foregroundMark x1="75417" y1="40521" x2="58854" y2="40938"/>
                        <a14:foregroundMark x1="58438" y1="40521" x2="75417" y2="42708"/>
                        <a14:foregroundMark x1="73333" y1="36771" x2="71979" y2="46875"/>
                        <a14:foregroundMark x1="13958" y1="24896" x2="24583" y2="29063"/>
                        <a14:foregroundMark x1="34688" y1="17292" x2="34688" y2="32083"/>
                        <a14:foregroundMark x1="30104" y1="13854" x2="30104" y2="31250"/>
                        <a14:foregroundMark x1="24583" y1="18125" x2="27083" y2="35938"/>
                        <a14:foregroundMark x1="15625" y1="31667" x2="22917" y2="41875"/>
                        <a14:foregroundMark x1="42396" y1="30833" x2="37708" y2="39688"/>
                        <a14:foregroundMark x1="43646" y1="21875" x2="46146" y2="38438"/>
                        <a14:foregroundMark x1="38958" y1="17292" x2="45313" y2="39271"/>
                        <a14:foregroundMark x1="14792" y1="37604" x2="41042" y2="46458"/>
                        <a14:foregroundMark x1="25833" y1="16771" x2="6354" y2="30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643"/>
          <a:stretch/>
        </p:blipFill>
        <p:spPr bwMode="auto">
          <a:xfrm>
            <a:off x="8519319" y="2662471"/>
            <a:ext cx="3657600" cy="3378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88550" y="4327189"/>
            <a:ext cx="19364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Tớ là người nói đúng!</a:t>
            </a:r>
          </a:p>
        </p:txBody>
      </p:sp>
      <p:sp>
        <p:nvSpPr>
          <p:cNvPr id="4" name="Cloud Callout 3"/>
          <p:cNvSpPr/>
          <p:nvPr/>
        </p:nvSpPr>
        <p:spPr>
          <a:xfrm>
            <a:off x="5338938" y="0"/>
            <a:ext cx="5710062" cy="1981200"/>
          </a:xfrm>
          <a:prstGeom prst="cloudCallout">
            <a:avLst>
              <a:gd name="adj1" fmla="val -61090"/>
              <a:gd name="adj2" fmla="val 36416"/>
            </a:avLst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Cuộc tranh tài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bắt đầu!</a:t>
            </a:r>
          </a:p>
        </p:txBody>
      </p:sp>
      <p:sp>
        <p:nvSpPr>
          <p:cNvPr id="13" name="Oval Callout 12"/>
          <p:cNvSpPr/>
          <p:nvPr/>
        </p:nvSpPr>
        <p:spPr>
          <a:xfrm>
            <a:off x="8519319" y="2901177"/>
            <a:ext cx="2056526" cy="1697666"/>
          </a:xfrm>
          <a:prstGeom prst="wedgeEllipseCallout">
            <a:avLst>
              <a:gd name="adj1" fmla="val 53526"/>
              <a:gd name="adj2" fmla="val 40998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Tớ là người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nói đúng!</a:t>
            </a:r>
          </a:p>
        </p:txBody>
      </p:sp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538" y="472281"/>
            <a:ext cx="4041775" cy="3017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Oval Callout 1"/>
          <p:cNvSpPr/>
          <p:nvPr/>
        </p:nvSpPr>
        <p:spPr>
          <a:xfrm>
            <a:off x="5570853" y="2767721"/>
            <a:ext cx="2644959" cy="1322479"/>
          </a:xfrm>
          <a:prstGeom prst="wedgeEllipseCallout">
            <a:avLst>
              <a:gd name="adj1" fmla="val -12499"/>
              <a:gd name="adj2" fmla="val 63931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Tớ là người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nói đúng!</a:t>
            </a:r>
          </a:p>
        </p:txBody>
      </p:sp>
      <p:pic>
        <p:nvPicPr>
          <p:cNvPr id="6" name="Tieng-chim-hot-vao-buoi-sa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511881" y="1009932"/>
            <a:ext cx="609600" cy="609600"/>
          </a:xfrm>
          <a:prstGeom prst="rect">
            <a:avLst/>
          </a:prstGeom>
        </p:spPr>
      </p:pic>
      <p:pic>
        <p:nvPicPr>
          <p:cNvPr id="3083" name="Picture 11" descr="Top Chirping Bird Stickers for Android &amp;amp; iOS | Gfycat"/>
          <p:cNvPicPr>
            <a:picLocks noChangeAspect="1" noChangeArrowheads="1" noCrop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1755" y="472281"/>
            <a:ext cx="1245932" cy="1245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3291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566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Nhóm 2">
            <a:extLst>
              <a:ext uri="{FF2B5EF4-FFF2-40B4-BE49-F238E27FC236}">
                <a16:creationId xmlns:a16="http://schemas.microsoft.com/office/drawing/2014/main" id="{425471DC-858B-8E12-2547-59D2DC2AD218}"/>
              </a:ext>
            </a:extLst>
          </p:cNvPr>
          <p:cNvGrpSpPr/>
          <p:nvPr/>
        </p:nvGrpSpPr>
        <p:grpSpPr>
          <a:xfrm>
            <a:off x="1074593" y="2738509"/>
            <a:ext cx="4929234" cy="584775"/>
            <a:chOff x="1453063" y="2567303"/>
            <a:chExt cx="4929234" cy="584775"/>
          </a:xfrm>
        </p:grpSpPr>
        <p:sp>
          <p:nvSpPr>
            <p:cNvPr id="4" name="Hộp Văn bản 3">
              <a:extLst>
                <a:ext uri="{FF2B5EF4-FFF2-40B4-BE49-F238E27FC236}">
                  <a16:creationId xmlns:a16="http://schemas.microsoft.com/office/drawing/2014/main" id="{022A4000-C339-A328-8381-B313E1CFB300}"/>
                </a:ext>
              </a:extLst>
            </p:cNvPr>
            <p:cNvSpPr txBox="1"/>
            <p:nvPr/>
          </p:nvSpPr>
          <p:spPr>
            <a:xfrm>
              <a:off x="2037838" y="2567303"/>
              <a:ext cx="4344459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Ôn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lại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nội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dung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đã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học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5" name="Hình ảnh 4">
              <a:extLst>
                <a:ext uri="{FF2B5EF4-FFF2-40B4-BE49-F238E27FC236}">
                  <a16:creationId xmlns:a16="http://schemas.microsoft.com/office/drawing/2014/main" id="{64B741F8-7A94-FFDD-EDB2-E7E5B57601C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453063" y="2567303"/>
              <a:ext cx="584775" cy="584775"/>
            </a:xfrm>
            <a:prstGeom prst="rect">
              <a:avLst/>
            </a:prstGeom>
          </p:spPr>
        </p:pic>
      </p:grpSp>
      <p:grpSp>
        <p:nvGrpSpPr>
          <p:cNvPr id="6" name="Nhóm 5">
            <a:extLst>
              <a:ext uri="{FF2B5EF4-FFF2-40B4-BE49-F238E27FC236}">
                <a16:creationId xmlns:a16="http://schemas.microsoft.com/office/drawing/2014/main" id="{E241AB7A-439A-5E57-C8B8-7600CE2C25A6}"/>
              </a:ext>
            </a:extLst>
          </p:cNvPr>
          <p:cNvGrpSpPr/>
          <p:nvPr/>
        </p:nvGrpSpPr>
        <p:grpSpPr>
          <a:xfrm>
            <a:off x="1074593" y="3611878"/>
            <a:ext cx="8496052" cy="584775"/>
            <a:chOff x="1479221" y="3428999"/>
            <a:chExt cx="8496052" cy="584775"/>
          </a:xfrm>
        </p:grpSpPr>
        <p:sp>
          <p:nvSpPr>
            <p:cNvPr id="7" name="Hộp Văn bản 6">
              <a:extLst>
                <a:ext uri="{FF2B5EF4-FFF2-40B4-BE49-F238E27FC236}">
                  <a16:creationId xmlns:a16="http://schemas.microsoft.com/office/drawing/2014/main" id="{AD196282-5AE0-E7EA-B352-A551E527049F}"/>
                </a:ext>
              </a:extLst>
            </p:cNvPr>
            <p:cNvSpPr txBox="1"/>
            <p:nvPr/>
          </p:nvSpPr>
          <p:spPr>
            <a:xfrm>
              <a:off x="2037838" y="3428999"/>
              <a:ext cx="793743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Chuẩn bị nội dung bài mới</a:t>
              </a:r>
              <a:endParaRPr kumimoji="0" lang="vi-VN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8" name="Hình ảnh 7">
              <a:extLst>
                <a:ext uri="{FF2B5EF4-FFF2-40B4-BE49-F238E27FC236}">
                  <a16:creationId xmlns:a16="http://schemas.microsoft.com/office/drawing/2014/main" id="{4080BB1E-A261-B384-7356-C9D717E62B6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479221" y="3428999"/>
              <a:ext cx="584775" cy="584775"/>
            </a:xfrm>
            <a:prstGeom prst="rect">
              <a:avLst/>
            </a:prstGeom>
          </p:spPr>
        </p:pic>
      </p:grpSp>
      <p:pic>
        <p:nvPicPr>
          <p:cNvPr id="10" name="Hình ảnh 9">
            <a:extLst>
              <a:ext uri="{FF2B5EF4-FFF2-40B4-BE49-F238E27FC236}">
                <a16:creationId xmlns:a16="http://schemas.microsoft.com/office/drawing/2014/main" id="{1E7CD5CE-25E0-833E-054A-5D98ADB111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31812" y="533163"/>
            <a:ext cx="5450296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036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9">
            <a:extLst>
              <a:ext uri="{FF2B5EF4-FFF2-40B4-BE49-F238E27FC236}">
                <a16:creationId xmlns:a16="http://schemas.microsoft.com/office/drawing/2014/main" id="{FD7F8E96-A2CC-55BF-0F4B-A6A5486277AD}"/>
              </a:ext>
            </a:extLst>
          </p:cNvPr>
          <p:cNvSpPr/>
          <p:nvPr/>
        </p:nvSpPr>
        <p:spPr>
          <a:xfrm>
            <a:off x="9022080" y="3576195"/>
            <a:ext cx="2373497" cy="2534593"/>
          </a:xfrm>
          <a:custGeom>
            <a:avLst/>
            <a:gdLst/>
            <a:ahLst/>
            <a:cxnLst/>
            <a:rect l="l" t="t" r="r" b="b"/>
            <a:pathLst>
              <a:path w="4568533" h="4878614">
                <a:moveTo>
                  <a:pt x="0" y="0"/>
                </a:moveTo>
                <a:lnTo>
                  <a:pt x="4568533" y="0"/>
                </a:lnTo>
                <a:lnTo>
                  <a:pt x="4568533" y="4878614"/>
                </a:lnTo>
                <a:lnTo>
                  <a:pt x="0" y="487861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Freeform 10">
            <a:extLst>
              <a:ext uri="{FF2B5EF4-FFF2-40B4-BE49-F238E27FC236}">
                <a16:creationId xmlns:a16="http://schemas.microsoft.com/office/drawing/2014/main" id="{7C88C1FA-B9BF-6045-2943-5B7BC93B5BCC}"/>
              </a:ext>
            </a:extLst>
          </p:cNvPr>
          <p:cNvSpPr/>
          <p:nvPr/>
        </p:nvSpPr>
        <p:spPr>
          <a:xfrm>
            <a:off x="685800" y="3576320"/>
            <a:ext cx="2834464" cy="2164822"/>
          </a:xfrm>
          <a:custGeom>
            <a:avLst/>
            <a:gdLst/>
            <a:ahLst/>
            <a:cxnLst/>
            <a:rect l="l" t="t" r="r" b="b"/>
            <a:pathLst>
              <a:path w="5738628" h="4382877">
                <a:moveTo>
                  <a:pt x="0" y="0"/>
                </a:moveTo>
                <a:lnTo>
                  <a:pt x="5738628" y="0"/>
                </a:lnTo>
                <a:lnTo>
                  <a:pt x="5738628" y="4382877"/>
                </a:lnTo>
                <a:lnTo>
                  <a:pt x="0" y="438287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8" name="Hình ảnh 17">
            <a:extLst>
              <a:ext uri="{FF2B5EF4-FFF2-40B4-BE49-F238E27FC236}">
                <a16:creationId xmlns:a16="http://schemas.microsoft.com/office/drawing/2014/main" id="{2A8216CA-A01A-BD4C-7C28-351D4A3B7B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8955" y="1896601"/>
            <a:ext cx="8974090" cy="3359187"/>
          </a:xfrm>
          <a:prstGeom prst="rect">
            <a:avLst/>
          </a:prstGeom>
        </p:spPr>
      </p:pic>
      <p:pic>
        <p:nvPicPr>
          <p:cNvPr id="19" name="Hình ảnh 18">
            <a:extLst>
              <a:ext uri="{FF2B5EF4-FFF2-40B4-BE49-F238E27FC236}">
                <a16:creationId xmlns:a16="http://schemas.microsoft.com/office/drawing/2014/main" id="{5D9970F9-0CF4-0566-26CA-4B5B0EB7C3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8446" y="1323260"/>
            <a:ext cx="2975106" cy="85961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221636" y="4269443"/>
            <a:ext cx="6178982" cy="92155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B. 10</a:t>
            </a:r>
          </a:p>
        </p:txBody>
      </p:sp>
      <p:sp>
        <p:nvSpPr>
          <p:cNvPr id="6" name="Rectangle 5"/>
          <p:cNvSpPr/>
          <p:nvPr/>
        </p:nvSpPr>
        <p:spPr>
          <a:xfrm>
            <a:off x="3214957" y="5746270"/>
            <a:ext cx="6178982" cy="945122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C. 1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6074" y="4364961"/>
            <a:ext cx="725543" cy="71158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3909" y="5851951"/>
            <a:ext cx="734142" cy="707593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219152" y="2780358"/>
            <a:ext cx="6178982" cy="91862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	A. 100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3135" y="2892693"/>
            <a:ext cx="734142" cy="707593"/>
          </a:xfrm>
          <a:prstGeom prst="rect">
            <a:avLst/>
          </a:prstGeom>
        </p:spPr>
      </p:pic>
      <p:sp>
        <p:nvSpPr>
          <p:cNvPr id="12" name="Cloud Callout 11"/>
          <p:cNvSpPr/>
          <p:nvPr/>
        </p:nvSpPr>
        <p:spPr>
          <a:xfrm>
            <a:off x="4114800" y="154551"/>
            <a:ext cx="7315200" cy="1981200"/>
          </a:xfrm>
          <a:prstGeom prst="cloudCallout">
            <a:avLst>
              <a:gd name="adj1" fmla="val -59602"/>
              <a:gd name="adj2" fmla="val 12165"/>
            </a:avLst>
          </a:prstGeom>
          <a:solidFill>
            <a:srgbClr val="FFD44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1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nghìn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= ....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trăm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</a:p>
        </p:txBody>
      </p:sp>
      <p:pic>
        <p:nvPicPr>
          <p:cNvPr id="14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354" y="181673"/>
            <a:ext cx="3200400" cy="2389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sóc" descr="Cartoon squirrel animal standing and talking Vector Image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389" b="90093" l="0" r="97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068"/>
          <a:stretch/>
        </p:blipFill>
        <p:spPr bwMode="auto">
          <a:xfrm>
            <a:off x="2575327" y="3698979"/>
            <a:ext cx="1712434" cy="1681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cú" descr="Free Talking Owl Cartoon Image｜Charatoon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2708" b="93854" l="38229" r="100000">
                        <a14:foregroundMark x1="60208" y1="43958" x2="71146" y2="43958"/>
                        <a14:foregroundMark x1="74167" y1="40104" x2="63125" y2="40104"/>
                        <a14:foregroundMark x1="54688" y1="41875" x2="76667" y2="45208"/>
                        <a14:foregroundMark x1="75417" y1="40521" x2="58854" y2="40938"/>
                        <a14:foregroundMark x1="58438" y1="40521" x2="75417" y2="42708"/>
                        <a14:foregroundMark x1="73333" y1="36771" x2="71979" y2="46875"/>
                        <a14:foregroundMark x1="13958" y1="24896" x2="24583" y2="29063"/>
                        <a14:foregroundMark x1="34688" y1="17292" x2="34688" y2="32083"/>
                        <a14:foregroundMark x1="30104" y1="13854" x2="30104" y2="31250"/>
                        <a14:foregroundMark x1="24583" y1="18125" x2="27083" y2="35938"/>
                        <a14:foregroundMark x1="15625" y1="31667" x2="22917" y2="41875"/>
                        <a14:foregroundMark x1="42396" y1="30833" x2="37708" y2="39688"/>
                        <a14:foregroundMark x1="43646" y1="21875" x2="46146" y2="38438"/>
                        <a14:foregroundMark x1="38958" y1="17292" x2="45313" y2="39271"/>
                        <a14:foregroundMark x1="14792" y1="37604" x2="41042" y2="46458"/>
                        <a14:foregroundMark x1="25833" y1="16771" x2="6354" y2="30833"/>
                        <a14:backgroundMark x1="50938" y1="34792" x2="43333" y2="480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712" t="28339" b="7643"/>
          <a:stretch/>
        </p:blipFill>
        <p:spPr bwMode="auto">
          <a:xfrm>
            <a:off x="2468136" y="5357340"/>
            <a:ext cx="1507001" cy="1500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mèo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27" r="46759"/>
          <a:stretch/>
        </p:blipFill>
        <p:spPr bwMode="auto">
          <a:xfrm>
            <a:off x="2362201" y="2162873"/>
            <a:ext cx="1564481" cy="1779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11" descr="Top Chirping Bird Stickers for Android &amp;amp; iOS | Gfycat">
            <a:hlinkClick r:id="rId14" action="ppaction://hlinksldjump"/>
          </p:cNvPr>
          <p:cNvPicPr>
            <a:picLocks noChangeAspect="1" noChangeArrowheads="1" noCrop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1755" y="472281"/>
            <a:ext cx="1245932" cy="1245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0606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40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ABBEF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98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ABBEF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9" grpId="0" animBg="1"/>
      <p:bldP spid="1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221636" y="4269443"/>
            <a:ext cx="6178982" cy="92155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600" b="0" i="0" u="none" strike="noStrike" kern="1200" cap="none" spc="0" normalizeH="0" baseline="0" noProof="0" dirty="0">
                <a:ln>
                  <a:noFill/>
                </a:ln>
                <a:solidFill>
                  <a:srgbClr val="F79646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F79646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B. 1</a:t>
            </a:r>
          </a:p>
        </p:txBody>
      </p:sp>
      <p:sp>
        <p:nvSpPr>
          <p:cNvPr id="6" name="Rectangle 5"/>
          <p:cNvSpPr/>
          <p:nvPr/>
        </p:nvSpPr>
        <p:spPr>
          <a:xfrm>
            <a:off x="3214957" y="5746270"/>
            <a:ext cx="6178982" cy="945122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C. 100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3909" y="5851951"/>
            <a:ext cx="734142" cy="707593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219152" y="2780358"/>
            <a:ext cx="6178982" cy="91862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	A. 10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3909" y="4378147"/>
            <a:ext cx="734142" cy="707593"/>
          </a:xfrm>
          <a:prstGeom prst="rect">
            <a:avLst/>
          </a:prstGeom>
        </p:spPr>
      </p:pic>
      <p:sp>
        <p:nvSpPr>
          <p:cNvPr id="12" name="Cloud Callout 11"/>
          <p:cNvSpPr/>
          <p:nvPr/>
        </p:nvSpPr>
        <p:spPr>
          <a:xfrm>
            <a:off x="4114800" y="154551"/>
            <a:ext cx="7315200" cy="1981200"/>
          </a:xfrm>
          <a:prstGeom prst="cloudCallout">
            <a:avLst>
              <a:gd name="adj1" fmla="val -59602"/>
              <a:gd name="adj2" fmla="val 12165"/>
            </a:avLst>
          </a:prstGeom>
          <a:solidFill>
            <a:srgbClr val="FFD44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4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354" y="181673"/>
            <a:ext cx="3200400" cy="2389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800600" y="544987"/>
            <a:ext cx="57136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1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trăm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= .....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chục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6" name="sóc" descr="Cartoon squirrel animal standing and talking Vector Image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389" b="90093" l="0" r="97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068"/>
          <a:stretch/>
        </p:blipFill>
        <p:spPr bwMode="auto">
          <a:xfrm>
            <a:off x="2575327" y="3698979"/>
            <a:ext cx="1712434" cy="1681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cú" descr="Free Talking Owl Cartoon Image｜Charatoon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2708" b="93854" l="38229" r="100000">
                        <a14:foregroundMark x1="60208" y1="43958" x2="71146" y2="43958"/>
                        <a14:foregroundMark x1="74167" y1="40104" x2="63125" y2="40104"/>
                        <a14:foregroundMark x1="54688" y1="41875" x2="76667" y2="45208"/>
                        <a14:foregroundMark x1="75417" y1="40521" x2="58854" y2="40938"/>
                        <a14:foregroundMark x1="58438" y1="40521" x2="75417" y2="42708"/>
                        <a14:foregroundMark x1="73333" y1="36771" x2="71979" y2="46875"/>
                        <a14:foregroundMark x1="13958" y1="24896" x2="24583" y2="29063"/>
                        <a14:foregroundMark x1="34688" y1="17292" x2="34688" y2="32083"/>
                        <a14:foregroundMark x1="30104" y1="13854" x2="30104" y2="31250"/>
                        <a14:foregroundMark x1="24583" y1="18125" x2="27083" y2="35938"/>
                        <a14:foregroundMark x1="15625" y1="31667" x2="22917" y2="41875"/>
                        <a14:foregroundMark x1="42396" y1="30833" x2="37708" y2="39688"/>
                        <a14:foregroundMark x1="43646" y1="21875" x2="46146" y2="38438"/>
                        <a14:foregroundMark x1="38958" y1="17292" x2="45313" y2="39271"/>
                        <a14:foregroundMark x1="14792" y1="37604" x2="41042" y2="46458"/>
                        <a14:foregroundMark x1="25833" y1="16771" x2="6354" y2="30833"/>
                        <a14:backgroundMark x1="50938" y1="34792" x2="43333" y2="480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712" t="28339" b="7643"/>
          <a:stretch/>
        </p:blipFill>
        <p:spPr bwMode="auto">
          <a:xfrm>
            <a:off x="2468136" y="5357340"/>
            <a:ext cx="1507001" cy="1500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mèo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27" r="46759"/>
          <a:stretch/>
        </p:blipFill>
        <p:spPr bwMode="auto">
          <a:xfrm>
            <a:off x="2362201" y="2162873"/>
            <a:ext cx="1564481" cy="1779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11" descr="Top Chirping Bird Stickers for Android &amp;amp; iOS | Gfycat">
            <a:hlinkClick r:id="rId13" action="ppaction://hlinksldjump"/>
          </p:cNvPr>
          <p:cNvPicPr>
            <a:picLocks noChangeAspect="1" noChangeArrowheads="1" noCrop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1755" y="472281"/>
            <a:ext cx="1245932" cy="1245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8252" y="2883876"/>
            <a:ext cx="725543" cy="711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7979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0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98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ABBEF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ABBEF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ABBEF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ABBEF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9" grpId="0" animBg="1"/>
      <p:bldP spid="12" grpId="0" animBg="1"/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221636" y="4269443"/>
            <a:ext cx="6178982" cy="92155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0" i="0" u="none" strike="noStrike" kern="1200" cap="none" spc="0" normalizeH="0" baseline="0" noProof="0" dirty="0">
                <a:ln>
                  <a:noFill/>
                </a:ln>
                <a:solidFill>
                  <a:srgbClr val="F79646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79646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B. 1</a:t>
            </a:r>
          </a:p>
        </p:txBody>
      </p:sp>
      <p:sp>
        <p:nvSpPr>
          <p:cNvPr id="6" name="Rectangle 5"/>
          <p:cNvSpPr/>
          <p:nvPr/>
        </p:nvSpPr>
        <p:spPr>
          <a:xfrm>
            <a:off x="3214957" y="5746270"/>
            <a:ext cx="6178982" cy="945122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C. 10</a:t>
            </a:r>
          </a:p>
        </p:txBody>
      </p:sp>
      <p:sp>
        <p:nvSpPr>
          <p:cNvPr id="9" name="Rectangle 8"/>
          <p:cNvSpPr/>
          <p:nvPr/>
        </p:nvSpPr>
        <p:spPr>
          <a:xfrm>
            <a:off x="3219152" y="2780358"/>
            <a:ext cx="6178982" cy="91862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	A. 100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3909" y="4378147"/>
            <a:ext cx="734142" cy="707593"/>
          </a:xfrm>
          <a:prstGeom prst="rect">
            <a:avLst/>
          </a:prstGeom>
        </p:spPr>
      </p:pic>
      <p:sp>
        <p:nvSpPr>
          <p:cNvPr id="12" name="Cloud Callout 11"/>
          <p:cNvSpPr/>
          <p:nvPr/>
        </p:nvSpPr>
        <p:spPr>
          <a:xfrm>
            <a:off x="4114800" y="154551"/>
            <a:ext cx="7315200" cy="1981200"/>
          </a:xfrm>
          <a:prstGeom prst="cloudCallout">
            <a:avLst>
              <a:gd name="adj1" fmla="val -59602"/>
              <a:gd name="adj2" fmla="val 12165"/>
            </a:avLst>
          </a:prstGeom>
          <a:solidFill>
            <a:srgbClr val="FFD44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4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354" y="181673"/>
            <a:ext cx="3200400" cy="2389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800600" y="544987"/>
            <a:ext cx="57136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1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chục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= ....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đơn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vị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6" name="sóc" descr="Cartoon squirrel animal standing and talking Vector Image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389" b="90093" l="0" r="97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068"/>
          <a:stretch/>
        </p:blipFill>
        <p:spPr bwMode="auto">
          <a:xfrm>
            <a:off x="2575327" y="3698979"/>
            <a:ext cx="1712434" cy="1681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cú" descr="Free Talking Owl Cartoon Image｜Charatoon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2708" b="93854" l="38229" r="100000">
                        <a14:foregroundMark x1="60208" y1="43958" x2="71146" y2="43958"/>
                        <a14:foregroundMark x1="74167" y1="40104" x2="63125" y2="40104"/>
                        <a14:foregroundMark x1="54688" y1="41875" x2="76667" y2="45208"/>
                        <a14:foregroundMark x1="75417" y1="40521" x2="58854" y2="40938"/>
                        <a14:foregroundMark x1="58438" y1="40521" x2="75417" y2="42708"/>
                        <a14:foregroundMark x1="73333" y1="36771" x2="71979" y2="46875"/>
                        <a14:foregroundMark x1="13958" y1="24896" x2="24583" y2="29063"/>
                        <a14:foregroundMark x1="34688" y1="17292" x2="34688" y2="32083"/>
                        <a14:foregroundMark x1="30104" y1="13854" x2="30104" y2="31250"/>
                        <a14:foregroundMark x1="24583" y1="18125" x2="27083" y2="35938"/>
                        <a14:foregroundMark x1="15625" y1="31667" x2="22917" y2="41875"/>
                        <a14:foregroundMark x1="42396" y1="30833" x2="37708" y2="39688"/>
                        <a14:foregroundMark x1="43646" y1="21875" x2="46146" y2="38438"/>
                        <a14:foregroundMark x1="38958" y1="17292" x2="45313" y2="39271"/>
                        <a14:foregroundMark x1="14792" y1="37604" x2="41042" y2="46458"/>
                        <a14:foregroundMark x1="25833" y1="16771" x2="6354" y2="30833"/>
                        <a14:backgroundMark x1="50938" y1="34792" x2="43333" y2="480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712" t="28339" b="7643"/>
          <a:stretch/>
        </p:blipFill>
        <p:spPr bwMode="auto">
          <a:xfrm>
            <a:off x="2468136" y="5357340"/>
            <a:ext cx="1507001" cy="1500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mèo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27" r="46759"/>
          <a:stretch/>
        </p:blipFill>
        <p:spPr bwMode="auto">
          <a:xfrm>
            <a:off x="2362201" y="2162873"/>
            <a:ext cx="1564481" cy="1779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11" descr="Top Chirping Bird Stickers for Android &amp;amp; iOS | Gfycat">
            <a:hlinkClick r:id="rId13" action="ppaction://hlinksldjump"/>
          </p:cNvPr>
          <p:cNvPicPr>
            <a:picLocks noChangeAspect="1" noChangeArrowheads="1" noCrop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1755" y="472281"/>
            <a:ext cx="1245932" cy="1245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9726" y="5863040"/>
            <a:ext cx="725543" cy="71158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5351" y="2885871"/>
            <a:ext cx="734142" cy="707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6489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0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ABBEF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98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ABBEF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9" grpId="0" animBg="1"/>
      <p:bldP spid="12" grpId="0" animBg="1"/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10"/>
          <p:cNvSpPr/>
          <p:nvPr/>
        </p:nvSpPr>
        <p:spPr>
          <a:xfrm>
            <a:off x="685800" y="3007360"/>
            <a:ext cx="3398520" cy="2733782"/>
          </a:xfrm>
          <a:custGeom>
            <a:avLst/>
            <a:gdLst/>
            <a:ahLst/>
            <a:cxnLst/>
            <a:rect l="l" t="t" r="r" b="b"/>
            <a:pathLst>
              <a:path w="5738628" h="4382877">
                <a:moveTo>
                  <a:pt x="0" y="0"/>
                </a:moveTo>
                <a:lnTo>
                  <a:pt x="5738628" y="0"/>
                </a:lnTo>
                <a:lnTo>
                  <a:pt x="5738628" y="4382877"/>
                </a:lnTo>
                <a:lnTo>
                  <a:pt x="0" y="438287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9652407" y="833707"/>
            <a:ext cx="1552941" cy="1043706"/>
          </a:xfrm>
          <a:custGeom>
            <a:avLst/>
            <a:gdLst/>
            <a:ahLst/>
            <a:cxnLst/>
            <a:rect l="l" t="t" r="r" b="b"/>
            <a:pathLst>
              <a:path w="2329412" h="1565559">
                <a:moveTo>
                  <a:pt x="0" y="0"/>
                </a:moveTo>
                <a:lnTo>
                  <a:pt x="2329412" y="0"/>
                </a:lnTo>
                <a:lnTo>
                  <a:pt x="2329412" y="1565559"/>
                </a:lnTo>
                <a:lnTo>
                  <a:pt x="0" y="156555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8" name="Hình ảnh 17">
            <a:extLst>
              <a:ext uri="{FF2B5EF4-FFF2-40B4-BE49-F238E27FC236}">
                <a16:creationId xmlns:a16="http://schemas.microsoft.com/office/drawing/2014/main" id="{FF46C43A-1A7D-E10A-AC59-8EE5E1D766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99326" y="591740"/>
            <a:ext cx="2975106" cy="85961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F73EB8C-0266-DCFB-B533-2E6B9408CD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87957" y="2611121"/>
            <a:ext cx="10222204" cy="21631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62B275A-C89F-CC8B-3297-298C5CAD807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64091" y="1576776"/>
            <a:ext cx="3060457" cy="128636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F8A1223-89C7-3642-2285-B93CF6B6836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63262" y="4649165"/>
            <a:ext cx="2255716" cy="11766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>
          <a:xfrm>
            <a:off x="9652407" y="833707"/>
            <a:ext cx="1552941" cy="1043706"/>
          </a:xfrm>
          <a:custGeom>
            <a:avLst/>
            <a:gdLst/>
            <a:ahLst/>
            <a:cxnLst/>
            <a:rect l="l" t="t" r="r" b="b"/>
            <a:pathLst>
              <a:path w="2329412" h="1565559">
                <a:moveTo>
                  <a:pt x="0" y="0"/>
                </a:moveTo>
                <a:lnTo>
                  <a:pt x="2329412" y="0"/>
                </a:lnTo>
                <a:lnTo>
                  <a:pt x="2329412" y="1565559"/>
                </a:lnTo>
                <a:lnTo>
                  <a:pt x="0" y="156555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9662083" y="2511873"/>
            <a:ext cx="2654098" cy="2687695"/>
          </a:xfrm>
          <a:custGeom>
            <a:avLst/>
            <a:gdLst/>
            <a:ahLst/>
            <a:cxnLst/>
            <a:rect l="l" t="t" r="r" b="b"/>
            <a:pathLst>
              <a:path w="3981147" h="4031542">
                <a:moveTo>
                  <a:pt x="0" y="0"/>
                </a:moveTo>
                <a:lnTo>
                  <a:pt x="3981147" y="0"/>
                </a:lnTo>
                <a:lnTo>
                  <a:pt x="3981147" y="4031542"/>
                </a:lnTo>
                <a:lnTo>
                  <a:pt x="0" y="403154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824704" y="2448118"/>
            <a:ext cx="2258177" cy="2680329"/>
          </a:xfrm>
          <a:custGeom>
            <a:avLst/>
            <a:gdLst/>
            <a:ahLst/>
            <a:cxnLst/>
            <a:rect l="l" t="t" r="r" b="b"/>
            <a:pathLst>
              <a:path w="3387266" h="4020494">
                <a:moveTo>
                  <a:pt x="0" y="0"/>
                </a:moveTo>
                <a:lnTo>
                  <a:pt x="3387266" y="0"/>
                </a:lnTo>
                <a:lnTo>
                  <a:pt x="3387266" y="4020494"/>
                </a:lnTo>
                <a:lnTo>
                  <a:pt x="0" y="402049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 descr="A black and orange text&#10;&#10;Description automatically generated">
            <a:extLst>
              <a:ext uri="{FF2B5EF4-FFF2-40B4-BE49-F238E27FC236}">
                <a16:creationId xmlns:a16="http://schemas.microsoft.com/office/drawing/2014/main" id="{4BE25282-DB80-6588-8412-A9EA81947BF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59140"/>
            <a:ext cx="12192000" cy="293971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12" descr="E:\张颖颖PPT工作成果\张颖2019PPT\82-新入职幼师培训\飞机.png飞机">
            <a:extLst>
              <a:ext uri="{FF2B5EF4-FFF2-40B4-BE49-F238E27FC236}">
                <a16:creationId xmlns:a16="http://schemas.microsoft.com/office/drawing/2014/main" id="{A5733957-3530-66EE-9F8A-40377C3C5FB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21180000" flipH="1">
            <a:off x="5284312" y="372974"/>
            <a:ext cx="6846570" cy="1421765"/>
          </a:xfrm>
          <a:prstGeom prst="rect">
            <a:avLst/>
          </a:prstGeom>
        </p:spPr>
      </p:pic>
      <p:pic>
        <p:nvPicPr>
          <p:cNvPr id="29" name="图片 19">
            <a:extLst>
              <a:ext uri="{FF2B5EF4-FFF2-40B4-BE49-F238E27FC236}">
                <a16:creationId xmlns:a16="http://schemas.microsoft.com/office/drawing/2014/main" id="{668B15DA-C090-E1AD-28CA-7567E7628B7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1738" y="2672660"/>
            <a:ext cx="3221855" cy="3221855"/>
          </a:xfrm>
          <a:prstGeom prst="rect">
            <a:avLst/>
          </a:prstGeom>
        </p:spPr>
      </p:pic>
      <p:sp>
        <p:nvSpPr>
          <p:cNvPr id="31" name="Rounded Rectangle 44">
            <a:extLst>
              <a:ext uri="{FF2B5EF4-FFF2-40B4-BE49-F238E27FC236}">
                <a16:creationId xmlns:a16="http://schemas.microsoft.com/office/drawing/2014/main" id="{933911C5-0EE1-782F-FF7F-4FF2240B6D75}"/>
              </a:ext>
            </a:extLst>
          </p:cNvPr>
          <p:cNvSpPr/>
          <p:nvPr/>
        </p:nvSpPr>
        <p:spPr>
          <a:xfrm>
            <a:off x="863317" y="129802"/>
            <a:ext cx="790385" cy="535434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285DFEAE-F7F9-F42A-9077-DFD7C83928F4}"/>
              </a:ext>
            </a:extLst>
          </p:cNvPr>
          <p:cNvSpPr/>
          <p:nvPr/>
        </p:nvSpPr>
        <p:spPr>
          <a:xfrm>
            <a:off x="137799" y="94649"/>
            <a:ext cx="570588" cy="570588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</a:rPr>
              <a:t>1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C48B0B2-01D5-F7BA-CFA4-C81C5436CBA3}"/>
              </a:ext>
            </a:extLst>
          </p:cNvPr>
          <p:cNvSpPr txBox="1"/>
          <p:nvPr/>
        </p:nvSpPr>
        <p:spPr>
          <a:xfrm>
            <a:off x="789807" y="-14519"/>
            <a:ext cx="6689241" cy="14783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</a:rPr>
              <a:t>Số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</a:rPr>
              <a:t> ?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</a:rPr>
              <a:t>Mỗi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</a:rPr>
              <a:t>khay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</a:rPr>
              <a:t>có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</a:rPr>
              <a:t> 10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</a:rPr>
              <a:t>chiếc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</a:rPr>
              <a:t>bánh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</a:rPr>
              <a:t>.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096280EA-A2C6-3C4F-BE97-81B13AE7D5B5}"/>
              </a:ext>
            </a:extLst>
          </p:cNvPr>
          <p:cNvGrpSpPr/>
          <p:nvPr/>
        </p:nvGrpSpPr>
        <p:grpSpPr>
          <a:xfrm>
            <a:off x="311284" y="1261759"/>
            <a:ext cx="10679890" cy="1610875"/>
            <a:chOff x="1108953" y="1777027"/>
            <a:chExt cx="10316961" cy="1610875"/>
          </a:xfrm>
        </p:grpSpPr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93D65523-4C10-DA54-3CFF-9D695D3B3B4D}"/>
                </a:ext>
              </a:extLst>
            </p:cNvPr>
            <p:cNvSpPr txBox="1"/>
            <p:nvPr/>
          </p:nvSpPr>
          <p:spPr>
            <a:xfrm>
              <a:off x="1108953" y="1777027"/>
              <a:ext cx="59959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a)</a:t>
              </a:r>
            </a:p>
          </p:txBody>
        </p:sp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8E5FA8E1-C0A4-A21C-9D82-0E74D0917AA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46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99365" y="2007859"/>
              <a:ext cx="3941935" cy="1305100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F9A8AB83-4FF8-2E32-DC3B-B21D24380E8B}"/>
                </a:ext>
              </a:extLst>
            </p:cNvPr>
            <p:cNvSpPr txBox="1"/>
            <p:nvPr/>
          </p:nvSpPr>
          <p:spPr>
            <a:xfrm>
              <a:off x="6424661" y="2082865"/>
              <a:ext cx="5001253" cy="130503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342900" marR="0" lvl="0" indent="-34290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Có             </a:t>
              </a: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   </a:t>
              </a:r>
              <a:r>
                <a:rPr kumimoji="0" lang="en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khay bánh.</a:t>
              </a:r>
            </a:p>
            <a:p>
              <a:pPr marL="342900" marR="0" lvl="0" indent="-34290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Có tất cả              </a:t>
              </a: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    </a:t>
              </a:r>
              <a:r>
                <a:rPr kumimoji="0" lang="en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chiếc bánh.</a:t>
              </a:r>
            </a:p>
          </p:txBody>
        </p:sp>
        <p:sp>
          <p:nvSpPr>
            <p:cNvPr id="38" name="Rounded Rectangle 51">
              <a:extLst>
                <a:ext uri="{FF2B5EF4-FFF2-40B4-BE49-F238E27FC236}">
                  <a16:creationId xmlns:a16="http://schemas.microsoft.com/office/drawing/2014/main" id="{96AC817B-3304-F5D6-62E2-DBD3D945FB88}"/>
                </a:ext>
              </a:extLst>
            </p:cNvPr>
            <p:cNvSpPr/>
            <p:nvPr/>
          </p:nvSpPr>
          <p:spPr>
            <a:xfrm>
              <a:off x="7432364" y="2044871"/>
              <a:ext cx="675171" cy="588448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20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  <p:sp>
          <p:nvSpPr>
            <p:cNvPr id="39" name="Rounded Rectangle 52">
              <a:extLst>
                <a:ext uri="{FF2B5EF4-FFF2-40B4-BE49-F238E27FC236}">
                  <a16:creationId xmlns:a16="http://schemas.microsoft.com/office/drawing/2014/main" id="{8B5F2CAD-09D0-1915-27B1-818CC48AC39C}"/>
                </a:ext>
              </a:extLst>
            </p:cNvPr>
            <p:cNvSpPr/>
            <p:nvPr/>
          </p:nvSpPr>
          <p:spPr>
            <a:xfrm>
              <a:off x="8219718" y="2654434"/>
              <a:ext cx="675171" cy="63629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20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</p:grpSp>
      <p:sp>
        <p:nvSpPr>
          <p:cNvPr id="40" name="Rectangle 39">
            <a:extLst>
              <a:ext uri="{FF2B5EF4-FFF2-40B4-BE49-F238E27FC236}">
                <a16:creationId xmlns:a16="http://schemas.microsoft.com/office/drawing/2014/main" id="{02DBC986-F0F1-3FB1-1626-7EBFBE09AD48}"/>
              </a:ext>
            </a:extLst>
          </p:cNvPr>
          <p:cNvSpPr/>
          <p:nvPr/>
        </p:nvSpPr>
        <p:spPr>
          <a:xfrm>
            <a:off x="6977210" y="1507760"/>
            <a:ext cx="45878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</a:rPr>
              <a:t>2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1823BFD0-5E4C-D18A-BC81-1742EED10545}"/>
              </a:ext>
            </a:extLst>
          </p:cNvPr>
          <p:cNvSpPr/>
          <p:nvPr/>
        </p:nvSpPr>
        <p:spPr>
          <a:xfrm>
            <a:off x="7684706" y="2168310"/>
            <a:ext cx="73289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</a:rPr>
              <a:t>20</a:t>
            </a: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A87648A7-5345-9532-9B09-285C3828C4C3}"/>
              </a:ext>
            </a:extLst>
          </p:cNvPr>
          <p:cNvGrpSpPr/>
          <p:nvPr/>
        </p:nvGrpSpPr>
        <p:grpSpPr>
          <a:xfrm>
            <a:off x="332983" y="2865090"/>
            <a:ext cx="10211555" cy="3031083"/>
            <a:chOff x="1108953" y="3429000"/>
            <a:chExt cx="10211555" cy="3031083"/>
          </a:xfrm>
        </p:grpSpPr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4F1735BB-02FC-6A7F-69D4-4DA94F5661B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36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423" y="3429000"/>
              <a:ext cx="9829800" cy="2451100"/>
            </a:xfrm>
            <a:prstGeom prst="rect">
              <a:avLst/>
            </a:prstGeom>
          </p:spPr>
        </p:pic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469ACB98-7623-AE72-C9A4-51AC9B760E29}"/>
                </a:ext>
              </a:extLst>
            </p:cNvPr>
            <p:cNvSpPr txBox="1"/>
            <p:nvPr/>
          </p:nvSpPr>
          <p:spPr>
            <a:xfrm>
              <a:off x="1108953" y="3493759"/>
              <a:ext cx="64633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b)</a:t>
              </a:r>
            </a:p>
          </p:txBody>
        </p:sp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67F89D2B-9C8E-CDA1-0A63-FC223ED6E031}"/>
                </a:ext>
              </a:extLst>
            </p:cNvPr>
            <p:cNvGrpSpPr/>
            <p:nvPr/>
          </p:nvGrpSpPr>
          <p:grpSpPr>
            <a:xfrm>
              <a:off x="1600293" y="5749244"/>
              <a:ext cx="9720215" cy="710839"/>
              <a:chOff x="1600293" y="5749244"/>
              <a:chExt cx="9720215" cy="710839"/>
            </a:xfrm>
          </p:grpSpPr>
          <p:grpSp>
            <p:nvGrpSpPr>
              <p:cNvPr id="46" name="Group 45">
                <a:extLst>
                  <a:ext uri="{FF2B5EF4-FFF2-40B4-BE49-F238E27FC236}">
                    <a16:creationId xmlns:a16="http://schemas.microsoft.com/office/drawing/2014/main" id="{53BF8B4C-6CD8-47F4-7F5B-E015B5424375}"/>
                  </a:ext>
                </a:extLst>
              </p:cNvPr>
              <p:cNvGrpSpPr/>
              <p:nvPr/>
            </p:nvGrpSpPr>
            <p:grpSpPr>
              <a:xfrm>
                <a:off x="1600293" y="5765221"/>
                <a:ext cx="3835281" cy="685368"/>
                <a:chOff x="6496664" y="2200745"/>
                <a:chExt cx="3835281" cy="685368"/>
              </a:xfrm>
            </p:grpSpPr>
            <p:sp>
              <p:nvSpPr>
                <p:cNvPr id="50" name="TextBox 49">
                  <a:extLst>
                    <a:ext uri="{FF2B5EF4-FFF2-40B4-BE49-F238E27FC236}">
                      <a16:creationId xmlns:a16="http://schemas.microsoft.com/office/drawing/2014/main" id="{A16A821D-B520-5F0F-8D41-E9F4BA904811}"/>
                    </a:ext>
                  </a:extLst>
                </p:cNvPr>
                <p:cNvSpPr txBox="1"/>
                <p:nvPr/>
              </p:nvSpPr>
              <p:spPr>
                <a:xfrm>
                  <a:off x="6496664" y="2227407"/>
                  <a:ext cx="3835281" cy="65870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342900" marR="0" lvl="0" indent="-342900" algn="l" defTabSz="914400" rtl="0" eaLnBrk="1" fontAlgn="auto" latinLnBrk="0" hangingPunct="1">
                    <a:lnSpc>
                      <a:spcPct val="15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 typeface="Arial" panose="020B0604020202020204" pitchFamily="34" charset="0"/>
                    <a:buChar char="•"/>
                    <a:tabLst/>
                    <a:defRPr/>
                  </a:pPr>
                  <a:r>
                    <a:rPr kumimoji="0" lang="en-VN" sz="2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  <a:latin typeface="Cambria" panose="02040503050406030204" pitchFamily="18" charset="0"/>
                    </a:rPr>
                    <a:t>Có            </a:t>
                  </a:r>
                  <a:r>
                    <a:rPr kumimoji="0" lang="vi-VN" sz="2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  <a:latin typeface="Cambria" panose="02040503050406030204" pitchFamily="18" charset="0"/>
                    </a:rPr>
                    <a:t>  </a:t>
                  </a:r>
                  <a:r>
                    <a:rPr kumimoji="0" lang="en-VN" sz="2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  <a:latin typeface="Cambria" panose="02040503050406030204" pitchFamily="18" charset="0"/>
                    </a:rPr>
                    <a:t>khay bánh.</a:t>
                  </a:r>
                </a:p>
              </p:txBody>
            </p:sp>
            <p:sp>
              <p:nvSpPr>
                <p:cNvPr id="51" name="Rounded Rectangle 64">
                  <a:extLst>
                    <a:ext uri="{FF2B5EF4-FFF2-40B4-BE49-F238E27FC236}">
                      <a16:creationId xmlns:a16="http://schemas.microsoft.com/office/drawing/2014/main" id="{99C27101-C207-2468-5B8A-729FB771BD92}"/>
                    </a:ext>
                  </a:extLst>
                </p:cNvPr>
                <p:cNvSpPr/>
                <p:nvPr/>
              </p:nvSpPr>
              <p:spPr>
                <a:xfrm>
                  <a:off x="7481308" y="2200745"/>
                  <a:ext cx="675171" cy="657191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VN" sz="2000" b="1" i="0" u="none" strike="noStrike" kern="1200" cap="none" spc="0" normalizeH="0" baseline="0" noProof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</a:endParaRPr>
                </a:p>
              </p:txBody>
            </p:sp>
          </p:grpSp>
          <p:grpSp>
            <p:nvGrpSpPr>
              <p:cNvPr id="47" name="Group 46">
                <a:extLst>
                  <a:ext uri="{FF2B5EF4-FFF2-40B4-BE49-F238E27FC236}">
                    <a16:creationId xmlns:a16="http://schemas.microsoft.com/office/drawing/2014/main" id="{49AF5811-C6ED-8284-386A-F046DCB874A7}"/>
                  </a:ext>
                </a:extLst>
              </p:cNvPr>
              <p:cNvGrpSpPr/>
              <p:nvPr/>
            </p:nvGrpSpPr>
            <p:grpSpPr>
              <a:xfrm>
                <a:off x="6378962" y="5749244"/>
                <a:ext cx="4941546" cy="710839"/>
                <a:chOff x="6378962" y="5692092"/>
                <a:chExt cx="4941546" cy="710839"/>
              </a:xfrm>
            </p:grpSpPr>
            <p:sp>
              <p:nvSpPr>
                <p:cNvPr id="48" name="Rectangle 47">
                  <a:extLst>
                    <a:ext uri="{FF2B5EF4-FFF2-40B4-BE49-F238E27FC236}">
                      <a16:creationId xmlns:a16="http://schemas.microsoft.com/office/drawing/2014/main" id="{DE96F33D-E09A-4132-E87B-8DD7A9E66AF3}"/>
                    </a:ext>
                  </a:extLst>
                </p:cNvPr>
                <p:cNvSpPr/>
                <p:nvPr/>
              </p:nvSpPr>
              <p:spPr>
                <a:xfrm>
                  <a:off x="6378962" y="5744225"/>
                  <a:ext cx="4941546" cy="658706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342900" marR="0" lvl="0" indent="-342900" algn="l" defTabSz="914400" rtl="0" eaLnBrk="1" fontAlgn="auto" latinLnBrk="0" hangingPunct="1">
                    <a:lnSpc>
                      <a:spcPct val="15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 typeface="Arial" panose="020B0604020202020204" pitchFamily="34" charset="0"/>
                    <a:buChar char="•"/>
                    <a:tabLst/>
                    <a:defRPr/>
                  </a:pPr>
                  <a:r>
                    <a:rPr kumimoji="0" lang="en-VN" sz="2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  <a:latin typeface="Cambria" panose="02040503050406030204" pitchFamily="18" charset="0"/>
                    </a:rPr>
                    <a:t>Có tất cả              </a:t>
                  </a:r>
                  <a:r>
                    <a:rPr kumimoji="0" lang="vi-VN" sz="2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  <a:latin typeface="Cambria" panose="02040503050406030204" pitchFamily="18" charset="0"/>
                    </a:rPr>
                    <a:t> </a:t>
                  </a:r>
                  <a:r>
                    <a:rPr kumimoji="0" lang="en-VN" sz="2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  <a:latin typeface="Cambria" panose="02040503050406030204" pitchFamily="18" charset="0"/>
                    </a:rPr>
                    <a:t>chiếc bánh.</a:t>
                  </a:r>
                </a:p>
              </p:txBody>
            </p:sp>
            <p:sp>
              <p:nvSpPr>
                <p:cNvPr id="49" name="Rounded Rectangle 62">
                  <a:extLst>
                    <a:ext uri="{FF2B5EF4-FFF2-40B4-BE49-F238E27FC236}">
                      <a16:creationId xmlns:a16="http://schemas.microsoft.com/office/drawing/2014/main" id="{151F67D6-57D9-4A5F-088C-96E5FA0DDBAA}"/>
                    </a:ext>
                  </a:extLst>
                </p:cNvPr>
                <p:cNvSpPr/>
                <p:nvPr/>
              </p:nvSpPr>
              <p:spPr>
                <a:xfrm>
                  <a:off x="8304443" y="5692092"/>
                  <a:ext cx="843223" cy="675171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VN" sz="2000" b="1" i="0" u="none" strike="noStrike" kern="1200" cap="none" spc="0" normalizeH="0" baseline="0" noProof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</a:endParaRPr>
                </a:p>
              </p:txBody>
            </p:sp>
          </p:grpSp>
        </p:grpSp>
      </p:grpSp>
      <p:sp>
        <p:nvSpPr>
          <p:cNvPr id="52" name="Rectangle 51">
            <a:extLst>
              <a:ext uri="{FF2B5EF4-FFF2-40B4-BE49-F238E27FC236}">
                <a16:creationId xmlns:a16="http://schemas.microsoft.com/office/drawing/2014/main" id="{02510955-2401-92DE-3B88-5DF4BE0FE005}"/>
              </a:ext>
            </a:extLst>
          </p:cNvPr>
          <p:cNvSpPr/>
          <p:nvPr/>
        </p:nvSpPr>
        <p:spPr>
          <a:xfrm>
            <a:off x="1796424" y="5261364"/>
            <a:ext cx="73289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</a:rPr>
              <a:t>10</a:t>
            </a:r>
            <a:endParaRPr kumimoji="0" lang="en-VN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B90C7EB1-8332-9F79-E44B-9C3CABC2C468}"/>
              </a:ext>
            </a:extLst>
          </p:cNvPr>
          <p:cNvSpPr/>
          <p:nvPr/>
        </p:nvSpPr>
        <p:spPr>
          <a:xfrm>
            <a:off x="7411011" y="5237518"/>
            <a:ext cx="100700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</a:rPr>
              <a:t>100</a:t>
            </a:r>
          </a:p>
        </p:txBody>
      </p:sp>
    </p:spTree>
    <p:extLst>
      <p:ext uri="{BB962C8B-B14F-4D97-AF65-F5344CB8AC3E}">
        <p14:creationId xmlns:p14="http://schemas.microsoft.com/office/powerpoint/2010/main" val="3275280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3" grpId="0" uiExpand="1" build="p"/>
      <p:bldP spid="40" grpId="0"/>
      <p:bldP spid="41" grpId="0"/>
      <p:bldP spid="52" grpId="0"/>
      <p:bldP spid="5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9">
            <a:extLst>
              <a:ext uri="{FF2B5EF4-FFF2-40B4-BE49-F238E27FC236}">
                <a16:creationId xmlns:a16="http://schemas.microsoft.com/office/drawing/2014/main" id="{88ECD2F3-F933-D3CE-06FB-77FB5FFDB41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0572" y="5276005"/>
            <a:ext cx="1373933" cy="1373933"/>
          </a:xfrm>
          <a:prstGeom prst="rect">
            <a:avLst/>
          </a:prstGeom>
        </p:spPr>
      </p:pic>
      <p:sp>
        <p:nvSpPr>
          <p:cNvPr id="6" name="任意多边形 27">
            <a:extLst>
              <a:ext uri="{FF2B5EF4-FFF2-40B4-BE49-F238E27FC236}">
                <a16:creationId xmlns:a16="http://schemas.microsoft.com/office/drawing/2014/main" id="{790963D2-6E42-0EDC-8369-909EF5B5E621}"/>
              </a:ext>
            </a:extLst>
          </p:cNvPr>
          <p:cNvSpPr/>
          <p:nvPr/>
        </p:nvSpPr>
        <p:spPr>
          <a:xfrm>
            <a:off x="9561097" y="631353"/>
            <a:ext cx="1656475" cy="830490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4099" h="2194">
                <a:moveTo>
                  <a:pt x="0" y="1286"/>
                </a:moveTo>
                <a:cubicBezTo>
                  <a:pt x="-9" y="987"/>
                  <a:pt x="265" y="746"/>
                  <a:pt x="533" y="753"/>
                </a:cubicBezTo>
                <a:lnTo>
                  <a:pt x="547" y="753"/>
                </a:lnTo>
                <a:lnTo>
                  <a:pt x="561" y="754"/>
                </a:lnTo>
                <a:lnTo>
                  <a:pt x="566" y="754"/>
                </a:lnTo>
                <a:cubicBezTo>
                  <a:pt x="646" y="601"/>
                  <a:pt x="856" y="487"/>
                  <a:pt x="1024" y="494"/>
                </a:cubicBezTo>
                <a:cubicBezTo>
                  <a:pt x="1083" y="492"/>
                  <a:pt x="1166" y="511"/>
                  <a:pt x="1197" y="523"/>
                </a:cubicBezTo>
                <a:cubicBezTo>
                  <a:pt x="1239" y="229"/>
                  <a:pt x="1546" y="-11"/>
                  <a:pt x="1830" y="0"/>
                </a:cubicBezTo>
                <a:cubicBezTo>
                  <a:pt x="2130" y="-16"/>
                  <a:pt x="2398" y="245"/>
                  <a:pt x="2449" y="471"/>
                </a:cubicBezTo>
                <a:cubicBezTo>
                  <a:pt x="2523" y="423"/>
                  <a:pt x="2646" y="396"/>
                  <a:pt x="2718" y="398"/>
                </a:cubicBezTo>
                <a:cubicBezTo>
                  <a:pt x="2992" y="388"/>
                  <a:pt x="3223" y="628"/>
                  <a:pt x="3246" y="860"/>
                </a:cubicBezTo>
                <a:cubicBezTo>
                  <a:pt x="3323" y="794"/>
                  <a:pt x="3473" y="748"/>
                  <a:pt x="3566" y="753"/>
                </a:cubicBezTo>
                <a:cubicBezTo>
                  <a:pt x="3865" y="744"/>
                  <a:pt x="4106" y="1018"/>
                  <a:pt x="4099" y="1286"/>
                </a:cubicBezTo>
                <a:cubicBezTo>
                  <a:pt x="4108" y="1585"/>
                  <a:pt x="3834" y="1826"/>
                  <a:pt x="3566" y="1819"/>
                </a:cubicBezTo>
                <a:cubicBezTo>
                  <a:pt x="3483" y="1824"/>
                  <a:pt x="3364" y="1784"/>
                  <a:pt x="3326" y="1762"/>
                </a:cubicBezTo>
                <a:cubicBezTo>
                  <a:pt x="3251" y="2013"/>
                  <a:pt x="2968" y="2202"/>
                  <a:pt x="2719" y="2193"/>
                </a:cubicBezTo>
                <a:cubicBezTo>
                  <a:pt x="2566" y="2203"/>
                  <a:pt x="2382" y="2112"/>
                  <a:pt x="2311" y="2047"/>
                </a:cubicBezTo>
                <a:cubicBezTo>
                  <a:pt x="2257" y="2071"/>
                  <a:pt x="2159" y="2084"/>
                  <a:pt x="2117" y="2082"/>
                </a:cubicBezTo>
                <a:cubicBezTo>
                  <a:pt x="1936" y="2090"/>
                  <a:pt x="1753" y="1975"/>
                  <a:pt x="1673" y="1863"/>
                </a:cubicBezTo>
                <a:cubicBezTo>
                  <a:pt x="1574" y="2039"/>
                  <a:pt x="1327" y="2171"/>
                  <a:pt x="1131" y="2162"/>
                </a:cubicBezTo>
                <a:cubicBezTo>
                  <a:pt x="883" y="2171"/>
                  <a:pt x="651" y="1997"/>
                  <a:pt x="563" y="1818"/>
                </a:cubicBezTo>
                <a:lnTo>
                  <a:pt x="561" y="1818"/>
                </a:lnTo>
                <a:lnTo>
                  <a:pt x="547" y="1819"/>
                </a:lnTo>
                <a:lnTo>
                  <a:pt x="533" y="1819"/>
                </a:lnTo>
                <a:cubicBezTo>
                  <a:pt x="234" y="1828"/>
                  <a:pt x="-7" y="1554"/>
                  <a:pt x="0" y="1286"/>
                </a:cubicBezTo>
                <a:close/>
              </a:path>
            </a:pathLst>
          </a:custGeom>
          <a:solidFill>
            <a:srgbClr val="FFFFFF"/>
          </a:solidFill>
          <a:ln>
            <a:solidFill>
              <a:srgbClr val="FFFFFF"/>
            </a:solidFill>
          </a:ln>
          <a:effectLst>
            <a:outerShdw blurRad="63500" dist="38100" dir="8100000" algn="tr" rotWithShape="0">
              <a:srgbClr val="E27C7E">
                <a:alpha val="1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200" b="1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字魂107号-萌趣欢乐体" panose="00000500000000000000" pitchFamily="2" charset="-122"/>
            </a:endParaRPr>
          </a:p>
        </p:txBody>
      </p:sp>
      <p:sp>
        <p:nvSpPr>
          <p:cNvPr id="7" name="任意多边形 10">
            <a:extLst>
              <a:ext uri="{FF2B5EF4-FFF2-40B4-BE49-F238E27FC236}">
                <a16:creationId xmlns:a16="http://schemas.microsoft.com/office/drawing/2014/main" id="{1D61E0AD-B47A-7C65-96C7-6098BDB3CE32}"/>
              </a:ext>
            </a:extLst>
          </p:cNvPr>
          <p:cNvSpPr/>
          <p:nvPr/>
        </p:nvSpPr>
        <p:spPr>
          <a:xfrm>
            <a:off x="11220549" y="65714"/>
            <a:ext cx="980440" cy="625475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4099" h="2194">
                <a:moveTo>
                  <a:pt x="0" y="1286"/>
                </a:moveTo>
                <a:cubicBezTo>
                  <a:pt x="-9" y="987"/>
                  <a:pt x="265" y="746"/>
                  <a:pt x="533" y="753"/>
                </a:cubicBezTo>
                <a:lnTo>
                  <a:pt x="547" y="753"/>
                </a:lnTo>
                <a:lnTo>
                  <a:pt x="561" y="754"/>
                </a:lnTo>
                <a:lnTo>
                  <a:pt x="566" y="754"/>
                </a:lnTo>
                <a:cubicBezTo>
                  <a:pt x="646" y="601"/>
                  <a:pt x="856" y="487"/>
                  <a:pt x="1024" y="494"/>
                </a:cubicBezTo>
                <a:cubicBezTo>
                  <a:pt x="1083" y="492"/>
                  <a:pt x="1166" y="511"/>
                  <a:pt x="1197" y="523"/>
                </a:cubicBezTo>
                <a:cubicBezTo>
                  <a:pt x="1239" y="229"/>
                  <a:pt x="1546" y="-11"/>
                  <a:pt x="1830" y="0"/>
                </a:cubicBezTo>
                <a:cubicBezTo>
                  <a:pt x="2130" y="-16"/>
                  <a:pt x="2398" y="245"/>
                  <a:pt x="2449" y="471"/>
                </a:cubicBezTo>
                <a:cubicBezTo>
                  <a:pt x="2523" y="423"/>
                  <a:pt x="2646" y="396"/>
                  <a:pt x="2718" y="398"/>
                </a:cubicBezTo>
                <a:cubicBezTo>
                  <a:pt x="2992" y="388"/>
                  <a:pt x="3223" y="628"/>
                  <a:pt x="3246" y="860"/>
                </a:cubicBezTo>
                <a:cubicBezTo>
                  <a:pt x="3323" y="794"/>
                  <a:pt x="3473" y="748"/>
                  <a:pt x="3566" y="753"/>
                </a:cubicBezTo>
                <a:cubicBezTo>
                  <a:pt x="3865" y="744"/>
                  <a:pt x="4106" y="1018"/>
                  <a:pt x="4099" y="1286"/>
                </a:cubicBezTo>
                <a:cubicBezTo>
                  <a:pt x="4108" y="1585"/>
                  <a:pt x="3834" y="1826"/>
                  <a:pt x="3566" y="1819"/>
                </a:cubicBezTo>
                <a:cubicBezTo>
                  <a:pt x="3483" y="1824"/>
                  <a:pt x="3364" y="1784"/>
                  <a:pt x="3326" y="1762"/>
                </a:cubicBezTo>
                <a:cubicBezTo>
                  <a:pt x="3251" y="2013"/>
                  <a:pt x="2968" y="2202"/>
                  <a:pt x="2719" y="2193"/>
                </a:cubicBezTo>
                <a:cubicBezTo>
                  <a:pt x="2566" y="2203"/>
                  <a:pt x="2382" y="2112"/>
                  <a:pt x="2311" y="2047"/>
                </a:cubicBezTo>
                <a:cubicBezTo>
                  <a:pt x="2257" y="2071"/>
                  <a:pt x="2159" y="2084"/>
                  <a:pt x="2117" y="2082"/>
                </a:cubicBezTo>
                <a:cubicBezTo>
                  <a:pt x="1936" y="2090"/>
                  <a:pt x="1753" y="1975"/>
                  <a:pt x="1673" y="1863"/>
                </a:cubicBezTo>
                <a:cubicBezTo>
                  <a:pt x="1574" y="2039"/>
                  <a:pt x="1327" y="2171"/>
                  <a:pt x="1131" y="2162"/>
                </a:cubicBezTo>
                <a:cubicBezTo>
                  <a:pt x="883" y="2171"/>
                  <a:pt x="651" y="1997"/>
                  <a:pt x="563" y="1818"/>
                </a:cubicBezTo>
                <a:lnTo>
                  <a:pt x="561" y="1818"/>
                </a:lnTo>
                <a:lnTo>
                  <a:pt x="547" y="1819"/>
                </a:lnTo>
                <a:lnTo>
                  <a:pt x="533" y="1819"/>
                </a:lnTo>
                <a:cubicBezTo>
                  <a:pt x="234" y="1828"/>
                  <a:pt x="-7" y="1554"/>
                  <a:pt x="0" y="1286"/>
                </a:cubicBezTo>
                <a:close/>
              </a:path>
            </a:pathLst>
          </a:custGeom>
          <a:solidFill>
            <a:srgbClr val="FFFFFF"/>
          </a:solidFill>
          <a:ln>
            <a:solidFill>
              <a:srgbClr val="FFFFFF"/>
            </a:solidFill>
          </a:ln>
          <a:effectLst>
            <a:outerShdw blurRad="63500" dist="38100" dir="8100000" algn="tr" rotWithShape="0">
              <a:srgbClr val="E27C7E">
                <a:alpha val="1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8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8" name="图片 94">
            <a:extLst>
              <a:ext uri="{FF2B5EF4-FFF2-40B4-BE49-F238E27FC236}">
                <a16:creationId xmlns:a16="http://schemas.microsoft.com/office/drawing/2014/main" id="{896B5181-7A85-92D5-69BD-5053F30EE14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26789">
            <a:off x="10442753" y="374232"/>
            <a:ext cx="1701282" cy="1701282"/>
          </a:xfrm>
          <a:prstGeom prst="rect">
            <a:avLst/>
          </a:prstGeom>
        </p:spPr>
      </p:pic>
      <p:pic>
        <p:nvPicPr>
          <p:cNvPr id="9" name="图片 10">
            <a:extLst>
              <a:ext uri="{FF2B5EF4-FFF2-40B4-BE49-F238E27FC236}">
                <a16:creationId xmlns:a16="http://schemas.microsoft.com/office/drawing/2014/main" id="{395AB7FC-958C-D835-8E17-60215D4F6AD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4080" y="4917336"/>
            <a:ext cx="1158875" cy="1158875"/>
          </a:xfrm>
          <a:prstGeom prst="rect">
            <a:avLst/>
          </a:prstGeom>
        </p:spPr>
      </p:pic>
      <p:sp>
        <p:nvSpPr>
          <p:cNvPr id="10" name="Rounded Rectangle 21">
            <a:extLst>
              <a:ext uri="{FF2B5EF4-FFF2-40B4-BE49-F238E27FC236}">
                <a16:creationId xmlns:a16="http://schemas.microsoft.com/office/drawing/2014/main" id="{809BC975-BE0E-D291-FC94-1F823B31F893}"/>
              </a:ext>
            </a:extLst>
          </p:cNvPr>
          <p:cNvSpPr/>
          <p:nvPr/>
        </p:nvSpPr>
        <p:spPr>
          <a:xfrm>
            <a:off x="1546668" y="422193"/>
            <a:ext cx="1111989" cy="605563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D10E95AB-E545-CD9F-25F0-EBA692B6E574}"/>
              </a:ext>
            </a:extLst>
          </p:cNvPr>
          <p:cNvSpPr/>
          <p:nvPr/>
        </p:nvSpPr>
        <p:spPr>
          <a:xfrm>
            <a:off x="866122" y="470126"/>
            <a:ext cx="570588" cy="570588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</a:rPr>
              <a:t>2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DD67461-E6F0-7FCA-F567-3CFB5B2AAFFA}"/>
              </a:ext>
            </a:extLst>
          </p:cNvPr>
          <p:cNvSpPr txBox="1"/>
          <p:nvPr/>
        </p:nvSpPr>
        <p:spPr>
          <a:xfrm>
            <a:off x="1549979" y="293260"/>
            <a:ext cx="6689241" cy="14783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Số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 ?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Mỗi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lọ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kẹo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có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 100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viên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kẹo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.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024F407-9CFC-48C8-E5F9-57A690F00138}"/>
              </a:ext>
            </a:extLst>
          </p:cNvPr>
          <p:cNvGrpSpPr/>
          <p:nvPr/>
        </p:nvGrpSpPr>
        <p:grpSpPr>
          <a:xfrm>
            <a:off x="1043725" y="1618274"/>
            <a:ext cx="10292106" cy="1795811"/>
            <a:chOff x="1108953" y="1534131"/>
            <a:chExt cx="10292106" cy="1795811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116075A9-0234-00BB-DB5C-E853FBECD0BC}"/>
                </a:ext>
              </a:extLst>
            </p:cNvPr>
            <p:cNvGrpSpPr/>
            <p:nvPr/>
          </p:nvGrpSpPr>
          <p:grpSpPr>
            <a:xfrm>
              <a:off x="1108953" y="1534131"/>
              <a:ext cx="10292106" cy="1795811"/>
              <a:chOff x="1108953" y="1777027"/>
              <a:chExt cx="10292106" cy="1795811"/>
            </a:xfrm>
          </p:grpSpPr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7F8E2342-C2CD-7794-17DC-0E52A54FB26C}"/>
                  </a:ext>
                </a:extLst>
              </p:cNvPr>
              <p:cNvSpPr txBox="1"/>
              <p:nvPr/>
            </p:nvSpPr>
            <p:spPr>
              <a:xfrm>
                <a:off x="1108953" y="1777027"/>
                <a:ext cx="572593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VN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</a:rPr>
                  <a:t>a)</a:t>
                </a: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A5502D13-163D-FEFF-F6E7-782A03666259}"/>
                  </a:ext>
                </a:extLst>
              </p:cNvPr>
              <p:cNvSpPr txBox="1"/>
              <p:nvPr/>
            </p:nvSpPr>
            <p:spPr>
              <a:xfrm>
                <a:off x="6350702" y="2094485"/>
                <a:ext cx="5050357" cy="147835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342900" marR="0" lvl="0" indent="-34290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VN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</a:rPr>
                  <a:t>Có             lọ kẹo.</a:t>
                </a:r>
              </a:p>
              <a:p>
                <a:pPr marL="342900" marR="0" lvl="0" indent="-34290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VN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</a:rPr>
                  <a:t>Có tất cả              viên kẹo.</a:t>
                </a:r>
              </a:p>
            </p:txBody>
          </p:sp>
          <p:sp>
            <p:nvSpPr>
              <p:cNvPr id="18" name="Rounded Rectangle 29">
                <a:extLst>
                  <a:ext uri="{FF2B5EF4-FFF2-40B4-BE49-F238E27FC236}">
                    <a16:creationId xmlns:a16="http://schemas.microsoft.com/office/drawing/2014/main" id="{E5A36658-2CEA-0621-D2B5-251FA5032453}"/>
                  </a:ext>
                </a:extLst>
              </p:cNvPr>
              <p:cNvSpPr/>
              <p:nvPr/>
            </p:nvSpPr>
            <p:spPr>
              <a:xfrm>
                <a:off x="7359085" y="2152337"/>
                <a:ext cx="675171" cy="548104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VN" sz="32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</a:endParaRPr>
              </a:p>
            </p:txBody>
          </p:sp>
          <p:sp>
            <p:nvSpPr>
              <p:cNvPr id="19" name="Rounded Rectangle 30">
                <a:extLst>
                  <a:ext uri="{FF2B5EF4-FFF2-40B4-BE49-F238E27FC236}">
                    <a16:creationId xmlns:a16="http://schemas.microsoft.com/office/drawing/2014/main" id="{558C1025-3682-6483-141A-8A077FC61AE7}"/>
                  </a:ext>
                </a:extLst>
              </p:cNvPr>
              <p:cNvSpPr/>
              <p:nvPr/>
            </p:nvSpPr>
            <p:spPr>
              <a:xfrm>
                <a:off x="8502488" y="2897071"/>
                <a:ext cx="816957" cy="559509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VN" sz="32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</a:endParaRPr>
              </a:p>
            </p:txBody>
          </p:sp>
        </p:grp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06A4F1E1-CCE3-C71F-8AF0-CEC821D2D79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67148" y="1727295"/>
              <a:ext cx="4051300" cy="1460500"/>
            </a:xfrm>
            <a:prstGeom prst="rect">
              <a:avLst/>
            </a:prstGeom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10014DEA-DA76-C045-002B-319C97F3BA66}"/>
              </a:ext>
            </a:extLst>
          </p:cNvPr>
          <p:cNvGrpSpPr/>
          <p:nvPr/>
        </p:nvGrpSpPr>
        <p:grpSpPr>
          <a:xfrm>
            <a:off x="1108953" y="3348350"/>
            <a:ext cx="10352200" cy="2635700"/>
            <a:chOff x="1108953" y="3348350"/>
            <a:chExt cx="10352200" cy="2635700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4551D220-75CC-B213-7C41-6C8ACFDA0B70}"/>
                </a:ext>
              </a:extLst>
            </p:cNvPr>
            <p:cNvGrpSpPr/>
            <p:nvPr/>
          </p:nvGrpSpPr>
          <p:grpSpPr>
            <a:xfrm>
              <a:off x="1108953" y="3348350"/>
              <a:ext cx="10352200" cy="2635700"/>
              <a:chOff x="1100533" y="3915351"/>
              <a:chExt cx="10352200" cy="2635700"/>
            </a:xfrm>
          </p:grpSpPr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0090AD0F-B924-BC63-BB66-265924DD4593}"/>
                  </a:ext>
                </a:extLst>
              </p:cNvPr>
              <p:cNvSpPr txBox="1"/>
              <p:nvPr/>
            </p:nvSpPr>
            <p:spPr>
              <a:xfrm>
                <a:off x="1100533" y="3915351"/>
                <a:ext cx="595035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VN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</a:rPr>
                  <a:t>b)</a:t>
                </a:r>
              </a:p>
            </p:txBody>
          </p:sp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id="{0BB5994E-E36F-88F1-DB84-F369B9CDB42A}"/>
                  </a:ext>
                </a:extLst>
              </p:cNvPr>
              <p:cNvGrpSpPr/>
              <p:nvPr/>
            </p:nvGrpSpPr>
            <p:grpSpPr>
              <a:xfrm>
                <a:off x="1606731" y="5795246"/>
                <a:ext cx="9846002" cy="755805"/>
                <a:chOff x="1606731" y="5795246"/>
                <a:chExt cx="9846002" cy="755805"/>
              </a:xfrm>
            </p:grpSpPr>
            <p:grpSp>
              <p:nvGrpSpPr>
                <p:cNvPr id="25" name="Group 24">
                  <a:extLst>
                    <a:ext uri="{FF2B5EF4-FFF2-40B4-BE49-F238E27FC236}">
                      <a16:creationId xmlns:a16="http://schemas.microsoft.com/office/drawing/2014/main" id="{B1F64474-7D17-27AF-00AC-F2C0751C611E}"/>
                    </a:ext>
                  </a:extLst>
                </p:cNvPr>
                <p:cNvGrpSpPr/>
                <p:nvPr/>
              </p:nvGrpSpPr>
              <p:grpSpPr>
                <a:xfrm>
                  <a:off x="1606731" y="5811361"/>
                  <a:ext cx="3394455" cy="739690"/>
                  <a:chOff x="6503102" y="2246885"/>
                  <a:chExt cx="3394455" cy="739690"/>
                </a:xfrm>
              </p:grpSpPr>
              <p:sp>
                <p:nvSpPr>
                  <p:cNvPr id="29" name="TextBox 28">
                    <a:extLst>
                      <a:ext uri="{FF2B5EF4-FFF2-40B4-BE49-F238E27FC236}">
                        <a16:creationId xmlns:a16="http://schemas.microsoft.com/office/drawing/2014/main" id="{8E02130C-D746-292C-D0C5-7D90CF57B809}"/>
                      </a:ext>
                    </a:extLst>
                  </p:cNvPr>
                  <p:cNvSpPr txBox="1"/>
                  <p:nvPr/>
                </p:nvSpPr>
                <p:spPr>
                  <a:xfrm>
                    <a:off x="6503102" y="2246885"/>
                    <a:ext cx="3394455" cy="739690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marL="342900" marR="0" lvl="0" indent="-342900" algn="l" defTabSz="914400" rtl="0" eaLnBrk="1" fontAlgn="auto" latinLnBrk="0" hangingPunct="1">
                      <a:lnSpc>
                        <a:spcPct val="15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 typeface="Arial" panose="020B0604020202020204" pitchFamily="34" charset="0"/>
                      <a:buChar char="•"/>
                      <a:tabLst/>
                      <a:defRPr/>
                    </a:pPr>
                    <a:r>
                      <a:rPr kumimoji="0" lang="en-VN" sz="3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" panose="02040503050406030204" pitchFamily="18" charset="0"/>
                      </a:rPr>
                      <a:t>Có             lọ kẹo.</a:t>
                    </a:r>
                  </a:p>
                </p:txBody>
              </p:sp>
              <p:sp>
                <p:nvSpPr>
                  <p:cNvPr id="30" name="Rounded Rectangle 41">
                    <a:extLst>
                      <a:ext uri="{FF2B5EF4-FFF2-40B4-BE49-F238E27FC236}">
                        <a16:creationId xmlns:a16="http://schemas.microsoft.com/office/drawing/2014/main" id="{9B15A0D9-ACAC-908B-6B63-81CFF03FF39A}"/>
                      </a:ext>
                    </a:extLst>
                  </p:cNvPr>
                  <p:cNvSpPr/>
                  <p:nvPr/>
                </p:nvSpPr>
                <p:spPr>
                  <a:xfrm>
                    <a:off x="7546608" y="2255052"/>
                    <a:ext cx="675171" cy="675171"/>
                  </a:xfrm>
                  <a:prstGeom prst="roundRect">
                    <a:avLst/>
                  </a:prstGeom>
                  <a:solidFill>
                    <a:schemeClr val="bg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VN" sz="32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mbria" panose="02040503050406030204" pitchFamily="18" charset="0"/>
                    </a:endParaRPr>
                  </a:p>
                </p:txBody>
              </p:sp>
            </p:grpSp>
            <p:grpSp>
              <p:nvGrpSpPr>
                <p:cNvPr id="26" name="Group 25">
                  <a:extLst>
                    <a:ext uri="{FF2B5EF4-FFF2-40B4-BE49-F238E27FC236}">
                      <a16:creationId xmlns:a16="http://schemas.microsoft.com/office/drawing/2014/main" id="{085419CC-72B7-5F2B-0549-A3E25C5B28DE}"/>
                    </a:ext>
                  </a:extLst>
                </p:cNvPr>
                <p:cNvGrpSpPr/>
                <p:nvPr/>
              </p:nvGrpSpPr>
              <p:grpSpPr>
                <a:xfrm>
                  <a:off x="6402376" y="5795246"/>
                  <a:ext cx="5050357" cy="755805"/>
                  <a:chOff x="6402376" y="5738094"/>
                  <a:chExt cx="5050357" cy="755805"/>
                </a:xfrm>
              </p:grpSpPr>
              <p:sp>
                <p:nvSpPr>
                  <p:cNvPr id="27" name="Rectangle 26">
                    <a:extLst>
                      <a:ext uri="{FF2B5EF4-FFF2-40B4-BE49-F238E27FC236}">
                        <a16:creationId xmlns:a16="http://schemas.microsoft.com/office/drawing/2014/main" id="{E540B840-251F-BB03-79A6-BE14DD6F4394}"/>
                      </a:ext>
                    </a:extLst>
                  </p:cNvPr>
                  <p:cNvSpPr/>
                  <p:nvPr/>
                </p:nvSpPr>
                <p:spPr>
                  <a:xfrm>
                    <a:off x="6402376" y="5754209"/>
                    <a:ext cx="5050357" cy="739690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 marL="342900" marR="0" lvl="0" indent="-342900" algn="l" defTabSz="914400" rtl="0" eaLnBrk="1" fontAlgn="auto" latinLnBrk="0" hangingPunct="1">
                      <a:lnSpc>
                        <a:spcPct val="15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 typeface="Arial" panose="020B0604020202020204" pitchFamily="34" charset="0"/>
                      <a:buChar char="•"/>
                      <a:tabLst/>
                      <a:defRPr/>
                    </a:pPr>
                    <a:r>
                      <a:rPr kumimoji="0" lang="en-VN" sz="3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" panose="02040503050406030204" pitchFamily="18" charset="0"/>
                      </a:rPr>
                      <a:t>Có tất cả              viên kẹo.</a:t>
                    </a:r>
                  </a:p>
                </p:txBody>
              </p:sp>
              <p:sp>
                <p:nvSpPr>
                  <p:cNvPr id="28" name="Rounded Rectangle 39">
                    <a:extLst>
                      <a:ext uri="{FF2B5EF4-FFF2-40B4-BE49-F238E27FC236}">
                        <a16:creationId xmlns:a16="http://schemas.microsoft.com/office/drawing/2014/main" id="{305F734A-548A-3FA2-0743-4C1B51CB243B}"/>
                      </a:ext>
                    </a:extLst>
                  </p:cNvPr>
                  <p:cNvSpPr/>
                  <p:nvPr/>
                </p:nvSpPr>
                <p:spPr>
                  <a:xfrm>
                    <a:off x="8723919" y="5738094"/>
                    <a:ext cx="816957" cy="675171"/>
                  </a:xfrm>
                  <a:prstGeom prst="roundRect">
                    <a:avLst/>
                  </a:prstGeom>
                  <a:solidFill>
                    <a:schemeClr val="bg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VN" sz="32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mbria" panose="02040503050406030204" pitchFamily="18" charset="0"/>
                    </a:endParaRPr>
                  </a:p>
                </p:txBody>
              </p:sp>
            </p:grpSp>
          </p:grpSp>
        </p:grp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0F891180-DEBF-751F-8874-74D697481B3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8980" y="3507930"/>
              <a:ext cx="6972300" cy="1498600"/>
            </a:xfrm>
            <a:prstGeom prst="rect">
              <a:avLst/>
            </a:prstGeom>
          </p:spPr>
        </p:pic>
      </p:grpSp>
      <p:sp>
        <p:nvSpPr>
          <p:cNvPr id="31" name="Rectangle 30">
            <a:extLst>
              <a:ext uri="{FF2B5EF4-FFF2-40B4-BE49-F238E27FC236}">
                <a16:creationId xmlns:a16="http://schemas.microsoft.com/office/drawing/2014/main" id="{2DD4D647-BC51-FB33-2687-7520850B616C}"/>
              </a:ext>
            </a:extLst>
          </p:cNvPr>
          <p:cNvSpPr/>
          <p:nvPr/>
        </p:nvSpPr>
        <p:spPr>
          <a:xfrm>
            <a:off x="7420520" y="1999597"/>
            <a:ext cx="42832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</a:rPr>
              <a:t>4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6E104F4D-5225-C7BA-E4D7-4D3CF7AD9DB4}"/>
              </a:ext>
            </a:extLst>
          </p:cNvPr>
          <p:cNvSpPr/>
          <p:nvPr/>
        </p:nvSpPr>
        <p:spPr>
          <a:xfrm>
            <a:off x="8437260" y="2707967"/>
            <a:ext cx="91563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</a:rPr>
              <a:t>400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2C3C5BFE-6C3A-80BD-E02C-ECE7D8C39A61}"/>
              </a:ext>
            </a:extLst>
          </p:cNvPr>
          <p:cNvSpPr/>
          <p:nvPr/>
        </p:nvSpPr>
        <p:spPr>
          <a:xfrm>
            <a:off x="2808559" y="5343898"/>
            <a:ext cx="4283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</a:rPr>
              <a:t>7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C9531E50-9784-58CE-3756-385321A69275}"/>
              </a:ext>
            </a:extLst>
          </p:cNvPr>
          <p:cNvSpPr/>
          <p:nvPr/>
        </p:nvSpPr>
        <p:spPr>
          <a:xfrm>
            <a:off x="8664052" y="5343898"/>
            <a:ext cx="91563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</a:rPr>
              <a:t>700</a:t>
            </a:r>
          </a:p>
        </p:txBody>
      </p:sp>
    </p:spTree>
    <p:extLst>
      <p:ext uri="{BB962C8B-B14F-4D97-AF65-F5344CB8AC3E}">
        <p14:creationId xmlns:p14="http://schemas.microsoft.com/office/powerpoint/2010/main" val="1105384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10" grpId="0" animBg="1"/>
      <p:bldP spid="12" grpId="0" uiExpand="1" build="p"/>
      <p:bldP spid="31" grpId="0"/>
      <p:bldP spid="32" grpId="0"/>
      <p:bldP spid="33" grpId="0"/>
      <p:bldP spid="34" grpId="0"/>
    </p:bldLst>
  </p:timing>
</p:sld>
</file>

<file path=ppt/theme/theme1.xml><?xml version="1.0" encoding="utf-8"?>
<a:theme xmlns:a="http://schemas.openxmlformats.org/drawingml/2006/main" name="自定义设计方案">
  <a:themeElements>
    <a:clrScheme name="自定义 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33F50"/>
      </a:accent1>
      <a:accent2>
        <a:srgbClr val="CA8F45"/>
      </a:accent2>
      <a:accent3>
        <a:srgbClr val="333F50"/>
      </a:accent3>
      <a:accent4>
        <a:srgbClr val="CA8F45"/>
      </a:accent4>
      <a:accent5>
        <a:srgbClr val="333F50"/>
      </a:accent5>
      <a:accent6>
        <a:srgbClr val="CA8F45"/>
      </a:accent6>
      <a:hlink>
        <a:srgbClr val="333F50"/>
      </a:hlink>
      <a:folHlink>
        <a:srgbClr val="CA8F45"/>
      </a:folHlink>
    </a:clrScheme>
    <a:fontScheme name="Temp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mplate mẫu Toán 4" id="{2177364B-33F2-4BA7-B4AE-EF27B5C74F07}" vid="{149BD0E7-1910-438F-B179-135423978455}"/>
    </a:ext>
  </a:extLst>
</a:theme>
</file>

<file path=ppt/theme/theme5.xml><?xml version="1.0" encoding="utf-8"?>
<a:theme xmlns:a="http://schemas.openxmlformats.org/drawingml/2006/main" name="Cool Professor CV by Slidesgo">
  <a:themeElements>
    <a:clrScheme name="Simple Light">
      <a:dk1>
        <a:srgbClr val="FFF0E2"/>
      </a:dk1>
      <a:lt1>
        <a:srgbClr val="FFFFFF"/>
      </a:lt1>
      <a:dk2>
        <a:srgbClr val="CD6363"/>
      </a:dk2>
      <a:lt2>
        <a:srgbClr val="B45F06"/>
      </a:lt2>
      <a:accent1>
        <a:srgbClr val="613609"/>
      </a:accent1>
      <a:accent2>
        <a:srgbClr val="7C93C3"/>
      </a:accent2>
      <a:accent3>
        <a:srgbClr val="EC8585"/>
      </a:accent3>
      <a:accent4>
        <a:srgbClr val="EDC1B1"/>
      </a:accent4>
      <a:accent5>
        <a:srgbClr val="F8B677"/>
      </a:accent5>
      <a:accent6>
        <a:srgbClr val="FFF0E2"/>
      </a:accent6>
      <a:hlink>
        <a:srgbClr val="61360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188</TotalTime>
  <Words>463</Words>
  <Application>Microsoft Office PowerPoint</Application>
  <PresentationFormat>Widescreen</PresentationFormat>
  <Paragraphs>102</Paragraphs>
  <Slides>21</Slides>
  <Notes>12</Notes>
  <HiddenSlides>0</HiddenSlides>
  <MMClips>2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21</vt:i4>
      </vt:variant>
    </vt:vector>
  </HeadingPairs>
  <TitlesOfParts>
    <vt:vector size="38" baseType="lpstr">
      <vt:lpstr>等线</vt:lpstr>
      <vt:lpstr>字魂107号-萌趣欢乐体</vt:lpstr>
      <vt:lpstr>Anton</vt:lpstr>
      <vt:lpstr>Arial</vt:lpstr>
      <vt:lpstr>Arial-Rounded</vt:lpstr>
      <vt:lpstr>Calibri</vt:lpstr>
      <vt:lpstr>Calibri Light</vt:lpstr>
      <vt:lpstr>Cambria</vt:lpstr>
      <vt:lpstr>Microsoft YaHei</vt:lpstr>
      <vt:lpstr>Open Sans</vt:lpstr>
      <vt:lpstr>Roboto</vt:lpstr>
      <vt:lpstr>UTM Avo</vt:lpstr>
      <vt:lpstr>自定义设计方案</vt:lpstr>
      <vt:lpstr>1_Office Theme</vt:lpstr>
      <vt:lpstr>Chủ đề Office</vt:lpstr>
      <vt:lpstr>2_Office Theme</vt:lpstr>
      <vt:lpstr>Cool Professor CV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Thao Tran</cp:lastModifiedBy>
  <cp:revision>38</cp:revision>
  <dcterms:created xsi:type="dcterms:W3CDTF">2021-07-24T01:07:49Z</dcterms:created>
  <dcterms:modified xsi:type="dcterms:W3CDTF">2025-03-03T03:00:21Z</dcterms:modified>
</cp:coreProperties>
</file>