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71" r:id="rId3"/>
    <p:sldMasterId id="2147483783" r:id="rId4"/>
    <p:sldMasterId id="2147483799" r:id="rId5"/>
    <p:sldMasterId id="2147483812" r:id="rId6"/>
  </p:sldMasterIdLst>
  <p:notesMasterIdLst>
    <p:notesMasterId r:id="rId29"/>
  </p:notesMasterIdLst>
  <p:sldIdLst>
    <p:sldId id="279" r:id="rId7"/>
    <p:sldId id="277" r:id="rId8"/>
    <p:sldId id="280" r:id="rId9"/>
    <p:sldId id="278" r:id="rId10"/>
    <p:sldId id="276" r:id="rId11"/>
    <p:sldId id="257" r:id="rId12"/>
    <p:sldId id="283" r:id="rId13"/>
    <p:sldId id="262" r:id="rId14"/>
    <p:sldId id="263" r:id="rId15"/>
    <p:sldId id="284" r:id="rId16"/>
    <p:sldId id="265" r:id="rId17"/>
    <p:sldId id="266" r:id="rId18"/>
    <p:sldId id="267" r:id="rId19"/>
    <p:sldId id="285" r:id="rId20"/>
    <p:sldId id="302" r:id="rId21"/>
    <p:sldId id="305" r:id="rId22"/>
    <p:sldId id="306" r:id="rId23"/>
    <p:sldId id="307" r:id="rId24"/>
    <p:sldId id="2007577235" r:id="rId25"/>
    <p:sldId id="308" r:id="rId26"/>
    <p:sldId id="303" r:id="rId27"/>
    <p:sldId id="3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87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17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9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44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59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02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620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17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359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770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52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4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A708EB-1C1E-47A4-A16B-A554F173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8747E1-9788-4F25-8401-7252A65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97B8C-91DF-4AD2-A6B2-91B8D83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451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7E0DD-29EB-439A-9EE8-2FCCD6FE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5B7DE9-78CF-4459-AA3B-75AA9B0D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050E88-8984-47DC-9109-AFEAF999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DA5CCF-AD73-4E5A-B4F3-218968CE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8A9438-64EE-4194-834D-4893C2FC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753EDF-AA5E-4FFE-B0D6-DC0851AE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468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55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364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73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1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06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799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88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154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325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840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055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75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67426" y="134911"/>
            <a:ext cx="11874320" cy="657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Nhóm 10">
            <a:extLst>
              <a:ext uri="{FF2B5EF4-FFF2-40B4-BE49-F238E27FC236}">
                <a16:creationId xmlns:a16="http://schemas.microsoft.com/office/drawing/2014/main" id="{1A29C5BA-628A-9A31-27C9-CF52BB212E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6B2DBF69-A9B0-1CF1-AD2E-2A3B1A484B7E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21A50AEC-6A84-C050-8311-9B61AE4CA3FD}"/>
                </a:ext>
              </a:extLst>
            </p:cNvPr>
            <p:cNvGrpSpPr/>
            <p:nvPr userDrawn="1"/>
          </p:nvGrpSpPr>
          <p:grpSpPr>
            <a:xfrm>
              <a:off x="403025" y="372715"/>
              <a:ext cx="17524051" cy="9496841"/>
              <a:chOff x="-164787" y="-173341"/>
              <a:chExt cx="4615388" cy="250122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F65FE94F-7A6E-87E6-D992-0660C6C4986A}"/>
                  </a:ext>
                </a:extLst>
              </p:cNvPr>
              <p:cNvSpPr/>
              <p:nvPr/>
            </p:nvSpPr>
            <p:spPr>
              <a:xfrm>
                <a:off x="-164787" y="-173341"/>
                <a:ext cx="4615388" cy="2501225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58A28810-C8EA-2AB5-A9DE-095A3D626B6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5460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285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426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542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338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562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379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471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8921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86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8772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294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51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00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5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3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14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35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1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594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01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7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21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4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7.sv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88DC33C-E054-41A0-976E-580C7EA7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5F0DB1-9388-4D2F-AF20-36D72DA5E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7E4B-9534-4DFC-A323-7FC39B164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DA9E-4B14-4C32-BD5A-5AD747B213AF}" type="datetimeFigureOut">
              <a:rPr lang="zh-CN" altLang="en-US" smtClean="0"/>
              <a:t>2025/1/25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978DCC-78D3-4928-BCE4-294D84609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40403-A308-4EC7-90D3-4B4CA9B7F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5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1BD88694-9232-4890-BD8B-1C4CD93BC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5" t="3869" r="2190" b="43725"/>
          <a:stretch/>
        </p:blipFill>
        <p:spPr>
          <a:xfrm rot="18000000">
            <a:off x="10610260" y="5202322"/>
            <a:ext cx="1802321" cy="1934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548512" y="-177800"/>
            <a:ext cx="1550891" cy="11251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1708630" y="1136274"/>
            <a:ext cx="533400" cy="641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11323958" y="383814"/>
            <a:ext cx="586239" cy="7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9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558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46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6.wdp"/><Relationship Id="rId18" Type="http://schemas.openxmlformats.org/officeDocument/2006/relationships/image" Target="../media/image43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46.png"/><Relationship Id="rId7" Type="http://schemas.openxmlformats.org/officeDocument/2006/relationships/image" Target="../media/image37.jpg"/><Relationship Id="rId12" Type="http://schemas.openxmlformats.org/officeDocument/2006/relationships/image" Target="../media/image40.png"/><Relationship Id="rId17" Type="http://schemas.microsoft.com/office/2007/relationships/hdphoto" Target="../media/hdphoto8.wdp"/><Relationship Id="rId25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slide" Target="slide16.xml"/><Relationship Id="rId5" Type="http://schemas.openxmlformats.org/officeDocument/2006/relationships/image" Target="../media/image36.png"/><Relationship Id="rId15" Type="http://schemas.microsoft.com/office/2007/relationships/hdphoto" Target="../media/hdphoto7.wdp"/><Relationship Id="rId23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8.xml"/><Relationship Id="rId9" Type="http://schemas.microsoft.com/office/2007/relationships/hdphoto" Target="../media/hdphoto4.wdp"/><Relationship Id="rId14" Type="http://schemas.openxmlformats.org/officeDocument/2006/relationships/image" Target="../media/image41.png"/><Relationship Id="rId2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6.wdp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46.png"/><Relationship Id="rId7" Type="http://schemas.openxmlformats.org/officeDocument/2006/relationships/image" Target="../media/image37.jpg"/><Relationship Id="rId12" Type="http://schemas.openxmlformats.org/officeDocument/2006/relationships/image" Target="../media/image40.png"/><Relationship Id="rId17" Type="http://schemas.microsoft.com/office/2007/relationships/hdphoto" Target="../media/hdphoto8.wdp"/><Relationship Id="rId25" Type="http://schemas.openxmlformats.org/officeDocument/2006/relationships/slide" Target="slide19.xml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0.png"/><Relationship Id="rId5" Type="http://schemas.openxmlformats.org/officeDocument/2006/relationships/image" Target="../media/image36.png"/><Relationship Id="rId15" Type="http://schemas.microsoft.com/office/2007/relationships/hdphoto" Target="../media/hdphoto7.wdp"/><Relationship Id="rId23" Type="http://schemas.openxmlformats.org/officeDocument/2006/relationships/image" Target="../media/image48.png"/><Relationship Id="rId28" Type="http://schemas.openxmlformats.org/officeDocument/2006/relationships/image" Target="../media/image18.png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9.xml"/><Relationship Id="rId9" Type="http://schemas.microsoft.com/office/2007/relationships/hdphoto" Target="../media/hdphoto4.wdp"/><Relationship Id="rId14" Type="http://schemas.openxmlformats.org/officeDocument/2006/relationships/image" Target="../media/image41.png"/><Relationship Id="rId22" Type="http://schemas.openxmlformats.org/officeDocument/2006/relationships/image" Target="../media/image47.png"/><Relationship Id="rId27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8.xml"/><Relationship Id="rId18" Type="http://schemas.microsoft.com/office/2007/relationships/hdphoto" Target="../media/hdphoto5.wdp"/><Relationship Id="rId26" Type="http://schemas.openxmlformats.org/officeDocument/2006/relationships/image" Target="../media/image44.png"/><Relationship Id="rId3" Type="http://schemas.openxmlformats.org/officeDocument/2006/relationships/audio" Target="NULL" TargetMode="External"/><Relationship Id="rId21" Type="http://schemas.openxmlformats.org/officeDocument/2006/relationships/image" Target="../media/image41.png"/><Relationship Id="rId7" Type="http://schemas.openxmlformats.org/officeDocument/2006/relationships/image" Target="../media/image36.png"/><Relationship Id="rId12" Type="http://schemas.microsoft.com/office/2007/relationships/hdphoto" Target="../media/hdphoto10.wdp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33" Type="http://schemas.openxmlformats.org/officeDocument/2006/relationships/image" Target="../media/image54.gif"/><Relationship Id="rId2" Type="http://schemas.openxmlformats.org/officeDocument/2006/relationships/audio" Target="../media/media4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29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2.png"/><Relationship Id="rId24" Type="http://schemas.microsoft.com/office/2007/relationships/hdphoto" Target="../media/hdphoto8.wdp"/><Relationship Id="rId32" Type="http://schemas.openxmlformats.org/officeDocument/2006/relationships/image" Target="../media/image53.gif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openxmlformats.org/officeDocument/2006/relationships/image" Target="../media/image46.png"/><Relationship Id="rId10" Type="http://schemas.openxmlformats.org/officeDocument/2006/relationships/slide" Target="slide20.xml"/><Relationship Id="rId19" Type="http://schemas.openxmlformats.org/officeDocument/2006/relationships/image" Target="../media/image40.png"/><Relationship Id="rId31" Type="http://schemas.openxmlformats.org/officeDocument/2006/relationships/image" Target="../media/image18.png"/><Relationship Id="rId4" Type="http://schemas.microsoft.com/office/2007/relationships/media" Target="../media/media5.mp3"/><Relationship Id="rId9" Type="http://schemas.openxmlformats.org/officeDocument/2006/relationships/image" Target="../media/image37.jpg"/><Relationship Id="rId14" Type="http://schemas.openxmlformats.org/officeDocument/2006/relationships/slide" Target="slide19.xml"/><Relationship Id="rId22" Type="http://schemas.microsoft.com/office/2007/relationships/hdphoto" Target="../media/hdphoto7.wdp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17.xml"/><Relationship Id="rId5" Type="http://schemas.openxmlformats.org/officeDocument/2006/relationships/image" Target="../media/image50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17.xml"/><Relationship Id="rId5" Type="http://schemas.openxmlformats.org/officeDocument/2006/relationships/image" Target="../media/image50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microsoft.com/office/2007/relationships/media" Target="../media/media4.mp3"/><Relationship Id="rId6" Type="http://schemas.openxmlformats.org/officeDocument/2006/relationships/notesSlide" Target="../notesSlides/notesSlide13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54.xml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microsoft.com/office/2007/relationships/hdphoto" Target="../media/hdphoto8.wdp"/><Relationship Id="rId4" Type="http://schemas.microsoft.com/office/2007/relationships/media" Target="../media/media5.mp3"/><Relationship Id="rId9" Type="http://schemas.openxmlformats.org/officeDocument/2006/relationships/image" Target="../media/image37.jpg"/><Relationship Id="rId14" Type="http://schemas.openxmlformats.org/officeDocument/2006/relationships/image" Target="../media/image40.png"/><Relationship Id="rId22" Type="http://schemas.openxmlformats.org/officeDocument/2006/relationships/image" Target="../media/image5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06D9C3CE-1CBF-95B4-8D57-1677AD9E1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88" y="985439"/>
            <a:ext cx="6456224" cy="1859441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4A251C-0C14-9791-FAD2-0A18D6DBD0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0" y="83951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51BF0411-84F2-2801-004E-3612CD8600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80" y="786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4" y="127898"/>
            <a:ext cx="2325467" cy="11627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7653" y="675217"/>
            <a:ext cx="817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1000.</a:t>
            </a:r>
          </a:p>
        </p:txBody>
      </p:sp>
      <p:sp>
        <p:nvSpPr>
          <p:cNvPr id="5" name="Oval 4"/>
          <p:cNvSpPr/>
          <p:nvPr/>
        </p:nvSpPr>
        <p:spPr>
          <a:xfrm>
            <a:off x="2716880" y="644577"/>
            <a:ext cx="715867" cy="64605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A4A16-EF79-9948-A067-A664F1C6F20F}"/>
              </a:ext>
            </a:extLst>
          </p:cNvPr>
          <p:cNvSpPr txBox="1"/>
          <p:nvPr/>
        </p:nvSpPr>
        <p:spPr>
          <a:xfrm>
            <a:off x="710249" y="2496305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BE1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5C5C6-FB64-2743-9DAB-A075C3D20684}"/>
              </a:ext>
            </a:extLst>
          </p:cNvPr>
          <p:cNvSpPr txBox="1"/>
          <p:nvPr/>
        </p:nvSpPr>
        <p:spPr>
          <a:xfrm>
            <a:off x="2716881" y="2496305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60D6A-D8C5-1C41-95EE-E92BA14A54F1}"/>
              </a:ext>
            </a:extLst>
          </p:cNvPr>
          <p:cNvSpPr txBox="1"/>
          <p:nvPr/>
        </p:nvSpPr>
        <p:spPr>
          <a:xfrm>
            <a:off x="4723513" y="2496304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F0CF3-7573-F34C-B933-79EA16935A80}"/>
              </a:ext>
            </a:extLst>
          </p:cNvPr>
          <p:cNvSpPr txBox="1"/>
          <p:nvPr/>
        </p:nvSpPr>
        <p:spPr>
          <a:xfrm>
            <a:off x="6789426" y="2496304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0E2BA-6B90-154F-9A7F-1FAC3DC7FE8B}"/>
              </a:ext>
            </a:extLst>
          </p:cNvPr>
          <p:cNvSpPr txBox="1"/>
          <p:nvPr/>
        </p:nvSpPr>
        <p:spPr>
          <a:xfrm>
            <a:off x="8891690" y="2496304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27DBA-B317-294F-B98A-57DA74A284AC}"/>
              </a:ext>
            </a:extLst>
          </p:cNvPr>
          <p:cNvSpPr txBox="1"/>
          <p:nvPr/>
        </p:nvSpPr>
        <p:spPr>
          <a:xfrm>
            <a:off x="993726" y="4397403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FFF00">
              <a:alpha val="5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BCFE1-68A2-6847-8019-B4CA6F54A402}"/>
              </a:ext>
            </a:extLst>
          </p:cNvPr>
          <p:cNvSpPr txBox="1"/>
          <p:nvPr/>
        </p:nvSpPr>
        <p:spPr>
          <a:xfrm>
            <a:off x="3000358" y="4397403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DF3C7E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56C82F-B6C0-EE4F-B4EF-6AB3556CE53D}"/>
              </a:ext>
            </a:extLst>
          </p:cNvPr>
          <p:cNvSpPr txBox="1"/>
          <p:nvPr/>
        </p:nvSpPr>
        <p:spPr>
          <a:xfrm>
            <a:off x="5006990" y="4397402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4BACC6">
              <a:alpha val="77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A3278-3293-A545-BD37-71797A57D3F6}"/>
              </a:ext>
            </a:extLst>
          </p:cNvPr>
          <p:cNvSpPr txBox="1"/>
          <p:nvPr/>
        </p:nvSpPr>
        <p:spPr>
          <a:xfrm>
            <a:off x="7072903" y="4397402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15441">
              <a:alpha val="7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BCA2BD-C77A-5D40-AAC4-F1D9ABAE604C}"/>
              </a:ext>
            </a:extLst>
          </p:cNvPr>
          <p:cNvSpPr txBox="1"/>
          <p:nvPr/>
        </p:nvSpPr>
        <p:spPr>
          <a:xfrm>
            <a:off x="9175167" y="4397402"/>
            <a:ext cx="2028521" cy="854625"/>
          </a:xfrm>
          <a:custGeom>
            <a:avLst/>
            <a:gdLst>
              <a:gd name="connsiteX0" fmla="*/ 0 w 2028521"/>
              <a:gd name="connsiteY0" fmla="*/ 0 h 854625"/>
              <a:gd name="connsiteX1" fmla="*/ 2028521 w 2028521"/>
              <a:gd name="connsiteY1" fmla="*/ 0 h 854625"/>
              <a:gd name="connsiteX2" fmla="*/ 2028521 w 2028521"/>
              <a:gd name="connsiteY2" fmla="*/ 854625 h 854625"/>
              <a:gd name="connsiteX3" fmla="*/ 0 w 2028521"/>
              <a:gd name="connsiteY3" fmla="*/ 854625 h 854625"/>
              <a:gd name="connsiteX4" fmla="*/ 0 w 2028521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521" h="854625" fill="none" extrusionOk="0">
                <a:moveTo>
                  <a:pt x="0" y="0"/>
                </a:moveTo>
                <a:cubicBezTo>
                  <a:pt x="577396" y="106216"/>
                  <a:pt x="1778246" y="-142119"/>
                  <a:pt x="2028521" y="0"/>
                </a:cubicBezTo>
                <a:cubicBezTo>
                  <a:pt x="2038184" y="235779"/>
                  <a:pt x="2032500" y="641285"/>
                  <a:pt x="2028521" y="854625"/>
                </a:cubicBezTo>
                <a:cubicBezTo>
                  <a:pt x="1174219" y="825397"/>
                  <a:pt x="688140" y="83893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2028521" h="854625" stroke="0" extrusionOk="0">
                <a:moveTo>
                  <a:pt x="0" y="0"/>
                </a:moveTo>
                <a:cubicBezTo>
                  <a:pt x="933140" y="-71603"/>
                  <a:pt x="1522336" y="126493"/>
                  <a:pt x="2028521" y="0"/>
                </a:cubicBezTo>
                <a:cubicBezTo>
                  <a:pt x="2023455" y="344169"/>
                  <a:pt x="2094944" y="746684"/>
                  <a:pt x="2028521" y="854625"/>
                </a:cubicBezTo>
                <a:cubicBezTo>
                  <a:pt x="1520372" y="899469"/>
                  <a:pt x="288575" y="697738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ED3D6C">
              <a:alpha val="92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5161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47CDF74-B55A-F04D-A6A1-0DD1D67BAFCC}"/>
              </a:ext>
            </a:extLst>
          </p:cNvPr>
          <p:cNvSpPr/>
          <p:nvPr/>
        </p:nvSpPr>
        <p:spPr>
          <a:xfrm>
            <a:off x="1870337" y="467218"/>
            <a:ext cx="1391734" cy="8453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17412AA-0D4D-A541-8976-22F45E36FBED}"/>
              </a:ext>
            </a:extLst>
          </p:cNvPr>
          <p:cNvSpPr/>
          <p:nvPr/>
        </p:nvSpPr>
        <p:spPr>
          <a:xfrm>
            <a:off x="906437" y="509666"/>
            <a:ext cx="787451" cy="74725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CC43D-028A-D443-BBA3-04F43908835C}"/>
              </a:ext>
            </a:extLst>
          </p:cNvPr>
          <p:cNvSpPr txBox="1"/>
          <p:nvPr/>
        </p:nvSpPr>
        <p:spPr>
          <a:xfrm>
            <a:off x="1870337" y="375462"/>
            <a:ext cx="1915862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3F690-FE49-1A4F-A552-37E38A62E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62" y="2315044"/>
            <a:ext cx="10479316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37B66-20D6-6A49-AA77-F43B870EC16B}"/>
              </a:ext>
            </a:extLst>
          </p:cNvPr>
          <p:cNvSpPr txBox="1"/>
          <p:nvPr/>
        </p:nvSpPr>
        <p:spPr>
          <a:xfrm>
            <a:off x="5674552" y="2796738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92950-EA3E-6F40-B49F-69A2C85025D0}"/>
              </a:ext>
            </a:extLst>
          </p:cNvPr>
          <p:cNvSpPr txBox="1"/>
          <p:nvPr/>
        </p:nvSpPr>
        <p:spPr>
          <a:xfrm>
            <a:off x="6770380" y="2796737"/>
            <a:ext cx="867545" cy="584775"/>
          </a:xfrm>
          <a:prstGeom prst="rect">
            <a:avLst/>
          </a:prstGeom>
          <a:solidFill>
            <a:srgbClr val="50C9F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A7D11-1D8B-9F4B-A772-46E2D6E05D4C}"/>
              </a:ext>
            </a:extLst>
          </p:cNvPr>
          <p:cNvSpPr txBox="1"/>
          <p:nvPr/>
        </p:nvSpPr>
        <p:spPr>
          <a:xfrm>
            <a:off x="8995201" y="2796736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C68C6-8C97-0148-BCF7-B7E301C3FA63}"/>
              </a:ext>
            </a:extLst>
          </p:cNvPr>
          <p:cNvSpPr txBox="1"/>
          <p:nvPr/>
        </p:nvSpPr>
        <p:spPr>
          <a:xfrm>
            <a:off x="4578724" y="4168338"/>
            <a:ext cx="91563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D0D82-3221-364B-B213-0ABE45020D9C}"/>
              </a:ext>
            </a:extLst>
          </p:cNvPr>
          <p:cNvSpPr txBox="1"/>
          <p:nvPr/>
        </p:nvSpPr>
        <p:spPr>
          <a:xfrm>
            <a:off x="7870345" y="4168338"/>
            <a:ext cx="91563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E27D2-5E7E-B743-8AC7-1B9B674FFE86}"/>
              </a:ext>
            </a:extLst>
          </p:cNvPr>
          <p:cNvSpPr txBox="1"/>
          <p:nvPr/>
        </p:nvSpPr>
        <p:spPr>
          <a:xfrm>
            <a:off x="8995200" y="4168337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78999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10F9E-F496-E04A-B02A-EACCF866F2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"/>
          <a:stretch/>
        </p:blipFill>
        <p:spPr>
          <a:xfrm>
            <a:off x="10061460" y="995637"/>
            <a:ext cx="2046743" cy="221796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06883F3-B7A1-BE4D-A9B6-DECA8D683D59}"/>
              </a:ext>
            </a:extLst>
          </p:cNvPr>
          <p:cNvSpPr/>
          <p:nvPr/>
        </p:nvSpPr>
        <p:spPr>
          <a:xfrm>
            <a:off x="1184212" y="314088"/>
            <a:ext cx="743097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B190BE-C997-AD48-9A8D-861254CE180C}"/>
              </a:ext>
            </a:extLst>
          </p:cNvPr>
          <p:cNvSpPr/>
          <p:nvPr/>
        </p:nvSpPr>
        <p:spPr>
          <a:xfrm>
            <a:off x="477080" y="270457"/>
            <a:ext cx="601085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9FEFB-CD44-694A-B5CD-1D2DAA5DF941}"/>
              </a:ext>
            </a:extLst>
          </p:cNvPr>
          <p:cNvSpPr txBox="1"/>
          <p:nvPr/>
        </p:nvSpPr>
        <p:spPr>
          <a:xfrm>
            <a:off x="1047668" y="301918"/>
            <a:ext cx="10313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Rô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E9486-D77C-C548-B584-C48E365D1D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5" y="3640747"/>
            <a:ext cx="5356030" cy="794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628D1E-9CAC-2141-85B3-EB81B2B28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8"/>
          <a:stretch/>
        </p:blipFill>
        <p:spPr>
          <a:xfrm>
            <a:off x="2044505" y="2167549"/>
            <a:ext cx="3204640" cy="794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A1602-CC54-EA4C-AEEA-D84C260613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6" y="4776728"/>
            <a:ext cx="5356030" cy="17166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74639D-7D06-5040-A47C-D74CBD79B233}"/>
              </a:ext>
            </a:extLst>
          </p:cNvPr>
          <p:cNvCxnSpPr>
            <a:cxnSpLocks/>
          </p:cNvCxnSpPr>
          <p:nvPr/>
        </p:nvCxnSpPr>
        <p:spPr>
          <a:xfrm>
            <a:off x="906438" y="3018974"/>
            <a:ext cx="959525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AC0973-4A05-7D4E-B36C-0C9FF3132AB7}"/>
              </a:ext>
            </a:extLst>
          </p:cNvPr>
          <p:cNvCxnSpPr>
            <a:cxnSpLocks/>
          </p:cNvCxnSpPr>
          <p:nvPr/>
        </p:nvCxnSpPr>
        <p:spPr>
          <a:xfrm flipV="1">
            <a:off x="906437" y="4434910"/>
            <a:ext cx="9108420" cy="5726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1A2BD8-CEA0-D241-BC54-FAECA1C18B5B}"/>
              </a:ext>
            </a:extLst>
          </p:cNvPr>
          <p:cNvSpPr txBox="1"/>
          <p:nvPr/>
        </p:nvSpPr>
        <p:spPr>
          <a:xfrm>
            <a:off x="764331" y="1686392"/>
            <a:ext cx="1314133" cy="461665"/>
          </a:xfrm>
          <a:custGeom>
            <a:avLst/>
            <a:gdLst>
              <a:gd name="connsiteX0" fmla="*/ 0 w 1314133"/>
              <a:gd name="connsiteY0" fmla="*/ 0 h 461665"/>
              <a:gd name="connsiteX1" fmla="*/ 1314133 w 1314133"/>
              <a:gd name="connsiteY1" fmla="*/ 0 h 461665"/>
              <a:gd name="connsiteX2" fmla="*/ 1314133 w 1314133"/>
              <a:gd name="connsiteY2" fmla="*/ 461665 h 461665"/>
              <a:gd name="connsiteX3" fmla="*/ 0 w 1314133"/>
              <a:gd name="connsiteY3" fmla="*/ 461665 h 461665"/>
              <a:gd name="connsiteX4" fmla="*/ 0 w 1314133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133" h="461665" fill="none" extrusionOk="0">
                <a:moveTo>
                  <a:pt x="0" y="0"/>
                </a:moveTo>
                <a:cubicBezTo>
                  <a:pt x="373675" y="-81737"/>
                  <a:pt x="988760" y="103756"/>
                  <a:pt x="1314133" y="0"/>
                </a:cubicBezTo>
                <a:cubicBezTo>
                  <a:pt x="1301349" y="46536"/>
                  <a:pt x="1313735" y="381318"/>
                  <a:pt x="1314133" y="461665"/>
                </a:cubicBezTo>
                <a:cubicBezTo>
                  <a:pt x="693671" y="570707"/>
                  <a:pt x="202473" y="548866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314133" h="461665" stroke="0" extrusionOk="0">
                <a:moveTo>
                  <a:pt x="0" y="0"/>
                </a:moveTo>
                <a:cubicBezTo>
                  <a:pt x="164803" y="-41521"/>
                  <a:pt x="774517" y="-6839"/>
                  <a:pt x="1314133" y="0"/>
                </a:cubicBezTo>
                <a:cubicBezTo>
                  <a:pt x="1325888" y="114289"/>
                  <a:pt x="1346616" y="257252"/>
                  <a:pt x="1314133" y="461665"/>
                </a:cubicBezTo>
                <a:cubicBezTo>
                  <a:pt x="1075780" y="579341"/>
                  <a:pt x="342777" y="358701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hai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EDF0F-3D64-6D4F-A6C0-E68CA4BF25F4}"/>
              </a:ext>
            </a:extLst>
          </p:cNvPr>
          <p:cNvSpPr txBox="1"/>
          <p:nvPr/>
        </p:nvSpPr>
        <p:spPr>
          <a:xfrm>
            <a:off x="764331" y="3116062"/>
            <a:ext cx="1175661" cy="461665"/>
          </a:xfrm>
          <a:custGeom>
            <a:avLst/>
            <a:gdLst>
              <a:gd name="connsiteX0" fmla="*/ 0 w 1175661"/>
              <a:gd name="connsiteY0" fmla="*/ 0 h 461665"/>
              <a:gd name="connsiteX1" fmla="*/ 1175661 w 1175661"/>
              <a:gd name="connsiteY1" fmla="*/ 0 h 461665"/>
              <a:gd name="connsiteX2" fmla="*/ 1175661 w 1175661"/>
              <a:gd name="connsiteY2" fmla="*/ 461665 h 461665"/>
              <a:gd name="connsiteX3" fmla="*/ 0 w 1175661"/>
              <a:gd name="connsiteY3" fmla="*/ 461665 h 461665"/>
              <a:gd name="connsiteX4" fmla="*/ 0 w 1175661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661" h="461665" fill="none" extrusionOk="0">
                <a:moveTo>
                  <a:pt x="0" y="0"/>
                </a:moveTo>
                <a:cubicBezTo>
                  <a:pt x="359395" y="49289"/>
                  <a:pt x="702252" y="-103790"/>
                  <a:pt x="1175661" y="0"/>
                </a:cubicBezTo>
                <a:cubicBezTo>
                  <a:pt x="1162877" y="46536"/>
                  <a:pt x="1175263" y="381318"/>
                  <a:pt x="1175661" y="461665"/>
                </a:cubicBezTo>
                <a:cubicBezTo>
                  <a:pt x="731299" y="465044"/>
                  <a:pt x="234675" y="444650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75661" h="461665" stroke="0" extrusionOk="0">
                <a:moveTo>
                  <a:pt x="0" y="0"/>
                </a:moveTo>
                <a:cubicBezTo>
                  <a:pt x="376732" y="-66986"/>
                  <a:pt x="1034500" y="-9197"/>
                  <a:pt x="1175661" y="0"/>
                </a:cubicBezTo>
                <a:cubicBezTo>
                  <a:pt x="1187416" y="114289"/>
                  <a:pt x="1208144" y="257252"/>
                  <a:pt x="1175661" y="461665"/>
                </a:cubicBezTo>
                <a:cubicBezTo>
                  <a:pt x="760177" y="454646"/>
                  <a:pt x="454688" y="543926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ba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C79BA-6D0B-6342-A2A0-FB9593BD9E8E}"/>
              </a:ext>
            </a:extLst>
          </p:cNvPr>
          <p:cNvSpPr txBox="1"/>
          <p:nvPr/>
        </p:nvSpPr>
        <p:spPr>
          <a:xfrm>
            <a:off x="762375" y="4545896"/>
            <a:ext cx="1187482" cy="461665"/>
          </a:xfrm>
          <a:custGeom>
            <a:avLst/>
            <a:gdLst>
              <a:gd name="connsiteX0" fmla="*/ 0 w 1187482"/>
              <a:gd name="connsiteY0" fmla="*/ 0 h 461665"/>
              <a:gd name="connsiteX1" fmla="*/ 1187482 w 1187482"/>
              <a:gd name="connsiteY1" fmla="*/ 0 h 461665"/>
              <a:gd name="connsiteX2" fmla="*/ 1187482 w 1187482"/>
              <a:gd name="connsiteY2" fmla="*/ 461665 h 461665"/>
              <a:gd name="connsiteX3" fmla="*/ 0 w 1187482"/>
              <a:gd name="connsiteY3" fmla="*/ 461665 h 461665"/>
              <a:gd name="connsiteX4" fmla="*/ 0 w 118748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482" h="461665" fill="none" extrusionOk="0">
                <a:moveTo>
                  <a:pt x="0" y="0"/>
                </a:moveTo>
                <a:cubicBezTo>
                  <a:pt x="440838" y="51013"/>
                  <a:pt x="796419" y="16828"/>
                  <a:pt x="1187482" y="0"/>
                </a:cubicBezTo>
                <a:cubicBezTo>
                  <a:pt x="1174698" y="46536"/>
                  <a:pt x="1187084" y="381318"/>
                  <a:pt x="1187482" y="461665"/>
                </a:cubicBezTo>
                <a:cubicBezTo>
                  <a:pt x="960557" y="416702"/>
                  <a:pt x="391845" y="531722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87482" h="461665" stroke="0" extrusionOk="0">
                <a:moveTo>
                  <a:pt x="0" y="0"/>
                </a:moveTo>
                <a:cubicBezTo>
                  <a:pt x="335757" y="-7018"/>
                  <a:pt x="627556" y="32695"/>
                  <a:pt x="1187482" y="0"/>
                </a:cubicBezTo>
                <a:cubicBezTo>
                  <a:pt x="1199237" y="114289"/>
                  <a:pt x="1219965" y="257252"/>
                  <a:pt x="1187482" y="461665"/>
                </a:cubicBezTo>
                <a:cubicBezTo>
                  <a:pt x="951337" y="468717"/>
                  <a:pt x="317656" y="420262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tư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2F671-7AA9-ED4F-ACB8-24B31A726AA6}"/>
              </a:ext>
            </a:extLst>
          </p:cNvPr>
          <p:cNvGrpSpPr/>
          <p:nvPr/>
        </p:nvGrpSpPr>
        <p:grpSpPr>
          <a:xfrm>
            <a:off x="7467636" y="2197927"/>
            <a:ext cx="2188027" cy="624820"/>
            <a:chOff x="7836989" y="5196114"/>
            <a:chExt cx="2077012" cy="6248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3D9F56-E645-4E4D-A88A-5636FE837835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B9592BF-0182-484B-B378-D465AAE11628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38D2DB-2644-7C46-941F-0B35F962EF7E}"/>
              </a:ext>
            </a:extLst>
          </p:cNvPr>
          <p:cNvGrpSpPr/>
          <p:nvPr/>
        </p:nvGrpSpPr>
        <p:grpSpPr>
          <a:xfrm>
            <a:off x="7467636" y="3563748"/>
            <a:ext cx="2188027" cy="624820"/>
            <a:chOff x="7836989" y="5196114"/>
            <a:chExt cx="2077012" cy="6248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FD7FEA-22EE-0D4D-8C4B-A9EC7BE14236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07D6217-35F9-2540-A729-9E7F976F4080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89C450-0D6F-E244-9AEE-0800B7C91A6B}"/>
              </a:ext>
            </a:extLst>
          </p:cNvPr>
          <p:cNvGrpSpPr/>
          <p:nvPr/>
        </p:nvGrpSpPr>
        <p:grpSpPr>
          <a:xfrm>
            <a:off x="7487290" y="5486891"/>
            <a:ext cx="2527727" cy="624820"/>
            <a:chOff x="7613911" y="5196114"/>
            <a:chExt cx="2399477" cy="6248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712F36-BB2A-4144-AD6A-AC377C08905A}"/>
                </a:ext>
              </a:extLst>
            </p:cNvPr>
            <p:cNvSpPr txBox="1"/>
            <p:nvPr/>
          </p:nvSpPr>
          <p:spPr>
            <a:xfrm>
              <a:off x="8650514" y="5297714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DEF28FA-3D0E-8642-823D-C6003114DA93}"/>
                </a:ext>
              </a:extLst>
            </p:cNvPr>
            <p:cNvSpPr/>
            <p:nvPr/>
          </p:nvSpPr>
          <p:spPr>
            <a:xfrm>
              <a:off x="7613911" y="5196114"/>
              <a:ext cx="110308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387C467-8183-6341-8FF3-ACE6AFEC1FFF}"/>
              </a:ext>
            </a:extLst>
          </p:cNvPr>
          <p:cNvSpPr txBox="1"/>
          <p:nvPr/>
        </p:nvSpPr>
        <p:spPr>
          <a:xfrm>
            <a:off x="7493247" y="2249747"/>
            <a:ext cx="827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38367-AEE3-DF42-A06E-DEB3609D0244}"/>
              </a:ext>
            </a:extLst>
          </p:cNvPr>
          <p:cNvSpPr txBox="1"/>
          <p:nvPr/>
        </p:nvSpPr>
        <p:spPr>
          <a:xfrm>
            <a:off x="7487290" y="3616910"/>
            <a:ext cx="827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F41657-55A4-2D46-9396-5729A0794970}"/>
              </a:ext>
            </a:extLst>
          </p:cNvPr>
          <p:cNvSpPr txBox="1"/>
          <p:nvPr/>
        </p:nvSpPr>
        <p:spPr>
          <a:xfrm>
            <a:off x="7515547" y="5537691"/>
            <a:ext cx="10803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40838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5BA3728-B8C5-3EA7-DBDE-66B8E2788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935" y="375252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2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3602" y="129634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Điền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chấm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</a:p>
          <a:p>
            <a:pPr lvl="0" algn="ctr" defTabSz="914377"/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100; 300; 500; …..; 900.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Điền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chấm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200; …. ; 600; 800.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28905" y="3069193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329A68B8-18D2-D19E-39E3-EB004D9DEEC0}"/>
              </a:ext>
            </a:extLst>
          </p:cNvPr>
          <p:cNvGrpSpPr/>
          <p:nvPr/>
        </p:nvGrpSpPr>
        <p:grpSpPr>
          <a:xfrm>
            <a:off x="712889" y="3502136"/>
            <a:ext cx="4384000" cy="1122446"/>
            <a:chOff x="1106373" y="2653723"/>
            <a:chExt cx="4384000" cy="1122446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DDE5FCD5-CE44-A150-0DED-19C64FCC5C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D4A01683-0332-7DED-D8E7-4CDF8D804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BC357D07-6779-34FB-C388-6797DEAE8FF4}"/>
              </a:ext>
            </a:extLst>
          </p:cNvPr>
          <p:cNvGrpSpPr/>
          <p:nvPr/>
        </p:nvGrpSpPr>
        <p:grpSpPr>
          <a:xfrm>
            <a:off x="6580162" y="3502135"/>
            <a:ext cx="4272476" cy="1122447"/>
            <a:chOff x="6575139" y="2616106"/>
            <a:chExt cx="4272476" cy="1122447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2900F9B3-49EF-83A5-31D7-AA48FC6BAE65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345E283D-E977-BAF7-CF18-84E393D38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9B9DC460-2ECF-00C7-2C61-6BF40E4EFA74}"/>
              </a:ext>
            </a:extLst>
          </p:cNvPr>
          <p:cNvGrpSpPr/>
          <p:nvPr/>
        </p:nvGrpSpPr>
        <p:grpSpPr>
          <a:xfrm>
            <a:off x="751713" y="5149717"/>
            <a:ext cx="4345176" cy="997127"/>
            <a:chOff x="1106373" y="4263687"/>
            <a:chExt cx="4345176" cy="997127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3B2BF8D5-6E70-B575-29C9-A590BD3BE22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4C8BB75-BB47-6B9F-34DF-9C66ED8DA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2E21A813-1AE1-85FD-C189-D16F04AD4D5A}"/>
              </a:ext>
            </a:extLst>
          </p:cNvPr>
          <p:cNvGrpSpPr/>
          <p:nvPr/>
        </p:nvGrpSpPr>
        <p:grpSpPr>
          <a:xfrm>
            <a:off x="6683222" y="5149717"/>
            <a:ext cx="4169416" cy="997127"/>
            <a:chOff x="6575139" y="4263687"/>
            <a:chExt cx="4169416" cy="997127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875CD31E-BF5D-E78C-461B-0FD7BC0F9F92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2D73ACE0-16DD-6273-5FB2-AD0C62D8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A76DA863-2816-C317-F235-C5007B8DB1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53318" y="5233651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60C9213-7A38-4984-EB0D-004099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7481" y="3649365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60ABA39-C9CE-B9E5-9F90-A0EFCEFB45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53318" y="3676383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B63743-6C95-BB2F-B5A5-839BD451BC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42847" y="5256672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2019D4-567B-BF78-5739-C654F6F22A1F}"/>
              </a:ext>
            </a:extLst>
          </p:cNvPr>
          <p:cNvGrpSpPr/>
          <p:nvPr/>
        </p:nvGrpSpPr>
        <p:grpSpPr>
          <a:xfrm>
            <a:off x="1017995" y="1148241"/>
            <a:ext cx="9983676" cy="1711797"/>
            <a:chOff x="2684328" y="799739"/>
            <a:chExt cx="8433009" cy="1509671"/>
          </a:xfrm>
        </p:grpSpPr>
        <p:sp>
          <p:nvSpPr>
            <p:cNvPr id="20" name="Rectangle: Rounded Corners 18">
              <a:extLst>
                <a:ext uri="{FF2B5EF4-FFF2-40B4-BE49-F238E27FC236}">
                  <a16:creationId xmlns:a16="http://schemas.microsoft.com/office/drawing/2014/main" id="{D9F377F1-EF4A-1744-F70C-706691617764}"/>
                </a:ext>
              </a:extLst>
            </p:cNvPr>
            <p:cNvSpPr/>
            <p:nvPr/>
          </p:nvSpPr>
          <p:spPr>
            <a:xfrm>
              <a:off x="2684328" y="799739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24002F-81CE-9C2E-EEDA-B7CA904BAD34}"/>
                </a:ext>
              </a:extLst>
            </p:cNvPr>
            <p:cNvSpPr txBox="1"/>
            <p:nvPr/>
          </p:nvSpPr>
          <p:spPr>
            <a:xfrm>
              <a:off x="2833071" y="970369"/>
              <a:ext cx="8284266" cy="59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gồm mấy chục?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F56991-F373-E0AB-9280-583A2619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82167" y="57706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2FC6EA4-91FA-1EC5-6C21-93B3F6491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6180" y="8613394"/>
            <a:ext cx="487363" cy="4873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F0110C-BEB8-D442-83D8-A23857723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42" y="1125220"/>
            <a:ext cx="16383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81393" y="210190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4929234" cy="584775"/>
            <a:chOff x="1453063" y="2567303"/>
            <a:chExt cx="4929234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344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12" y="53316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1895475"/>
            <a:ext cx="12192000" cy="4962525"/>
          </a:xfrm>
          <a:prstGeom prst="rect">
            <a:avLst/>
          </a:prstGeom>
        </p:spPr>
      </p:pic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365" y="2488162"/>
            <a:ext cx="4875091" cy="487509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675512" y="2717800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51" name="A">
            <a:extLst>
              <a:ext uri="{FF2B5EF4-FFF2-40B4-BE49-F238E27FC236}">
                <a16:creationId xmlns:a16="http://schemas.microsoft.com/office/drawing/2014/main" id="{DF95BDD1-67D3-7BD4-0808-A741AB2F24F9}"/>
              </a:ext>
            </a:extLst>
          </p:cNvPr>
          <p:cNvGrpSpPr/>
          <p:nvPr/>
        </p:nvGrpSpPr>
        <p:grpSpPr>
          <a:xfrm>
            <a:off x="614160" y="2864299"/>
            <a:ext cx="5164340" cy="1529434"/>
            <a:chOff x="1106373" y="2246736"/>
            <a:chExt cx="4384000" cy="1529434"/>
          </a:xfrm>
        </p:grpSpPr>
        <p:sp>
          <p:nvSpPr>
            <p:cNvPr id="52" name="Hình chữ nhật: Góc Tròn 4">
              <a:extLst>
                <a:ext uri="{FF2B5EF4-FFF2-40B4-BE49-F238E27FC236}">
                  <a16:creationId xmlns:a16="http://schemas.microsoft.com/office/drawing/2014/main" id="{E33DE181-939A-46EC-A561-DC9BA6ADE2B8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3" name="A">
              <a:extLst>
                <a:ext uri="{FF2B5EF4-FFF2-40B4-BE49-F238E27FC236}">
                  <a16:creationId xmlns:a16="http://schemas.microsoft.com/office/drawing/2014/main" id="{AC043847-9ACB-BCC5-480D-78530356B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54" name="B">
            <a:extLst>
              <a:ext uri="{FF2B5EF4-FFF2-40B4-BE49-F238E27FC236}">
                <a16:creationId xmlns:a16="http://schemas.microsoft.com/office/drawing/2014/main" id="{938DA44D-4DFD-2211-0AE4-58A1C01D6D40}"/>
              </a:ext>
            </a:extLst>
          </p:cNvPr>
          <p:cNvGrpSpPr/>
          <p:nvPr/>
        </p:nvGrpSpPr>
        <p:grpSpPr>
          <a:xfrm>
            <a:off x="6503961" y="2825006"/>
            <a:ext cx="4272476" cy="1529433"/>
            <a:chOff x="6575139" y="2209120"/>
            <a:chExt cx="4272476" cy="1529433"/>
          </a:xfrm>
        </p:grpSpPr>
        <p:sp>
          <p:nvSpPr>
            <p:cNvPr id="55" name="Hình chữ nhật: Góc Tròn 5">
              <a:extLst>
                <a:ext uri="{FF2B5EF4-FFF2-40B4-BE49-F238E27FC236}">
                  <a16:creationId xmlns:a16="http://schemas.microsoft.com/office/drawing/2014/main" id="{EEC387E2-1296-CC3A-047D-F6197E22A816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6" name="Hình ảnh 10">
              <a:extLst>
                <a:ext uri="{FF2B5EF4-FFF2-40B4-BE49-F238E27FC236}">
                  <a16:creationId xmlns:a16="http://schemas.microsoft.com/office/drawing/2014/main" id="{2D441010-01E0-7EC8-E34D-6D464C13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57" name="C">
            <a:extLst>
              <a:ext uri="{FF2B5EF4-FFF2-40B4-BE49-F238E27FC236}">
                <a16:creationId xmlns:a16="http://schemas.microsoft.com/office/drawing/2014/main" id="{067277C3-F64F-BCF7-1D68-A250B9208A14}"/>
              </a:ext>
            </a:extLst>
          </p:cNvPr>
          <p:cNvGrpSpPr/>
          <p:nvPr/>
        </p:nvGrpSpPr>
        <p:grpSpPr>
          <a:xfrm>
            <a:off x="675512" y="4734965"/>
            <a:ext cx="4888849" cy="1449980"/>
            <a:chOff x="1106373" y="3810835"/>
            <a:chExt cx="4345176" cy="1449980"/>
          </a:xfrm>
        </p:grpSpPr>
        <p:sp>
          <p:nvSpPr>
            <p:cNvPr id="58" name="Hình chữ nhật: Góc Tròn 6">
              <a:extLst>
                <a:ext uri="{FF2B5EF4-FFF2-40B4-BE49-F238E27FC236}">
                  <a16:creationId xmlns:a16="http://schemas.microsoft.com/office/drawing/2014/main" id="{54EF544D-B2C8-2F40-32EC-838C1C9F6833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9" name="Hình ảnh 11">
              <a:extLst>
                <a:ext uri="{FF2B5EF4-FFF2-40B4-BE49-F238E27FC236}">
                  <a16:creationId xmlns:a16="http://schemas.microsoft.com/office/drawing/2014/main" id="{50D56762-A495-F01B-59DD-A56D4AB8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61" name="D">
            <a:extLst>
              <a:ext uri="{FF2B5EF4-FFF2-40B4-BE49-F238E27FC236}">
                <a16:creationId xmlns:a16="http://schemas.microsoft.com/office/drawing/2014/main" id="{5FC2DA5D-1AFB-7EFE-A508-F464EC2F4455}"/>
              </a:ext>
            </a:extLst>
          </p:cNvPr>
          <p:cNvGrpSpPr/>
          <p:nvPr/>
        </p:nvGrpSpPr>
        <p:grpSpPr>
          <a:xfrm>
            <a:off x="6620492" y="4656377"/>
            <a:ext cx="4169416" cy="1449981"/>
            <a:chOff x="6575139" y="3810833"/>
            <a:chExt cx="4169416" cy="1449981"/>
          </a:xfrm>
        </p:grpSpPr>
        <p:sp>
          <p:nvSpPr>
            <p:cNvPr id="81" name="60">
              <a:extLst>
                <a:ext uri="{FF2B5EF4-FFF2-40B4-BE49-F238E27FC236}">
                  <a16:creationId xmlns:a16="http://schemas.microsoft.com/office/drawing/2014/main" id="{E5A1D7BE-753E-2B6F-5F55-827F031C86A6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2" name="Hình ảnh 12">
              <a:extLst>
                <a:ext uri="{FF2B5EF4-FFF2-40B4-BE49-F238E27FC236}">
                  <a16:creationId xmlns:a16="http://schemas.microsoft.com/office/drawing/2014/main" id="{3571D937-22A4-9D5A-0B08-34528E2E0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83" name="Đúng">
            <a:extLst>
              <a:ext uri="{FF2B5EF4-FFF2-40B4-BE49-F238E27FC236}">
                <a16:creationId xmlns:a16="http://schemas.microsoft.com/office/drawing/2014/main" id="{5C6634D2-0286-3D7D-2479-547D447BA1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361226" y="5216186"/>
            <a:ext cx="896707" cy="890172"/>
          </a:xfrm>
          <a:prstGeom prst="rect">
            <a:avLst/>
          </a:prstGeom>
        </p:spPr>
      </p:pic>
      <p:pic>
        <p:nvPicPr>
          <p:cNvPr id="84" name="Hình ảnh 15">
            <a:extLst>
              <a:ext uri="{FF2B5EF4-FFF2-40B4-BE49-F238E27FC236}">
                <a16:creationId xmlns:a16="http://schemas.microsoft.com/office/drawing/2014/main" id="{A60EF7EC-B474-FC53-5EC9-897E6EA459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5255" y="3530301"/>
            <a:ext cx="896707" cy="890172"/>
          </a:xfrm>
          <a:prstGeom prst="rect">
            <a:avLst/>
          </a:prstGeom>
        </p:spPr>
      </p:pic>
      <p:pic>
        <p:nvPicPr>
          <p:cNvPr id="85" name="Hình ảnh 16">
            <a:extLst>
              <a:ext uri="{FF2B5EF4-FFF2-40B4-BE49-F238E27FC236}">
                <a16:creationId xmlns:a16="http://schemas.microsoft.com/office/drawing/2014/main" id="{197EF08F-BFDF-D5E1-E9E9-205838FBE5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7469" y="3254495"/>
            <a:ext cx="896707" cy="890172"/>
          </a:xfrm>
          <a:prstGeom prst="rect">
            <a:avLst/>
          </a:prstGeom>
        </p:spPr>
      </p:pic>
      <p:pic>
        <p:nvPicPr>
          <p:cNvPr id="86" name="Hình ảnh 17">
            <a:extLst>
              <a:ext uri="{FF2B5EF4-FFF2-40B4-BE49-F238E27FC236}">
                <a16:creationId xmlns:a16="http://schemas.microsoft.com/office/drawing/2014/main" id="{D37A72E7-15D2-AEC3-7403-A8C6215EA7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27148" y="5132467"/>
            <a:ext cx="896707" cy="890172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59AFE48B-0750-A010-C838-4FDFD3CA2616}"/>
              </a:ext>
            </a:extLst>
          </p:cNvPr>
          <p:cNvGrpSpPr/>
          <p:nvPr/>
        </p:nvGrpSpPr>
        <p:grpSpPr>
          <a:xfrm>
            <a:off x="1031191" y="1138995"/>
            <a:ext cx="9745246" cy="1384073"/>
            <a:chOff x="2625603" y="730610"/>
            <a:chExt cx="8559312" cy="1544984"/>
          </a:xfrm>
        </p:grpSpPr>
        <p:sp>
          <p:nvSpPr>
            <p:cNvPr id="88" name="Rectangle: Rounded Corners 19">
              <a:extLst>
                <a:ext uri="{FF2B5EF4-FFF2-40B4-BE49-F238E27FC236}">
                  <a16:creationId xmlns:a16="http://schemas.microsoft.com/office/drawing/2014/main" id="{5CA85EB2-026A-1B78-6AEE-C0E5B1698876}"/>
                </a:ext>
              </a:extLst>
            </p:cNvPr>
            <p:cNvSpPr/>
            <p:nvPr/>
          </p:nvSpPr>
          <p:spPr>
            <a:xfrm>
              <a:off x="2625604" y="730610"/>
              <a:ext cx="8428190" cy="154498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ABB1699-3BAF-0782-3814-A1280994E9DB}"/>
                </a:ext>
              </a:extLst>
            </p:cNvPr>
            <p:cNvSpPr txBox="1"/>
            <p:nvPr/>
          </p:nvSpPr>
          <p:spPr>
            <a:xfrm>
              <a:off x="2625603" y="825213"/>
              <a:ext cx="8559312" cy="79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trăm viết 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9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4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8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75512" y="2717800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DF95BDD1-67D3-7BD4-0808-A741AB2F24F9}"/>
              </a:ext>
            </a:extLst>
          </p:cNvPr>
          <p:cNvGrpSpPr/>
          <p:nvPr/>
        </p:nvGrpSpPr>
        <p:grpSpPr>
          <a:xfrm>
            <a:off x="614160" y="2864299"/>
            <a:ext cx="5164340" cy="1529434"/>
            <a:chOff x="1106373" y="2246736"/>
            <a:chExt cx="4384000" cy="1529434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E33DE181-939A-46EC-A561-DC9BA6ADE2B8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AC043847-9ACB-BCC5-480D-78530356B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938DA44D-4DFD-2211-0AE4-58A1C01D6D40}"/>
              </a:ext>
            </a:extLst>
          </p:cNvPr>
          <p:cNvGrpSpPr/>
          <p:nvPr/>
        </p:nvGrpSpPr>
        <p:grpSpPr>
          <a:xfrm>
            <a:off x="6503961" y="2825006"/>
            <a:ext cx="4272476" cy="1529433"/>
            <a:chOff x="6575139" y="2209120"/>
            <a:chExt cx="4272476" cy="1529433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EEC387E2-1296-CC3A-047D-F6197E22A816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2D441010-01E0-7EC8-E34D-6D464C13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067277C3-F64F-BCF7-1D68-A250B9208A14}"/>
              </a:ext>
            </a:extLst>
          </p:cNvPr>
          <p:cNvGrpSpPr/>
          <p:nvPr/>
        </p:nvGrpSpPr>
        <p:grpSpPr>
          <a:xfrm>
            <a:off x="675512" y="4734965"/>
            <a:ext cx="4888849" cy="1449980"/>
            <a:chOff x="1106373" y="3810835"/>
            <a:chExt cx="4345176" cy="1449980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54EF544D-B2C8-2F40-32EC-838C1C9F6833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0D56762-A495-F01B-59DD-A56D4AB8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5FC2DA5D-1AFB-7EFE-A508-F464EC2F4455}"/>
              </a:ext>
            </a:extLst>
          </p:cNvPr>
          <p:cNvGrpSpPr/>
          <p:nvPr/>
        </p:nvGrpSpPr>
        <p:grpSpPr>
          <a:xfrm>
            <a:off x="6620492" y="4656377"/>
            <a:ext cx="4169416" cy="1449981"/>
            <a:chOff x="6575139" y="3810833"/>
            <a:chExt cx="4169416" cy="1449981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E5A1D7BE-753E-2B6F-5F55-827F031C86A6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3571D937-22A4-9D5A-0B08-34528E2E0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5C6634D2-0286-3D7D-2479-547D447BA1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361226" y="5216186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0EF7EC-B474-FC53-5EC9-897E6EA4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5255" y="3530301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97EF08F-BFDF-D5E1-E9E9-205838FBE5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7469" y="3254495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37A72E7-15D2-AEC3-7403-A8C6215EA7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27148" y="5132467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FE48B-0750-A010-C838-4FDFD3CA2616}"/>
              </a:ext>
            </a:extLst>
          </p:cNvPr>
          <p:cNvGrpSpPr/>
          <p:nvPr/>
        </p:nvGrpSpPr>
        <p:grpSpPr>
          <a:xfrm>
            <a:off x="1031191" y="1138995"/>
            <a:ext cx="9745246" cy="1384073"/>
            <a:chOff x="2625603" y="730610"/>
            <a:chExt cx="8559312" cy="1544984"/>
          </a:xfrm>
          <a:solidFill>
            <a:schemeClr val="accent4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CA85EB2-026A-1B78-6AEE-C0E5B1698876}"/>
                </a:ext>
              </a:extLst>
            </p:cNvPr>
            <p:cNvSpPr/>
            <p:nvPr/>
          </p:nvSpPr>
          <p:spPr>
            <a:xfrm>
              <a:off x="2625604" y="730610"/>
              <a:ext cx="8428190" cy="154498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BB1699-3BAF-0782-3814-A1280994E9DB}"/>
                </a:ext>
              </a:extLst>
            </p:cNvPr>
            <p:cNvSpPr txBox="1"/>
            <p:nvPr/>
          </p:nvSpPr>
          <p:spPr>
            <a:xfrm>
              <a:off x="2625603" y="825213"/>
              <a:ext cx="8559312" cy="7901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trăm bằng bao nhiêu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1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9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9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628905" y="3069193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3" name="A">
            <a:extLst>
              <a:ext uri="{FF2B5EF4-FFF2-40B4-BE49-F238E27FC236}">
                <a16:creationId xmlns:a16="http://schemas.microsoft.com/office/drawing/2014/main" id="{329A68B8-18D2-D19E-39E3-EB004D9DEEC0}"/>
              </a:ext>
            </a:extLst>
          </p:cNvPr>
          <p:cNvGrpSpPr/>
          <p:nvPr/>
        </p:nvGrpSpPr>
        <p:grpSpPr>
          <a:xfrm>
            <a:off x="712889" y="3502136"/>
            <a:ext cx="4384000" cy="1122446"/>
            <a:chOff x="1106373" y="2653723"/>
            <a:chExt cx="4384000" cy="1122446"/>
          </a:xfrm>
        </p:grpSpPr>
        <p:sp>
          <p:nvSpPr>
            <p:cNvPr id="34" name="Hình chữ nhật: Góc Tròn 4">
              <a:extLst>
                <a:ext uri="{FF2B5EF4-FFF2-40B4-BE49-F238E27FC236}">
                  <a16:creationId xmlns:a16="http://schemas.microsoft.com/office/drawing/2014/main" id="{DDE5FCD5-CE44-A150-0DED-19C64FCC5C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5" name="A">
              <a:extLst>
                <a:ext uri="{FF2B5EF4-FFF2-40B4-BE49-F238E27FC236}">
                  <a16:creationId xmlns:a16="http://schemas.microsoft.com/office/drawing/2014/main" id="{D4A01683-0332-7DED-D8E7-4CDF8D804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id="{BC357D07-6779-34FB-C388-6797DEAE8FF4}"/>
              </a:ext>
            </a:extLst>
          </p:cNvPr>
          <p:cNvGrpSpPr/>
          <p:nvPr/>
        </p:nvGrpSpPr>
        <p:grpSpPr>
          <a:xfrm>
            <a:off x="6580162" y="3502135"/>
            <a:ext cx="4272476" cy="1122447"/>
            <a:chOff x="6575139" y="2616106"/>
            <a:chExt cx="4272476" cy="1122447"/>
          </a:xfrm>
        </p:grpSpPr>
        <p:sp>
          <p:nvSpPr>
            <p:cNvPr id="37" name="Hình chữ nhật: Góc Tròn 5">
              <a:extLst>
                <a:ext uri="{FF2B5EF4-FFF2-40B4-BE49-F238E27FC236}">
                  <a16:creationId xmlns:a16="http://schemas.microsoft.com/office/drawing/2014/main" id="{2900F9B3-49EF-83A5-31D7-AA48FC6BAE65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8" name="Hình ảnh 10">
              <a:extLst>
                <a:ext uri="{FF2B5EF4-FFF2-40B4-BE49-F238E27FC236}">
                  <a16:creationId xmlns:a16="http://schemas.microsoft.com/office/drawing/2014/main" id="{345E283D-E977-BAF7-CF18-84E393D38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9" name="C">
            <a:extLst>
              <a:ext uri="{FF2B5EF4-FFF2-40B4-BE49-F238E27FC236}">
                <a16:creationId xmlns:a16="http://schemas.microsoft.com/office/drawing/2014/main" id="{9B9DC460-2ECF-00C7-2C61-6BF40E4EFA74}"/>
              </a:ext>
            </a:extLst>
          </p:cNvPr>
          <p:cNvGrpSpPr/>
          <p:nvPr/>
        </p:nvGrpSpPr>
        <p:grpSpPr>
          <a:xfrm>
            <a:off x="751713" y="5149717"/>
            <a:ext cx="4345176" cy="997127"/>
            <a:chOff x="1106373" y="4263687"/>
            <a:chExt cx="4345176" cy="997127"/>
          </a:xfrm>
        </p:grpSpPr>
        <p:sp>
          <p:nvSpPr>
            <p:cNvPr id="40" name="Hình chữ nhật: Góc Tròn 6">
              <a:extLst>
                <a:ext uri="{FF2B5EF4-FFF2-40B4-BE49-F238E27FC236}">
                  <a16:creationId xmlns:a16="http://schemas.microsoft.com/office/drawing/2014/main" id="{3B2BF8D5-6E70-B575-29C9-A590BD3BE22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1" name="Hình ảnh 11">
              <a:extLst>
                <a:ext uri="{FF2B5EF4-FFF2-40B4-BE49-F238E27FC236}">
                  <a16:creationId xmlns:a16="http://schemas.microsoft.com/office/drawing/2014/main" id="{54C8BB75-BB47-6B9F-34DF-9C66ED8DA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42" name="D">
            <a:extLst>
              <a:ext uri="{FF2B5EF4-FFF2-40B4-BE49-F238E27FC236}">
                <a16:creationId xmlns:a16="http://schemas.microsoft.com/office/drawing/2014/main" id="{2E21A813-1AE1-85FD-C189-D16F04AD4D5A}"/>
              </a:ext>
            </a:extLst>
          </p:cNvPr>
          <p:cNvGrpSpPr/>
          <p:nvPr/>
        </p:nvGrpSpPr>
        <p:grpSpPr>
          <a:xfrm>
            <a:off x="6683222" y="5149717"/>
            <a:ext cx="4169416" cy="997127"/>
            <a:chOff x="6575139" y="4263687"/>
            <a:chExt cx="4169416" cy="997127"/>
          </a:xfrm>
        </p:grpSpPr>
        <p:sp>
          <p:nvSpPr>
            <p:cNvPr id="43" name="60">
              <a:extLst>
                <a:ext uri="{FF2B5EF4-FFF2-40B4-BE49-F238E27FC236}">
                  <a16:creationId xmlns:a16="http://schemas.microsoft.com/office/drawing/2014/main" id="{875CD31E-BF5D-E78C-461B-0FD7BC0F9F92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4" name="Hình ảnh 12">
              <a:extLst>
                <a:ext uri="{FF2B5EF4-FFF2-40B4-BE49-F238E27FC236}">
                  <a16:creationId xmlns:a16="http://schemas.microsoft.com/office/drawing/2014/main" id="{2D73ACE0-16DD-6273-5FB2-AD0C62D8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45" name="Đúng">
            <a:extLst>
              <a:ext uri="{FF2B5EF4-FFF2-40B4-BE49-F238E27FC236}">
                <a16:creationId xmlns:a16="http://schemas.microsoft.com/office/drawing/2014/main" id="{A76DA863-2816-C317-F235-C5007B8DB1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53318" y="5233651"/>
            <a:ext cx="896707" cy="890172"/>
          </a:xfrm>
          <a:prstGeom prst="rect">
            <a:avLst/>
          </a:prstGeom>
        </p:spPr>
      </p:pic>
      <p:pic>
        <p:nvPicPr>
          <p:cNvPr id="46" name="Hình ảnh 15">
            <a:extLst>
              <a:ext uri="{FF2B5EF4-FFF2-40B4-BE49-F238E27FC236}">
                <a16:creationId xmlns:a16="http://schemas.microsoft.com/office/drawing/2014/main" id="{860C9213-7A38-4984-EB0D-004099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7481" y="3649365"/>
            <a:ext cx="896707" cy="890172"/>
          </a:xfrm>
          <a:prstGeom prst="rect">
            <a:avLst/>
          </a:prstGeom>
        </p:spPr>
      </p:pic>
      <p:pic>
        <p:nvPicPr>
          <p:cNvPr id="47" name="Hình ảnh 16">
            <a:extLst>
              <a:ext uri="{FF2B5EF4-FFF2-40B4-BE49-F238E27FC236}">
                <a16:creationId xmlns:a16="http://schemas.microsoft.com/office/drawing/2014/main" id="{160ABA39-C9CE-B9E5-9F90-A0EFCEFB45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53318" y="3676383"/>
            <a:ext cx="896707" cy="890172"/>
          </a:xfrm>
          <a:prstGeom prst="rect">
            <a:avLst/>
          </a:prstGeom>
        </p:spPr>
      </p:pic>
      <p:pic>
        <p:nvPicPr>
          <p:cNvPr id="48" name="Hình ảnh 17">
            <a:extLst>
              <a:ext uri="{FF2B5EF4-FFF2-40B4-BE49-F238E27FC236}">
                <a16:creationId xmlns:a16="http://schemas.microsoft.com/office/drawing/2014/main" id="{66B63743-6C95-BB2F-B5A5-839BD451BC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42847" y="5256672"/>
            <a:ext cx="896707" cy="89017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92019D4-567B-BF78-5739-C654F6F22A1F}"/>
              </a:ext>
            </a:extLst>
          </p:cNvPr>
          <p:cNvGrpSpPr/>
          <p:nvPr/>
        </p:nvGrpSpPr>
        <p:grpSpPr>
          <a:xfrm>
            <a:off x="1017995" y="1148241"/>
            <a:ext cx="9983676" cy="1711797"/>
            <a:chOff x="2684328" y="799739"/>
            <a:chExt cx="8433009" cy="1509671"/>
          </a:xfrm>
        </p:grpSpPr>
        <p:sp>
          <p:nvSpPr>
            <p:cNvPr id="60" name="Rectangle: Rounded Corners 18">
              <a:extLst>
                <a:ext uri="{FF2B5EF4-FFF2-40B4-BE49-F238E27FC236}">
                  <a16:creationId xmlns:a16="http://schemas.microsoft.com/office/drawing/2014/main" id="{D9F377F1-EF4A-1744-F70C-706691617764}"/>
                </a:ext>
              </a:extLst>
            </p:cNvPr>
            <p:cNvSpPr/>
            <p:nvPr/>
          </p:nvSpPr>
          <p:spPr>
            <a:xfrm>
              <a:off x="2684328" y="799739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624002F-81CE-9C2E-EEDA-B7CA904BAD34}"/>
                </a:ext>
              </a:extLst>
            </p:cNvPr>
            <p:cNvSpPr txBox="1"/>
            <p:nvPr/>
          </p:nvSpPr>
          <p:spPr>
            <a:xfrm>
              <a:off x="2833071" y="970369"/>
              <a:ext cx="8284266" cy="59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chục bằng 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F56991-F373-E0AB-9280-583A2619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82167" y="5770607"/>
            <a:ext cx="487363" cy="487363"/>
          </a:xfrm>
          <a:prstGeom prst="rect">
            <a:avLst/>
          </a:prstGeom>
        </p:spPr>
      </p:pic>
      <p:pic>
        <p:nvPicPr>
          <p:cNvPr id="6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2FC6EA4-91FA-1EC5-6C21-93B3F6491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6180" y="8613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3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8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73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441" y="2262317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7912590" y="2831767"/>
            <a:ext cx="4281242" cy="4281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826332-B1C6-4285-0B6B-862E8FDEF0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16696" y="448167"/>
            <a:ext cx="4188315" cy="4700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C98F8-2019-C31D-4B91-267EEF11A8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531" y="975247"/>
            <a:ext cx="9522777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60388681-FDA4-D997-17D1-9068D30167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4" y="111548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2" y="113217"/>
            <a:ext cx="2069886" cy="1034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AA69A4-FF16-0843-BA45-03CA8F843CA2}"/>
              </a:ext>
            </a:extLst>
          </p:cNvPr>
          <p:cNvSpPr txBox="1"/>
          <p:nvPr/>
        </p:nvSpPr>
        <p:spPr>
          <a:xfrm>
            <a:off x="3994229" y="338300"/>
            <a:ext cx="506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 SỐ TRÒN TRĂM</a:t>
            </a:r>
          </a:p>
        </p:txBody>
      </p:sp>
      <p:graphicFrame>
        <p:nvGraphicFramePr>
          <p:cNvPr id="4" name="Table 490">
            <a:extLst>
              <a:ext uri="{FF2B5EF4-FFF2-40B4-BE49-F238E27FC236}">
                <a16:creationId xmlns:a16="http://schemas.microsoft.com/office/drawing/2014/main" id="{63E0485A-70B4-0441-81BF-1EA5ED02DA0D}"/>
              </a:ext>
            </a:extLst>
          </p:cNvPr>
          <p:cNvGraphicFramePr>
            <a:graphicFrameLocks noGrp="1"/>
          </p:cNvGraphicFramePr>
          <p:nvPr/>
        </p:nvGraphicFramePr>
        <p:xfrm>
          <a:off x="918545" y="1031294"/>
          <a:ext cx="10145050" cy="569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35096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85494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087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một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4438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022443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ba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48906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VN" sz="2300" dirty="0">
                          <a:solidFill>
                            <a:schemeClr val="tx1"/>
                          </a:solidFill>
                        </a:rPr>
                        <a:t>ăm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0EA6C4F-AB91-334C-8662-A21C2533E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1974176"/>
            <a:ext cx="733199" cy="7388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D10426-2537-784C-80D9-38DF58A1FFAD}"/>
              </a:ext>
            </a:extLst>
          </p:cNvPr>
          <p:cNvSpPr/>
          <p:nvPr/>
        </p:nvSpPr>
        <p:spPr>
          <a:xfrm>
            <a:off x="6028996" y="197173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94E50-7F84-464D-9796-3D4B0B0F9C0B}"/>
              </a:ext>
            </a:extLst>
          </p:cNvPr>
          <p:cNvSpPr/>
          <p:nvPr/>
        </p:nvSpPr>
        <p:spPr>
          <a:xfrm>
            <a:off x="6923133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76B00E-9BC6-EE42-B960-4ED3C8CB72CF}"/>
              </a:ext>
            </a:extLst>
          </p:cNvPr>
          <p:cNvSpPr/>
          <p:nvPr/>
        </p:nvSpPr>
        <p:spPr>
          <a:xfrm>
            <a:off x="7847250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854DB8-CF82-BC45-B559-DFA427CD3AFA}"/>
              </a:ext>
            </a:extLst>
          </p:cNvPr>
          <p:cNvSpPr/>
          <p:nvPr/>
        </p:nvSpPr>
        <p:spPr>
          <a:xfrm>
            <a:off x="8771367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F59D8-0AE0-B24E-BF38-570CB2E5642F}"/>
              </a:ext>
            </a:extLst>
          </p:cNvPr>
          <p:cNvSpPr/>
          <p:nvPr/>
        </p:nvSpPr>
        <p:spPr>
          <a:xfrm>
            <a:off x="9727823" y="1971737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50880B-6974-D04A-BE7E-8033B16A4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2857818"/>
            <a:ext cx="733199" cy="738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D21216-64AD-C841-A3FF-8E249F10C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5" y="2934776"/>
            <a:ext cx="733199" cy="738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9BA473-8524-424D-9AC0-BB89F0A6CE63}"/>
              </a:ext>
            </a:extLst>
          </p:cNvPr>
          <p:cNvSpPr/>
          <p:nvPr/>
        </p:nvSpPr>
        <p:spPr>
          <a:xfrm>
            <a:off x="6045413" y="285879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163D20-88FD-8B44-96C0-C724B8B89EE4}"/>
              </a:ext>
            </a:extLst>
          </p:cNvPr>
          <p:cNvSpPr/>
          <p:nvPr/>
        </p:nvSpPr>
        <p:spPr>
          <a:xfrm>
            <a:off x="6939550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E4E6A8-38B9-734E-9CCF-21A6B8404469}"/>
              </a:ext>
            </a:extLst>
          </p:cNvPr>
          <p:cNvSpPr/>
          <p:nvPr/>
        </p:nvSpPr>
        <p:spPr>
          <a:xfrm>
            <a:off x="7863667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A47AC0-98C0-DE40-A2D7-1C12742547A4}"/>
              </a:ext>
            </a:extLst>
          </p:cNvPr>
          <p:cNvSpPr/>
          <p:nvPr/>
        </p:nvSpPr>
        <p:spPr>
          <a:xfrm>
            <a:off x="8787784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673CCA-4AA5-2E4F-B93D-2A5C7B65DDE7}"/>
              </a:ext>
            </a:extLst>
          </p:cNvPr>
          <p:cNvSpPr/>
          <p:nvPr/>
        </p:nvSpPr>
        <p:spPr>
          <a:xfrm>
            <a:off x="9744240" y="2858790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9B4844-CEEA-B04B-AFAF-0DB590C83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3807103"/>
            <a:ext cx="733199" cy="73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18F753-7D83-4843-B0F6-3AFD97F9C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5" y="3884061"/>
            <a:ext cx="733199" cy="73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A4008B-23C6-AE43-81C0-B0B6A587C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23" y="3956360"/>
            <a:ext cx="733199" cy="7388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55C824-563D-A147-B32D-085392FB8940}"/>
              </a:ext>
            </a:extLst>
          </p:cNvPr>
          <p:cNvSpPr/>
          <p:nvPr/>
        </p:nvSpPr>
        <p:spPr>
          <a:xfrm>
            <a:off x="6001667" y="382296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F139DF-FBF7-E84E-893D-CE2923C95E27}"/>
              </a:ext>
            </a:extLst>
          </p:cNvPr>
          <p:cNvSpPr/>
          <p:nvPr/>
        </p:nvSpPr>
        <p:spPr>
          <a:xfrm>
            <a:off x="6895804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F7BFF1-E701-BB4C-BA8B-E8120B5DE9AB}"/>
              </a:ext>
            </a:extLst>
          </p:cNvPr>
          <p:cNvSpPr/>
          <p:nvPr/>
        </p:nvSpPr>
        <p:spPr>
          <a:xfrm>
            <a:off x="7819921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6054BE-C225-624D-B48D-B09A67F49C77}"/>
              </a:ext>
            </a:extLst>
          </p:cNvPr>
          <p:cNvSpPr/>
          <p:nvPr/>
        </p:nvSpPr>
        <p:spPr>
          <a:xfrm>
            <a:off x="8744038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34AC8D-B1AD-D24A-AF23-1BE4636CF3AF}"/>
              </a:ext>
            </a:extLst>
          </p:cNvPr>
          <p:cNvSpPr/>
          <p:nvPr/>
        </p:nvSpPr>
        <p:spPr>
          <a:xfrm>
            <a:off x="9700494" y="3822967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CEF9AB-06E7-D443-8AD6-8AA769351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6" y="4811434"/>
            <a:ext cx="733199" cy="7388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3F8A52-48A8-694C-9C54-74025CB7D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1" y="4888392"/>
            <a:ext cx="733199" cy="738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442F88-23FB-3A44-BF4C-C1692F518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9" y="4960691"/>
            <a:ext cx="733199" cy="7388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5C3F83D-AFAD-404C-B745-75B5CF557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4810310"/>
            <a:ext cx="733199" cy="73888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C6EC7C8-4EA0-3F44-B7C5-B6717FFA593A}"/>
              </a:ext>
            </a:extLst>
          </p:cNvPr>
          <p:cNvSpPr/>
          <p:nvPr/>
        </p:nvSpPr>
        <p:spPr>
          <a:xfrm>
            <a:off x="6001667" y="482756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63F53C-DD2F-E048-AB72-195918BD9060}"/>
              </a:ext>
            </a:extLst>
          </p:cNvPr>
          <p:cNvSpPr/>
          <p:nvPr/>
        </p:nvSpPr>
        <p:spPr>
          <a:xfrm>
            <a:off x="6895804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9372EB-F1B8-AF48-87B9-B9BC6A667A10}"/>
              </a:ext>
            </a:extLst>
          </p:cNvPr>
          <p:cNvSpPr/>
          <p:nvPr/>
        </p:nvSpPr>
        <p:spPr>
          <a:xfrm>
            <a:off x="7819921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7CB823-723B-B044-9C47-32A46561660F}"/>
              </a:ext>
            </a:extLst>
          </p:cNvPr>
          <p:cNvSpPr/>
          <p:nvPr/>
        </p:nvSpPr>
        <p:spPr>
          <a:xfrm>
            <a:off x="8744038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491031-0945-F244-831A-D695DE0AAF92}"/>
              </a:ext>
            </a:extLst>
          </p:cNvPr>
          <p:cNvSpPr/>
          <p:nvPr/>
        </p:nvSpPr>
        <p:spPr>
          <a:xfrm>
            <a:off x="9700494" y="4827563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F152192-9002-0F43-AEA5-FE1B06339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6" y="5772997"/>
            <a:ext cx="733199" cy="7388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A87E0A-3389-E541-9474-53ECAC35A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1" y="5849955"/>
            <a:ext cx="733199" cy="7388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EB3531D-89AD-D94A-B39A-0F229D390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9" y="5922254"/>
            <a:ext cx="733199" cy="7388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8A5A42-9E58-9443-A8C7-E918224DB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5771873"/>
            <a:ext cx="733199" cy="7388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7F205E3-7AE3-9048-9575-62744E2E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66" y="5924273"/>
            <a:ext cx="733199" cy="7388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FCD51E4-3C4A-E743-B02F-D296291B2404}"/>
              </a:ext>
            </a:extLst>
          </p:cNvPr>
          <p:cNvSpPr/>
          <p:nvPr/>
        </p:nvSpPr>
        <p:spPr>
          <a:xfrm>
            <a:off x="6001667" y="582670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082180-F725-0C44-B651-A6C001EE2E96}"/>
              </a:ext>
            </a:extLst>
          </p:cNvPr>
          <p:cNvSpPr/>
          <p:nvPr/>
        </p:nvSpPr>
        <p:spPr>
          <a:xfrm>
            <a:off x="6895804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58A5DC-3CB3-A345-944D-12E2BF8C4C86}"/>
              </a:ext>
            </a:extLst>
          </p:cNvPr>
          <p:cNvSpPr/>
          <p:nvPr/>
        </p:nvSpPr>
        <p:spPr>
          <a:xfrm>
            <a:off x="7819921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0E049E-E6C6-BC40-85B3-530B9802C271}"/>
              </a:ext>
            </a:extLst>
          </p:cNvPr>
          <p:cNvSpPr/>
          <p:nvPr/>
        </p:nvSpPr>
        <p:spPr>
          <a:xfrm>
            <a:off x="8744038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AC5890-485D-FB46-B2D5-B7A48261EDE0}"/>
              </a:ext>
            </a:extLst>
          </p:cNvPr>
          <p:cNvSpPr/>
          <p:nvPr/>
        </p:nvSpPr>
        <p:spPr>
          <a:xfrm>
            <a:off x="9700494" y="5826706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90">
            <a:extLst>
              <a:ext uri="{FF2B5EF4-FFF2-40B4-BE49-F238E27FC236}">
                <a16:creationId xmlns:a16="http://schemas.microsoft.com/office/drawing/2014/main" id="{63E0485A-70B4-0441-81BF-1EA5ED02DA0D}"/>
              </a:ext>
            </a:extLst>
          </p:cNvPr>
          <p:cNvGraphicFramePr>
            <a:graphicFrameLocks noGrp="1"/>
          </p:cNvGraphicFramePr>
          <p:nvPr/>
        </p:nvGraphicFramePr>
        <p:xfrm>
          <a:off x="766690" y="161533"/>
          <a:ext cx="10247014" cy="587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8453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811195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90093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63859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09667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223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sáu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bảy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7297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tám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1028353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chín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14526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dirty="0">
                          <a:solidFill>
                            <a:schemeClr val="tx1"/>
                          </a:solidFill>
                        </a:rPr>
                        <a:t>một nghìn</a:t>
                      </a:r>
                      <a:endParaRPr lang="en-VN" sz="2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FD10426-2537-784C-80D9-38DF58A1FFAD}"/>
              </a:ext>
            </a:extLst>
          </p:cNvPr>
          <p:cNvSpPr/>
          <p:nvPr/>
        </p:nvSpPr>
        <p:spPr>
          <a:xfrm>
            <a:off x="6151472" y="9509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F94E50-7F84-464D-9796-3D4B0B0F9C0B}"/>
              </a:ext>
            </a:extLst>
          </p:cNvPr>
          <p:cNvSpPr/>
          <p:nvPr/>
        </p:nvSpPr>
        <p:spPr>
          <a:xfrm>
            <a:off x="7045609" y="9509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6B00E-9BC6-EE42-B960-4ED3C8CB72CF}"/>
              </a:ext>
            </a:extLst>
          </p:cNvPr>
          <p:cNvSpPr/>
          <p:nvPr/>
        </p:nvSpPr>
        <p:spPr>
          <a:xfrm>
            <a:off x="7930483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54DB8-CF82-BC45-B559-DFA427CD3AFA}"/>
              </a:ext>
            </a:extLst>
          </p:cNvPr>
          <p:cNvSpPr/>
          <p:nvPr/>
        </p:nvSpPr>
        <p:spPr>
          <a:xfrm>
            <a:off x="8782030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2F59D8-0AE0-B24E-BF38-570CB2E5642F}"/>
              </a:ext>
            </a:extLst>
          </p:cNvPr>
          <p:cNvSpPr/>
          <p:nvPr/>
        </p:nvSpPr>
        <p:spPr>
          <a:xfrm>
            <a:off x="9624307" y="950949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52192-9002-0F43-AEA5-FE1B06339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937158"/>
            <a:ext cx="733199" cy="738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87E0A-3389-E541-9474-53ECAC35A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1014116"/>
            <a:ext cx="733199" cy="738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B3531D-89AD-D94A-B39A-0F229D390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1086415"/>
            <a:ext cx="733199" cy="738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A5A42-9E58-9443-A8C7-E918224DB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936034"/>
            <a:ext cx="733199" cy="738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F205E3-7AE3-9048-9575-62744E2E3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1014116"/>
            <a:ext cx="733199" cy="73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0F113-CB56-2940-ADEB-C39C76DDC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1086414"/>
            <a:ext cx="733199" cy="73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87CEA6-7EEF-E843-ACEE-1D18FF494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1953528"/>
            <a:ext cx="733199" cy="738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B4EE6B-4C49-6D46-BA0C-A19BAC735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2030486"/>
            <a:ext cx="733199" cy="738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75D4CC-8FCB-104F-BFF8-8F261E8F0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2102785"/>
            <a:ext cx="733199" cy="738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F78115-B1A8-A64A-BA85-891F149EA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1952404"/>
            <a:ext cx="733199" cy="738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9577F9-8908-D848-9A41-1AF8A3AE1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2030486"/>
            <a:ext cx="733199" cy="73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7EF78F-AB32-7847-8377-09B3113F5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2102784"/>
            <a:ext cx="733199" cy="73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409114-9C74-0B49-B25A-DC57C9C3E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1968110"/>
            <a:ext cx="733199" cy="7388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4E844F-104A-9D49-A326-F9BC965563CC}"/>
              </a:ext>
            </a:extLst>
          </p:cNvPr>
          <p:cNvSpPr/>
          <p:nvPr/>
        </p:nvSpPr>
        <p:spPr>
          <a:xfrm>
            <a:off x="6147108" y="195240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EEF3BD-A1CD-8740-811F-C1E7381603E4}"/>
              </a:ext>
            </a:extLst>
          </p:cNvPr>
          <p:cNvSpPr/>
          <p:nvPr/>
        </p:nvSpPr>
        <p:spPr>
          <a:xfrm>
            <a:off x="7041245" y="1952404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7473DA-2872-C541-9931-D194E7866366}"/>
              </a:ext>
            </a:extLst>
          </p:cNvPr>
          <p:cNvSpPr/>
          <p:nvPr/>
        </p:nvSpPr>
        <p:spPr>
          <a:xfrm>
            <a:off x="7926119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DB214-BAFE-F94E-B6BF-A039E64EDAFE}"/>
              </a:ext>
            </a:extLst>
          </p:cNvPr>
          <p:cNvSpPr/>
          <p:nvPr/>
        </p:nvSpPr>
        <p:spPr>
          <a:xfrm>
            <a:off x="8777666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B30B96-0F30-794C-B4EB-25E38637D7EE}"/>
              </a:ext>
            </a:extLst>
          </p:cNvPr>
          <p:cNvSpPr/>
          <p:nvPr/>
        </p:nvSpPr>
        <p:spPr>
          <a:xfrm>
            <a:off x="9619943" y="1952404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6342FF-4A0B-6240-AFFF-62D236014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2940353"/>
            <a:ext cx="733199" cy="7388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E206AD-91D4-1B4C-B550-B0C1CC6ED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3017311"/>
            <a:ext cx="733199" cy="738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E0516B-5961-7448-968D-FF8830525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3089610"/>
            <a:ext cx="733199" cy="7388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85DF80-D114-8A48-9CE3-5C3EEE053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2939229"/>
            <a:ext cx="733199" cy="7388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10AFDA-C2D6-334B-9288-1BF0213FD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3017311"/>
            <a:ext cx="733199" cy="7388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A5D2FF-FC9D-BF48-9ECF-B9D0DD231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3089609"/>
            <a:ext cx="733199" cy="7388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239569-D6D7-924C-B7DA-AA6FF2647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2954935"/>
            <a:ext cx="733199" cy="7388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DDDCEC-CC7A-884F-B25A-C9A7AD454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1" y="3089608"/>
            <a:ext cx="733199" cy="73888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C06F1C1-D618-654F-B3CD-0146A495E893}"/>
              </a:ext>
            </a:extLst>
          </p:cNvPr>
          <p:cNvSpPr/>
          <p:nvPr/>
        </p:nvSpPr>
        <p:spPr>
          <a:xfrm>
            <a:off x="6147108" y="2967512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C4C2C6-D45B-7A41-A61F-E82300AAA39C}"/>
              </a:ext>
            </a:extLst>
          </p:cNvPr>
          <p:cNvSpPr/>
          <p:nvPr/>
        </p:nvSpPr>
        <p:spPr>
          <a:xfrm>
            <a:off x="7041245" y="296751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476BB9-43B1-A146-8321-9BF5D0BAE295}"/>
              </a:ext>
            </a:extLst>
          </p:cNvPr>
          <p:cNvSpPr/>
          <p:nvPr/>
        </p:nvSpPr>
        <p:spPr>
          <a:xfrm>
            <a:off x="7926119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E64D8B-FD06-5445-83A1-29A1C8DECE05}"/>
              </a:ext>
            </a:extLst>
          </p:cNvPr>
          <p:cNvSpPr/>
          <p:nvPr/>
        </p:nvSpPr>
        <p:spPr>
          <a:xfrm>
            <a:off x="8777666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13BB3A-F3A4-E148-8311-72825EB1A452}"/>
              </a:ext>
            </a:extLst>
          </p:cNvPr>
          <p:cNvSpPr/>
          <p:nvPr/>
        </p:nvSpPr>
        <p:spPr>
          <a:xfrm>
            <a:off x="9619943" y="2967511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9D279E6-6189-A944-8215-00B0F3697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3946426"/>
            <a:ext cx="733199" cy="7388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18E4D6-273B-AC4D-BC6D-420E5E5D3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4023384"/>
            <a:ext cx="733199" cy="7388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211B47C-0961-A440-BF93-8D5F7E623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4095683"/>
            <a:ext cx="733199" cy="7388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213634F-3574-A642-9D09-F6CFCBDDF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3945302"/>
            <a:ext cx="733199" cy="73888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6CF90A-A2B2-4949-B474-394432DD0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4023384"/>
            <a:ext cx="733199" cy="7388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C8AF6D3-CDB1-304B-885A-B1A03C2E4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4095682"/>
            <a:ext cx="733199" cy="7388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FE92C67-A831-014F-86EB-A8DF855E2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6" y="3961008"/>
            <a:ext cx="733199" cy="7388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445E8F-BE77-7B43-9CC9-D837B5220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72" y="4023384"/>
            <a:ext cx="733199" cy="7388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3EC8BF-6135-C849-AD11-9DDCA8A38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89" y="4105141"/>
            <a:ext cx="733199" cy="73888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F102754-703A-6845-A0B6-6F33A85B929A}"/>
              </a:ext>
            </a:extLst>
          </p:cNvPr>
          <p:cNvSpPr/>
          <p:nvPr/>
        </p:nvSpPr>
        <p:spPr>
          <a:xfrm>
            <a:off x="6139537" y="39667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D6CD850-0D56-BC4F-B901-9C50A921101F}"/>
              </a:ext>
            </a:extLst>
          </p:cNvPr>
          <p:cNvSpPr/>
          <p:nvPr/>
        </p:nvSpPr>
        <p:spPr>
          <a:xfrm>
            <a:off x="7033674" y="39667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625251-3DA0-AC40-A219-9DCE5C128076}"/>
              </a:ext>
            </a:extLst>
          </p:cNvPr>
          <p:cNvSpPr/>
          <p:nvPr/>
        </p:nvSpPr>
        <p:spPr>
          <a:xfrm>
            <a:off x="7918548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157A879-C832-0842-9910-2DEACA91526C}"/>
              </a:ext>
            </a:extLst>
          </p:cNvPr>
          <p:cNvSpPr/>
          <p:nvPr/>
        </p:nvSpPr>
        <p:spPr>
          <a:xfrm>
            <a:off x="8770095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BF495A-2CF1-304B-B8E4-D65CFA651078}"/>
              </a:ext>
            </a:extLst>
          </p:cNvPr>
          <p:cNvSpPr/>
          <p:nvPr/>
        </p:nvSpPr>
        <p:spPr>
          <a:xfrm>
            <a:off x="9629625" y="3966749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5638E32-7247-E047-ABF5-24B133E9D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5016754"/>
            <a:ext cx="733199" cy="73888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9DEF8FD-D0B8-A940-ABA7-5E6F70CB2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5093712"/>
            <a:ext cx="733199" cy="73888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BFA9A74-0609-9E4A-AA1A-589A35CE5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5166011"/>
            <a:ext cx="733199" cy="73888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896FF84-1DD2-284F-A2BC-EE7481D64E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5015630"/>
            <a:ext cx="733199" cy="73888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A37B41-21E9-4546-8202-98A08D849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5093712"/>
            <a:ext cx="733199" cy="7388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FEAF437-6B3D-5A49-9E80-5327FE62C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5166010"/>
            <a:ext cx="733199" cy="73888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E445FA-D96D-2B41-8926-71371B2BA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5019516"/>
            <a:ext cx="733199" cy="7388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7D086CC-A9E5-2B46-A42E-6A851FF58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61" y="5097598"/>
            <a:ext cx="733199" cy="73888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64755DE-3B43-434A-9667-B8A17779B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55" y="5184410"/>
            <a:ext cx="733199" cy="73888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7DBEDB2-2048-D247-86A3-526B994D4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35" y="5015629"/>
            <a:ext cx="733199" cy="738883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EEF900DD-FA51-6D4B-BA5D-3DBDFEFC496D}"/>
              </a:ext>
            </a:extLst>
          </p:cNvPr>
          <p:cNvSpPr/>
          <p:nvPr/>
        </p:nvSpPr>
        <p:spPr>
          <a:xfrm>
            <a:off x="5254754" y="4991128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425A3B-ADB1-D347-8FE8-7C3323672344}"/>
              </a:ext>
            </a:extLst>
          </p:cNvPr>
          <p:cNvSpPr/>
          <p:nvPr/>
        </p:nvSpPr>
        <p:spPr>
          <a:xfrm>
            <a:off x="6148891" y="499112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0316975-C024-EA4D-8AA3-CE321B7BBC48}"/>
              </a:ext>
            </a:extLst>
          </p:cNvPr>
          <p:cNvSpPr/>
          <p:nvPr/>
        </p:nvSpPr>
        <p:spPr>
          <a:xfrm>
            <a:off x="7033765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F253915-BF71-2845-A32F-1E190F9E230F}"/>
              </a:ext>
            </a:extLst>
          </p:cNvPr>
          <p:cNvSpPr/>
          <p:nvPr/>
        </p:nvSpPr>
        <p:spPr>
          <a:xfrm>
            <a:off x="7914340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C1251A0-FCDC-CE4C-BC27-D9F6CD693969}"/>
              </a:ext>
            </a:extLst>
          </p:cNvPr>
          <p:cNvSpPr/>
          <p:nvPr/>
        </p:nvSpPr>
        <p:spPr>
          <a:xfrm>
            <a:off x="8770094" y="496598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794617B-7580-6543-B2BD-FECA17773F50}"/>
              </a:ext>
            </a:extLst>
          </p:cNvPr>
          <p:cNvSpPr/>
          <p:nvPr/>
        </p:nvSpPr>
        <p:spPr>
          <a:xfrm>
            <a:off x="9624307" y="5013225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6F69C-C040-1C45-BD3D-1CFFDBDAF9AE}"/>
              </a:ext>
            </a:extLst>
          </p:cNvPr>
          <p:cNvSpPr txBox="1"/>
          <p:nvPr/>
        </p:nvSpPr>
        <p:spPr>
          <a:xfrm>
            <a:off x="552353" y="6176867"/>
            <a:ext cx="10871200" cy="58477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 số 100, 200, 300, …, 900, 1 000 là các số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tròn trăm</a:t>
            </a:r>
          </a:p>
        </p:txBody>
      </p:sp>
    </p:spTree>
    <p:extLst>
      <p:ext uri="{BB962C8B-B14F-4D97-AF65-F5344CB8AC3E}">
        <p14:creationId xmlns:p14="http://schemas.microsoft.com/office/powerpoint/2010/main" val="57602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462</Words>
  <Application>Microsoft Office PowerPoint</Application>
  <PresentationFormat>Widescreen</PresentationFormat>
  <Paragraphs>158</Paragraphs>
  <Slides>22</Slides>
  <Notes>13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等线 Light</vt:lpstr>
      <vt:lpstr>字魂107号-萌趣欢乐体</vt:lpstr>
      <vt:lpstr>Arial</vt:lpstr>
      <vt:lpstr>Calibri</vt:lpstr>
      <vt:lpstr>Cambria</vt:lpstr>
      <vt:lpstr>Times New Roman</vt:lpstr>
      <vt:lpstr>UTM Avo</vt:lpstr>
      <vt:lpstr>自定义设计方案</vt:lpstr>
      <vt:lpstr>Office 主题​​</vt:lpstr>
      <vt:lpstr>1_Office 主题​​</vt:lpstr>
      <vt:lpstr>2_Office 主题​​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27</cp:revision>
  <dcterms:created xsi:type="dcterms:W3CDTF">2021-07-09T06:30:31Z</dcterms:created>
  <dcterms:modified xsi:type="dcterms:W3CDTF">2025-01-25T00:49:53Z</dcterms:modified>
</cp:coreProperties>
</file>