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25" r:id="rId3"/>
    <p:sldMasterId id="2147483753" r:id="rId4"/>
    <p:sldMasterId id="2147483765" r:id="rId5"/>
    <p:sldMasterId id="2147483777" r:id="rId6"/>
  </p:sldMasterIdLst>
  <p:notesMasterIdLst>
    <p:notesMasterId r:id="rId22"/>
  </p:notesMasterIdLst>
  <p:sldIdLst>
    <p:sldId id="7681" r:id="rId7"/>
    <p:sldId id="264" r:id="rId8"/>
    <p:sldId id="256" r:id="rId9"/>
    <p:sldId id="258" r:id="rId10"/>
    <p:sldId id="7671" r:id="rId11"/>
    <p:sldId id="7672" r:id="rId12"/>
    <p:sldId id="7679" r:id="rId13"/>
    <p:sldId id="7680" r:id="rId14"/>
    <p:sldId id="274" r:id="rId15"/>
    <p:sldId id="2890" r:id="rId16"/>
    <p:sldId id="7676" r:id="rId17"/>
    <p:sldId id="7682" r:id="rId18"/>
    <p:sldId id="7677" r:id="rId19"/>
    <p:sldId id="2897" r:id="rId20"/>
    <p:sldId id="76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… là câu trả lời của các nhóm học sinh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66D65C-48BD-4E4E-97FE-182A25975B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597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eamKTUT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784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31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F03FD6-3A40-A22B-72AD-9A130A30E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7" y="133648"/>
            <a:ext cx="1658708" cy="165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42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0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02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665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5288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407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65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7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4/14/26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94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55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99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9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49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20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21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40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947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6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492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87017"/>
            <a:ext cx="12192000" cy="7345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465799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46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5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95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293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532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47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36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91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4FE3B7-5605-B545-4356-494B4578344F}"/>
              </a:ext>
            </a:extLst>
          </p:cNvPr>
          <p:cNvSpPr/>
          <p:nvPr userDrawn="1"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59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96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C9FB91-F3A1-FDD0-C7FB-52A26CEAF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235E1-DEAA-35B0-71A5-AAF33894E409}"/>
              </a:ext>
            </a:extLst>
          </p:cNvPr>
          <p:cNvSpPr txBox="1"/>
          <p:nvPr userDrawn="1"/>
        </p:nvSpPr>
        <p:spPr>
          <a:xfrm>
            <a:off x="2880780" y="9664700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Liên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903215-DFBC-EB9E-06AD-695F9DF18B58}"/>
              </a:ext>
            </a:extLst>
          </p:cNvPr>
          <p:cNvSpPr txBox="1"/>
          <p:nvPr userDrawn="1"/>
        </p:nvSpPr>
        <p:spPr>
          <a:xfrm>
            <a:off x="10119425" y="6334780"/>
            <a:ext cx="1241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3">
                    <a:lumMod val="75000"/>
                  </a:schemeClr>
                </a:solidFill>
                <a:latin typeface="#9Slide03 AllRoundGothic" panose="020B07030202020201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927783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234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31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90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286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3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82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1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85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25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C4DC0-3601-4728-8E8F-404A0C38FDA5}" type="datetimeFigureOut">
              <a:rPr lang="en-US" smtClean="0"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16B5DD-BB03-42CF-8F58-889019E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79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105ECC-05DB-4A25-8E6A-E61FCA6F5619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9370F03-B783-03C4-787F-B15BBFBE5E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407504"/>
            <a:ext cx="12192000" cy="72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77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983A8-7240-47FA-AD31-16C54F6A384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6841" y="413864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1CB8A9-7272-4C10-B776-DF3E06613C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370" y="-7469333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9BDC7-E01A-491A-B8AD-2D811F752CF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526" y="709993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B3456-C768-462B-AE1F-C00EF78680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64" y="8975779"/>
            <a:ext cx="5351903" cy="5349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150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9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213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06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jpe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4.wdp"/><Relationship Id="rId12" Type="http://schemas.openxmlformats.org/officeDocument/2006/relationships/image" Target="../media/image45.jpg"/><Relationship Id="rId2" Type="http://schemas.openxmlformats.org/officeDocument/2006/relationships/audio" Target="../media/media4.mp3"/><Relationship Id="rId16" Type="http://schemas.microsoft.com/office/2007/relationships/hdphoto" Target="../media/hdphoto5.wdp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openxmlformats.org/officeDocument/2006/relationships/slide" Target="slide5.xml"/><Relationship Id="rId12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slide" Target="slide6.xml"/><Relationship Id="rId10" Type="http://schemas.openxmlformats.org/officeDocument/2006/relationships/slide" Target="slide4.xml"/><Relationship Id="rId4" Type="http://schemas.openxmlformats.org/officeDocument/2006/relationships/image" Target="../media/image12.gif"/><Relationship Id="rId9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12.gif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12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gif"/><Relationship Id="rId5" Type="http://schemas.openxmlformats.org/officeDocument/2006/relationships/image" Target="../media/image12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sv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image" Target="../media/image30.png"/><Relationship Id="rId4" Type="http://schemas.openxmlformats.org/officeDocument/2006/relationships/image" Target="../media/image25.jpe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54842"/>
            <a:ext cx="11273051" cy="617219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3472779-78FA-3B67-1A08-6296266604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4" name="nhac hieu">
            <a:hlinkClick r:id="" action="ppaction://media"/>
            <a:extLst>
              <a:ext uri="{FF2B5EF4-FFF2-40B4-BE49-F238E27FC236}">
                <a16:creationId xmlns:a16="http://schemas.microsoft.com/office/drawing/2014/main" id="{84708F94-4CCD-CD9B-0DD8-5800B5F47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873" y="7681285"/>
            <a:ext cx="487363" cy="487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13C0E-3885-4BFF-0155-CFFD9201E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19" y="1393793"/>
            <a:ext cx="5474682" cy="3664014"/>
          </a:xfrm>
          <a:prstGeom prst="rect">
            <a:avLst/>
          </a:prstGeom>
        </p:spPr>
      </p:pic>
      <p:pic>
        <p:nvPicPr>
          <p:cNvPr id="7" name="Picture 2" descr="Vector hand drawn illustration for world book day celebration">
            <a:extLst>
              <a:ext uri="{FF2B5EF4-FFF2-40B4-BE49-F238E27FC236}">
                <a16:creationId xmlns:a16="http://schemas.microsoft.com/office/drawing/2014/main" id="{B0F902BF-E0E4-D843-D112-08374917F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34651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45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sX0" fmla="*/ 0 w 11778343"/>
              <a:gd name="csY0" fmla="*/ 279984 h 6433458"/>
              <a:gd name="csX1" fmla="*/ 279984 w 11778343"/>
              <a:gd name="csY1" fmla="*/ 0 h 6433458"/>
              <a:gd name="csX2" fmla="*/ 982609 w 11778343"/>
              <a:gd name="csY2" fmla="*/ 0 h 6433458"/>
              <a:gd name="csX3" fmla="*/ 1348682 w 11778343"/>
              <a:gd name="csY3" fmla="*/ 0 h 6433458"/>
              <a:gd name="csX4" fmla="*/ 1714755 w 11778343"/>
              <a:gd name="csY4" fmla="*/ 0 h 6433458"/>
              <a:gd name="csX5" fmla="*/ 2305196 w 11778343"/>
              <a:gd name="csY5" fmla="*/ 0 h 6433458"/>
              <a:gd name="csX6" fmla="*/ 2895637 w 11778343"/>
              <a:gd name="csY6" fmla="*/ 0 h 6433458"/>
              <a:gd name="csX7" fmla="*/ 3373894 w 11778343"/>
              <a:gd name="csY7" fmla="*/ 0 h 6433458"/>
              <a:gd name="csX8" fmla="*/ 4188702 w 11778343"/>
              <a:gd name="csY8" fmla="*/ 0 h 6433458"/>
              <a:gd name="csX9" fmla="*/ 4554775 w 11778343"/>
              <a:gd name="csY9" fmla="*/ 0 h 6433458"/>
              <a:gd name="csX10" fmla="*/ 5369584 w 11778343"/>
              <a:gd name="csY10" fmla="*/ 0 h 6433458"/>
              <a:gd name="csX11" fmla="*/ 5735657 w 11778343"/>
              <a:gd name="csY11" fmla="*/ 0 h 6433458"/>
              <a:gd name="csX12" fmla="*/ 6438281 w 11778343"/>
              <a:gd name="csY12" fmla="*/ 0 h 6433458"/>
              <a:gd name="csX13" fmla="*/ 7253090 w 11778343"/>
              <a:gd name="csY13" fmla="*/ 0 h 6433458"/>
              <a:gd name="csX14" fmla="*/ 7506979 w 11778343"/>
              <a:gd name="csY14" fmla="*/ 0 h 6433458"/>
              <a:gd name="csX15" fmla="*/ 8321788 w 11778343"/>
              <a:gd name="csY15" fmla="*/ 0 h 6433458"/>
              <a:gd name="csX16" fmla="*/ 9136596 w 11778343"/>
              <a:gd name="csY16" fmla="*/ 0 h 6433458"/>
              <a:gd name="csX17" fmla="*/ 9390485 w 11778343"/>
              <a:gd name="csY17" fmla="*/ 0 h 6433458"/>
              <a:gd name="csX18" fmla="*/ 9980926 w 11778343"/>
              <a:gd name="csY18" fmla="*/ 0 h 6433458"/>
              <a:gd name="csX19" fmla="*/ 10459183 w 11778343"/>
              <a:gd name="csY19" fmla="*/ 0 h 6433458"/>
              <a:gd name="csX20" fmla="*/ 10937440 w 11778343"/>
              <a:gd name="csY20" fmla="*/ 0 h 6433458"/>
              <a:gd name="csX21" fmla="*/ 11498359 w 11778343"/>
              <a:gd name="csY21" fmla="*/ 0 h 6433458"/>
              <a:gd name="csX22" fmla="*/ 11778343 w 11778343"/>
              <a:gd name="csY22" fmla="*/ 279984 h 6433458"/>
              <a:gd name="csX23" fmla="*/ 11778343 w 11778343"/>
              <a:gd name="csY23" fmla="*/ 691128 h 6433458"/>
              <a:gd name="csX24" fmla="*/ 11778343 w 11778343"/>
              <a:gd name="csY24" fmla="*/ 1102273 h 6433458"/>
              <a:gd name="csX25" fmla="*/ 11778343 w 11778343"/>
              <a:gd name="csY25" fmla="*/ 1572152 h 6433458"/>
              <a:gd name="csX26" fmla="*/ 11778343 w 11778343"/>
              <a:gd name="csY26" fmla="*/ 2159501 h 6433458"/>
              <a:gd name="csX27" fmla="*/ 11778343 w 11778343"/>
              <a:gd name="csY27" fmla="*/ 2805585 h 6433458"/>
              <a:gd name="csX28" fmla="*/ 11778343 w 11778343"/>
              <a:gd name="csY28" fmla="*/ 3334199 h 6433458"/>
              <a:gd name="csX29" fmla="*/ 11778343 w 11778343"/>
              <a:gd name="csY29" fmla="*/ 3804078 h 6433458"/>
              <a:gd name="csX30" fmla="*/ 11778343 w 11778343"/>
              <a:gd name="csY30" fmla="*/ 4273957 h 6433458"/>
              <a:gd name="csX31" fmla="*/ 11778343 w 11778343"/>
              <a:gd name="csY31" fmla="*/ 4920041 h 6433458"/>
              <a:gd name="csX32" fmla="*/ 11778343 w 11778343"/>
              <a:gd name="csY32" fmla="*/ 5331185 h 6433458"/>
              <a:gd name="csX33" fmla="*/ 11778343 w 11778343"/>
              <a:gd name="csY33" fmla="*/ 6153474 h 6433458"/>
              <a:gd name="csX34" fmla="*/ 11498359 w 11778343"/>
              <a:gd name="csY34" fmla="*/ 6433458 h 6433458"/>
              <a:gd name="csX35" fmla="*/ 11020102 w 11778343"/>
              <a:gd name="csY35" fmla="*/ 6433458 h 6433458"/>
              <a:gd name="csX36" fmla="*/ 10766212 w 11778343"/>
              <a:gd name="csY36" fmla="*/ 6433458 h 6433458"/>
              <a:gd name="csX37" fmla="*/ 10512323 w 11778343"/>
              <a:gd name="csY37" fmla="*/ 6433458 h 6433458"/>
              <a:gd name="csX38" fmla="*/ 10034066 w 11778343"/>
              <a:gd name="csY38" fmla="*/ 6433458 h 6433458"/>
              <a:gd name="csX39" fmla="*/ 9443625 w 11778343"/>
              <a:gd name="csY39" fmla="*/ 6433458 h 6433458"/>
              <a:gd name="csX40" fmla="*/ 8741001 w 11778343"/>
              <a:gd name="csY40" fmla="*/ 6433458 h 6433458"/>
              <a:gd name="csX41" fmla="*/ 8038376 w 11778343"/>
              <a:gd name="csY41" fmla="*/ 6433458 h 6433458"/>
              <a:gd name="csX42" fmla="*/ 7223568 w 11778343"/>
              <a:gd name="csY42" fmla="*/ 6433458 h 6433458"/>
              <a:gd name="csX43" fmla="*/ 6633127 w 11778343"/>
              <a:gd name="csY43" fmla="*/ 6433458 h 6433458"/>
              <a:gd name="csX44" fmla="*/ 6379237 w 11778343"/>
              <a:gd name="csY44" fmla="*/ 6433458 h 6433458"/>
              <a:gd name="csX45" fmla="*/ 5564429 w 11778343"/>
              <a:gd name="csY45" fmla="*/ 6433458 h 6433458"/>
              <a:gd name="csX46" fmla="*/ 4973988 w 11778343"/>
              <a:gd name="csY46" fmla="*/ 6433458 h 6433458"/>
              <a:gd name="csX47" fmla="*/ 4383547 w 11778343"/>
              <a:gd name="csY47" fmla="*/ 6433458 h 6433458"/>
              <a:gd name="csX48" fmla="*/ 4017474 w 11778343"/>
              <a:gd name="csY48" fmla="*/ 6433458 h 6433458"/>
              <a:gd name="csX49" fmla="*/ 3202666 w 11778343"/>
              <a:gd name="csY49" fmla="*/ 6433458 h 6433458"/>
              <a:gd name="csX50" fmla="*/ 2836593 w 11778343"/>
              <a:gd name="csY50" fmla="*/ 6433458 h 6433458"/>
              <a:gd name="csX51" fmla="*/ 2021784 w 11778343"/>
              <a:gd name="csY51" fmla="*/ 6433458 h 6433458"/>
              <a:gd name="csX52" fmla="*/ 1767895 w 11778343"/>
              <a:gd name="csY52" fmla="*/ 6433458 h 6433458"/>
              <a:gd name="csX53" fmla="*/ 1065270 w 11778343"/>
              <a:gd name="csY53" fmla="*/ 6433458 h 6433458"/>
              <a:gd name="csX54" fmla="*/ 279984 w 11778343"/>
              <a:gd name="csY54" fmla="*/ 6433458 h 6433458"/>
              <a:gd name="csX55" fmla="*/ 0 w 11778343"/>
              <a:gd name="csY55" fmla="*/ 6153474 h 6433458"/>
              <a:gd name="csX56" fmla="*/ 0 w 11778343"/>
              <a:gd name="csY56" fmla="*/ 5624860 h 6433458"/>
              <a:gd name="csX57" fmla="*/ 0 w 11778343"/>
              <a:gd name="csY57" fmla="*/ 5154981 h 6433458"/>
              <a:gd name="csX58" fmla="*/ 0 w 11778343"/>
              <a:gd name="csY58" fmla="*/ 4626367 h 6433458"/>
              <a:gd name="csX59" fmla="*/ 0 w 11778343"/>
              <a:gd name="csY59" fmla="*/ 3921548 h 6433458"/>
              <a:gd name="csX60" fmla="*/ 0 w 11778343"/>
              <a:gd name="csY60" fmla="*/ 3275464 h 6433458"/>
              <a:gd name="csX61" fmla="*/ 0 w 11778343"/>
              <a:gd name="csY61" fmla="*/ 2864320 h 6433458"/>
              <a:gd name="csX62" fmla="*/ 0 w 11778343"/>
              <a:gd name="csY62" fmla="*/ 2453175 h 6433458"/>
              <a:gd name="csX63" fmla="*/ 0 w 11778343"/>
              <a:gd name="csY63" fmla="*/ 1748356 h 6433458"/>
              <a:gd name="csX64" fmla="*/ 0 w 11778343"/>
              <a:gd name="csY64" fmla="*/ 1337212 h 6433458"/>
              <a:gd name="csX65" fmla="*/ 0 w 11778343"/>
              <a:gd name="csY65" fmla="*/ 926068 h 6433458"/>
              <a:gd name="csX66" fmla="*/ 0 w 11778343"/>
              <a:gd name="csY66" fmla="*/ 279984 h 643345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4" descr="Không có mô tả.">
            <a:extLst>
              <a:ext uri="{FF2B5EF4-FFF2-40B4-BE49-F238E27FC236}">
                <a16:creationId xmlns:a16="http://schemas.microsoft.com/office/drawing/2014/main" id="{1AD1C6F0-96B2-4F56-84D4-5D3685658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8E6D2-FFC6-4EBD-AFAE-1865F90839DA}"/>
              </a:ext>
            </a:extLst>
          </p:cNvPr>
          <p:cNvSpPr txBox="1"/>
          <p:nvPr/>
        </p:nvSpPr>
        <p:spPr>
          <a:xfrm>
            <a:off x="873810" y="1478046"/>
            <a:ext cx="4192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Hoàn thành bảng chia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220414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</a:t>
                          </a:r>
                          <a:r>
                            <a:rPr lang="vi-VN" sz="2800" baseline="0" dirty="0"/>
                            <a:t> </a:t>
                          </a:r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1    = 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2    = 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3    = 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4    = 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5    = 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6    = 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7    =  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8    = 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9    = 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10  = 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E210C679-2FF6-4038-9746-DA54DBF3555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31220414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1304" r="-101149" b="-9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2 : 2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191304" r="-101149" b="-8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4 : 2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291304" r="-101149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  6 : 2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395604" r="-101149" b="-6329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vi-VN" sz="2800" dirty="0"/>
                            <a:t>     8 : 2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490217" r="-101149" b="-5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/>
                            <a:t>   10 : 2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590217" r="-101149" b="-4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12 : 2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690217" r="-101149" b="-3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14 : 2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790217" r="-101149" b="-2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890217" r="-101149" b="-1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18 : 2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460" t="-990217" r="-101149" b="-26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   20 : 2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6E74D57-E8BA-49CA-B45E-69E6F628471E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B36081-F512-445F-9049-AFDBCF96C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37409-88CD-40FB-B474-76FEACC87410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Lập bảng chia 2 từ bảng nhân 2.</a:t>
              </a: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D3D235-B90B-4CBB-A8F6-151BF18E9747}"/>
              </a:ext>
            </a:extLst>
          </p:cNvPr>
          <p:cNvSpPr/>
          <p:nvPr/>
        </p:nvSpPr>
        <p:spPr>
          <a:xfrm>
            <a:off x="10181169" y="2618347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900DF8C-9121-4D45-9178-FA69001B0292}"/>
              </a:ext>
            </a:extLst>
          </p:cNvPr>
          <p:cNvSpPr/>
          <p:nvPr/>
        </p:nvSpPr>
        <p:spPr>
          <a:xfrm>
            <a:off x="10181169" y="3204106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5ECE771-D2AC-4877-88BA-EF86E2881E3F}"/>
              </a:ext>
            </a:extLst>
          </p:cNvPr>
          <p:cNvSpPr/>
          <p:nvPr/>
        </p:nvSpPr>
        <p:spPr>
          <a:xfrm>
            <a:off x="10181169" y="3746158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CD06AA-1FC3-46E5-9E7F-93F456C3F136}"/>
              </a:ext>
            </a:extLst>
          </p:cNvPr>
          <p:cNvSpPr/>
          <p:nvPr/>
        </p:nvSpPr>
        <p:spPr>
          <a:xfrm>
            <a:off x="10181169" y="432467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757A36D-5F39-490B-9DF4-72DC67105726}"/>
              </a:ext>
            </a:extLst>
          </p:cNvPr>
          <p:cNvSpPr/>
          <p:nvPr/>
        </p:nvSpPr>
        <p:spPr>
          <a:xfrm>
            <a:off x="10181169" y="488113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0E73C05-C3CC-4054-90E2-650382E9B3FD}"/>
              </a:ext>
            </a:extLst>
          </p:cNvPr>
          <p:cNvSpPr/>
          <p:nvPr/>
        </p:nvSpPr>
        <p:spPr>
          <a:xfrm>
            <a:off x="10181169" y="5437591"/>
            <a:ext cx="409297" cy="4159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9E017-8EA5-49CB-B951-32AF10FA245B}"/>
              </a:ext>
            </a:extLst>
          </p:cNvPr>
          <p:cNvSpPr/>
          <p:nvPr/>
        </p:nvSpPr>
        <p:spPr>
          <a:xfrm>
            <a:off x="8805878" y="940765"/>
            <a:ext cx="518257" cy="549700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DD9FB3-6861-4E69-9D02-8C4A29E567A2}"/>
              </a:ext>
            </a:extLst>
          </p:cNvPr>
          <p:cNvSpPr txBox="1"/>
          <p:nvPr/>
        </p:nvSpPr>
        <p:spPr>
          <a:xfrm>
            <a:off x="3431994" y="3554384"/>
            <a:ext cx="120898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89B2F8-D767-4960-B42D-D3EAE1E5A117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bị chia là tích của các phép nhân.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 chia đều là số 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 là các số tự nhiên tăng dần từ 1 đến 10.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F0D0C1E-0713-41C7-96CF-BEC1AD1D357D}"/>
              </a:ext>
            </a:extLst>
          </p:cNvPr>
          <p:cNvSpPr/>
          <p:nvPr/>
        </p:nvSpPr>
        <p:spPr>
          <a:xfrm>
            <a:off x="9497963" y="940765"/>
            <a:ext cx="334456" cy="549700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230E23-99D8-4E81-93EA-0BE5D858F4B0}"/>
              </a:ext>
            </a:extLst>
          </p:cNvPr>
          <p:cNvSpPr/>
          <p:nvPr/>
        </p:nvSpPr>
        <p:spPr>
          <a:xfrm>
            <a:off x="10118099" y="940765"/>
            <a:ext cx="549902" cy="549700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uiExpand="1" build="p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110DD-FF7F-4407-9B37-23FB36670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461" y="53331"/>
            <a:ext cx="2751218" cy="6576616"/>
          </a:xfrm>
          <a:prstGeom prst="rect">
            <a:avLst/>
          </a:prstGeom>
        </p:spPr>
      </p:pic>
      <p:pic>
        <p:nvPicPr>
          <p:cNvPr id="31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86F8F602-CAEA-4D93-BF5A-8091350F7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50" y="53332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6.googleusercontent.com/tawrLqvjRZkmkTdz30ZL7FAfgKcZ2WA74wOADLOYNixnckfOS_odplkdYRlQkW1FQyvKsoKTzVq-2taN3ZJZHk0E5G8VSgk2S9JkTavlWJTfFqyR5LgH_PO-dZTSdF6HpZzGQeY">
            <a:extLst>
              <a:ext uri="{FF2B5EF4-FFF2-40B4-BE49-F238E27FC236}">
                <a16:creationId xmlns:a16="http://schemas.microsoft.com/office/drawing/2014/main" id="{DF93E07F-83A4-42C9-AD7E-488B185E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27" y="2020141"/>
            <a:ext cx="680908" cy="39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C21C91B1-47D6-4543-B865-0E4F4AE47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036" y="2181017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02BA29E9-C831-4197-9596-63BA2C0A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85" y="3226050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D569BA4-ECBA-427B-B9A1-A6EE8E27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065" y="4200111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3008CF-73AE-4B14-A1B7-B5C698A109DD}"/>
              </a:ext>
            </a:extLst>
          </p:cNvPr>
          <p:cNvCxnSpPr/>
          <p:nvPr/>
        </p:nvCxnSpPr>
        <p:spPr>
          <a:xfrm flipV="1">
            <a:off x="2175940" y="245367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7E142D-3089-4EC9-B839-5340A558DEEA}"/>
              </a:ext>
            </a:extLst>
          </p:cNvPr>
          <p:cNvCxnSpPr/>
          <p:nvPr/>
        </p:nvCxnSpPr>
        <p:spPr>
          <a:xfrm flipV="1">
            <a:off x="2175940" y="347310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8EAB0E-E0D6-4816-85E5-5F88B239E307}"/>
              </a:ext>
            </a:extLst>
          </p:cNvPr>
          <p:cNvCxnSpPr/>
          <p:nvPr/>
        </p:nvCxnSpPr>
        <p:spPr>
          <a:xfrm flipV="1">
            <a:off x="2175940" y="4492534"/>
            <a:ext cx="503883" cy="0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pic>
        <p:nvPicPr>
          <p:cNvPr id="23" name="Picture 2" descr="https://lh4.googleusercontent.com/6MeeIsjij2ydFf1dQDpmQLJqH4oDW6tD0cDpQBrIY84_Sxdb3i-XsiZEQI7yghzXYeF3F4uG88KKXz3p7ojBi6dx26CHzivHVexUn_Cxs9VBgmOv3qFLDr2WWgwu06ySGzJhLUc">
            <a:extLst>
              <a:ext uri="{FF2B5EF4-FFF2-40B4-BE49-F238E27FC236}">
                <a16:creationId xmlns:a16="http://schemas.microsoft.com/office/drawing/2014/main" id="{E65EA626-2F48-4758-A3A5-01134BD5B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21805" y="5378371"/>
            <a:ext cx="1198354" cy="8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14E80E-E754-49C3-870B-778C499DA6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4" y="867203"/>
            <a:ext cx="2637814" cy="25616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17CE03-49AD-4506-9CBE-9D3FA9AC60B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03" y="4032150"/>
            <a:ext cx="2283205" cy="2526747"/>
          </a:xfrm>
          <a:prstGeom prst="rect">
            <a:avLst/>
          </a:prstGeom>
        </p:spPr>
      </p:pic>
      <p:pic>
        <p:nvPicPr>
          <p:cNvPr id="26" name="win">
            <a:hlinkClick r:id="" action="ppaction://media"/>
            <a:extLst>
              <a:ext uri="{FF2B5EF4-FFF2-40B4-BE49-F238E27FC236}">
                <a16:creationId xmlns:a16="http://schemas.microsoft.com/office/drawing/2014/main" id="{297E3502-2B2C-4754-B260-96FE757FE8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75158" y="-487250"/>
            <a:ext cx="487250" cy="487250"/>
          </a:xfrm>
          <a:prstGeom prst="rect">
            <a:avLst/>
          </a:prstGeom>
        </p:spPr>
      </p:pic>
      <p:pic>
        <p:nvPicPr>
          <p:cNvPr id="27" name="Picture 10" descr="Premium Vector | Cartoon button set game pack, gui element">
            <a:extLst>
              <a:ext uri="{FF2B5EF4-FFF2-40B4-BE49-F238E27FC236}">
                <a16:creationId xmlns:a16="http://schemas.microsoft.com/office/drawing/2014/main" id="{924ECD53-7A53-4900-9434-1A501117A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6" t="39953" b="32919"/>
          <a:stretch/>
        </p:blipFill>
        <p:spPr bwMode="auto">
          <a:xfrm>
            <a:off x="725768" y="5606264"/>
            <a:ext cx="1252223" cy="6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1F0F7C-CF47-4912-9330-2485BA1DDA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7" b="88745" l="6196" r="92939">
                        <a14:foregroundMark x1="6484" y1="28139" x2="12392" y2="83983"/>
                        <a14:foregroundMark x1="12392" y1="83983" x2="12536" y2="84416"/>
                        <a14:foregroundMark x1="13833" y1="37229" x2="65274" y2="56277"/>
                        <a14:foregroundMark x1="21326" y1="53680" x2="67435" y2="74026"/>
                        <a14:foregroundMark x1="15274" y1="57576" x2="81556" y2="69264"/>
                        <a14:foregroundMark x1="27954" y1="45887" x2="74928" y2="54978"/>
                        <a14:foregroundMark x1="52017" y1="41991" x2="75793" y2="57576"/>
                        <a14:foregroundMark x1="59510" y1="41991" x2="85014" y2="57576"/>
                        <a14:foregroundMark x1="76657" y1="44589" x2="84150" y2="56277"/>
                        <a14:foregroundMark x1="75793" y1="40693" x2="85447" y2="52381"/>
                        <a14:foregroundMark x1="88905" y1="32035" x2="88905" y2="51082"/>
                        <a14:foregroundMark x1="90634" y1="25541" x2="90634" y2="49784"/>
                        <a14:foregroundMark x1="92507" y1="30736" x2="92939" y2="39827"/>
                        <a14:foregroundMark x1="20461" y1="45887" x2="27089" y2="53680"/>
                        <a14:foregroundMark x1="17003" y1="41991" x2="24063" y2="53680"/>
                        <a14:foregroundMark x1="24063" y1="52381" x2="28386" y2="49784"/>
                        <a14:foregroundMark x1="24928" y1="45887" x2="28818" y2="45887"/>
                        <a14:foregroundMark x1="18732" y1="26840" x2="34150" y2="372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621" y="291276"/>
            <a:ext cx="3018826" cy="1034042"/>
          </a:xfrm>
          <a:prstGeom prst="rect">
            <a:avLst/>
          </a:prstGeom>
        </p:spPr>
      </p:pic>
      <p:pic>
        <p:nvPicPr>
          <p:cNvPr id="30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07D1754A-6989-405E-B517-37B7325F4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41858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D22F260F-4DD7-4869-9766-BA8258E4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142" y="720600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B587BE16-1574-47B3-8D69-707D3B07B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8" y="1365585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5959A16-5A43-4E31-846F-79DA82672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80" y="2628811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46DE28DE-E24C-4D85-B19C-AF18C88CB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72" y="3892036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s://lh4.googleusercontent.com/HciHIYOxTPpxcXo7D4Nx_RImq2B4S-12dsmdrUU55tMBO9V2WQqhpibgULm1HMzWNz66ezlBpDLubMl95SBzziAPpg7FsE6anfuQ8S9EQwOt0NUf0HE5n7dVAM25ffm5rYgbrt4">
            <a:extLst>
              <a:ext uri="{FF2B5EF4-FFF2-40B4-BE49-F238E27FC236}">
                <a16:creationId xmlns:a16="http://schemas.microsoft.com/office/drawing/2014/main" id="{CDDABB0A-DD9F-4923-9BF2-414DC142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5172693"/>
            <a:ext cx="634876" cy="63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D357F47A-8CA3-46E2-9C82-CD30F5F5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54" y="1999727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C46A1882-18C1-4575-B4E8-C40BC69D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8" y="3263686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A981D486-726D-4D0F-BA52-4814989BE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038" y="4518638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https://lh5.googleusercontent.com/DVT_UNN-rqZv_J6NczM5EWxGLZjYJiE1Zy9gPDOXcYIYVpRhsecnCY-NdnnFS-5VZEte_IbbDN0A91i0clE0zmRPILD-XrnozIOW73neQfUdZLFa-HvXs4qKgpwB49Fg8PD9yXY">
            <a:extLst>
              <a:ext uri="{FF2B5EF4-FFF2-40B4-BE49-F238E27FC236}">
                <a16:creationId xmlns:a16="http://schemas.microsoft.com/office/drawing/2014/main" id="{2E973DBD-0635-4BD5-8D5C-DB00D93A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86" y="5794505"/>
            <a:ext cx="611858" cy="6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7EB814C7-7DC8-4D3D-B14D-15C33D517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707764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6A10268-8EE4-44DA-BBC5-AC744820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016" y="1327905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D6472E05-A774-4178-ADFE-96C44F02D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7" y="194894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81D10989-C087-4331-9C5E-4C2C17476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2646242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179A78CA-ECBD-490E-B3AD-F7C0D7A37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3234215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A38B2B34-403B-4E45-9DE9-C0A8279F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06" y="3901201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1524DF5E-99BB-43E8-8A7A-3FF89E6D8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450607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94D52FE5-F000-4E75-8C7D-C281234A4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5140951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https://lh4.googleusercontent.com/Cnf-n4Hax1Lbz06K2rZgUJ4uHFGMLRZQRB3Izf337WNx2ZH9VR9XAWOCdzL0y8twlaLY7W0YvuHEVW5mrMbzwuzy_IM9EI5bJhwqOPayMuSXNy7FT4mgriQedJbAPO4HZUvsZAc">
            <a:extLst>
              <a:ext uri="{FF2B5EF4-FFF2-40B4-BE49-F238E27FC236}">
                <a16:creationId xmlns:a16="http://schemas.microsoft.com/office/drawing/2014/main" id="{53984DAF-A1BB-4FAB-AA42-94EFCE5C7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979" y="5775826"/>
            <a:ext cx="657821" cy="65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F4998E5-CF63-4FB4-952F-7FC74C601A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0" y="838598"/>
            <a:ext cx="2637814" cy="256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3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00091 -0.1995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19949 L -0.00403 -0.3337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67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3 -0.33371 L -0.00534 -0.48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7776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52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7D760-6B06-4474-9EF8-0F9714EAA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96" y="2009468"/>
            <a:ext cx="5432007" cy="41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B83A8783-ADEC-4C7B-A690-25EE6AFD9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71100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397300A-9A19-430E-B664-D5D79B858892}"/>
              </a:ext>
            </a:extLst>
          </p:cNvPr>
          <p:cNvSpPr/>
          <p:nvPr/>
        </p:nvSpPr>
        <p:spPr>
          <a:xfrm>
            <a:off x="914164" y="193721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702EC-76C5-4DED-9140-8E0276B7178B}"/>
              </a:ext>
            </a:extLst>
          </p:cNvPr>
          <p:cNvGrpSpPr/>
          <p:nvPr/>
        </p:nvGrpSpPr>
        <p:grpSpPr>
          <a:xfrm>
            <a:off x="1531971" y="1957178"/>
            <a:ext cx="1145166" cy="523221"/>
            <a:chOff x="1870518" y="1440653"/>
            <a:chExt cx="1145166" cy="51171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CB0A689-78FC-414E-AD43-25A3B6257B90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0DCED84-287B-44E9-80E4-5136813EFD4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76CCFF5-E106-4461-810E-E1C52DA4B37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Số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BE5AAD1-927E-4676-975A-76207909E2ED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3514"/>
                  </p:ext>
                </p:extLst>
              </p:nvPr>
            </p:nvGraphicFramePr>
            <p:xfrm>
              <a:off x="3111832" y="2530700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:</m:t>
                                </m:r>
                              </m:oMath>
                            </m:oMathPara>
                          </a14:m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17">
                <a:extLst>
                  <a:ext uri="{FF2B5EF4-FFF2-40B4-BE49-F238E27FC236}">
                    <a16:creationId xmlns:a16="http://schemas.microsoft.com/office/drawing/2014/main" id="{F8D5F79C-C790-4729-8C4E-0AD3BF7F025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55473514"/>
                  </p:ext>
                </p:extLst>
              </p:nvPr>
            </p:nvGraphicFramePr>
            <p:xfrm>
              <a:off x="3111832" y="2530700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717" t="-5584" r="-368817" b="-670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3200" dirty="0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32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D42A4A-456C-49BF-A7E5-DA5C4E904375}"/>
              </a:ext>
            </a:extLst>
          </p:cNvPr>
          <p:cNvSpPr txBox="1"/>
          <p:nvPr/>
        </p:nvSpPr>
        <p:spPr>
          <a:xfrm>
            <a:off x="5907273" y="3761922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CA7DF-B61B-4760-BC20-73FF268C312E}"/>
              </a:ext>
            </a:extLst>
          </p:cNvPr>
          <p:cNvSpPr txBox="1"/>
          <p:nvPr/>
        </p:nvSpPr>
        <p:spPr>
          <a:xfrm>
            <a:off x="6945492" y="3756941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DE698-8E07-4066-8957-7FD36A003AC5}"/>
              </a:ext>
            </a:extLst>
          </p:cNvPr>
          <p:cNvSpPr txBox="1"/>
          <p:nvPr/>
        </p:nvSpPr>
        <p:spPr>
          <a:xfrm>
            <a:off x="8004575" y="3751960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5B2DF-BD2C-41F2-B2B3-D4E0CF11067E}"/>
              </a:ext>
            </a:extLst>
          </p:cNvPr>
          <p:cNvSpPr txBox="1"/>
          <p:nvPr/>
        </p:nvSpPr>
        <p:spPr>
          <a:xfrm>
            <a:off x="9076358" y="3746979"/>
            <a:ext cx="748822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22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>
            <a:extLst>
              <a:ext uri="{FF2B5EF4-FFF2-40B4-BE49-F238E27FC236}">
                <a16:creationId xmlns:a16="http://schemas.microsoft.com/office/drawing/2014/main" id="{1FCF4073-8EC1-293D-F630-C851CDF8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77;p4">
            <a:extLst>
              <a:ext uri="{FF2B5EF4-FFF2-40B4-BE49-F238E27FC236}">
                <a16:creationId xmlns:a16="http://schemas.microsoft.com/office/drawing/2014/main" id="{0B358CFD-9E9E-48AE-8CD6-C5B1A6C26168}"/>
              </a:ext>
            </a:extLst>
          </p:cNvPr>
          <p:cNvSpPr/>
          <p:nvPr/>
        </p:nvSpPr>
        <p:spPr>
          <a:xfrm rot="9167139">
            <a:off x="2901901" y="-972902"/>
            <a:ext cx="9555834" cy="896290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" name="Google Shape;78;p4">
            <a:extLst>
              <a:ext uri="{FF2B5EF4-FFF2-40B4-BE49-F238E27FC236}">
                <a16:creationId xmlns:a16="http://schemas.microsoft.com/office/drawing/2014/main" id="{DD769FBD-0D3E-5121-314E-1EF98009662F}"/>
              </a:ext>
            </a:extLst>
          </p:cNvPr>
          <p:cNvGrpSpPr/>
          <p:nvPr/>
        </p:nvGrpSpPr>
        <p:grpSpPr>
          <a:xfrm>
            <a:off x="216506" y="796674"/>
            <a:ext cx="5602666" cy="5604964"/>
            <a:chOff x="1712498" y="767350"/>
            <a:chExt cx="5272441" cy="5604964"/>
          </a:xfrm>
        </p:grpSpPr>
        <p:sp>
          <p:nvSpPr>
            <p:cNvPr id="6" name="Google Shape;79;p4">
              <a:extLst>
                <a:ext uri="{FF2B5EF4-FFF2-40B4-BE49-F238E27FC236}">
                  <a16:creationId xmlns:a16="http://schemas.microsoft.com/office/drawing/2014/main" id="{9B15AA6E-5E9B-1BFC-1A19-5A4FFC99376F}"/>
                </a:ext>
              </a:extLst>
            </p:cNvPr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80;p4">
              <a:extLst>
                <a:ext uri="{FF2B5EF4-FFF2-40B4-BE49-F238E27FC236}">
                  <a16:creationId xmlns:a16="http://schemas.microsoft.com/office/drawing/2014/main" id="{B560A3C6-484A-B67E-F2F2-34B7EE08AB32}"/>
                </a:ext>
              </a:extLst>
            </p:cNvPr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81;p4">
              <a:extLst>
                <a:ext uri="{FF2B5EF4-FFF2-40B4-BE49-F238E27FC236}">
                  <a16:creationId xmlns:a16="http://schemas.microsoft.com/office/drawing/2014/main" id="{B421DFA5-3F41-FCD6-B7C0-1B3C4D224D43}"/>
                </a:ext>
              </a:extLst>
            </p:cNvPr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2;p4">
              <a:extLst>
                <a:ext uri="{FF2B5EF4-FFF2-40B4-BE49-F238E27FC236}">
                  <a16:creationId xmlns:a16="http://schemas.microsoft.com/office/drawing/2014/main" id="{3CF18FE0-38EE-5F90-95D3-3C42E6B1D3C2}"/>
                </a:ext>
              </a:extLst>
            </p:cNvPr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3;p4">
              <a:extLst>
                <a:ext uri="{FF2B5EF4-FFF2-40B4-BE49-F238E27FC236}">
                  <a16:creationId xmlns:a16="http://schemas.microsoft.com/office/drawing/2014/main" id="{DFBCCBA4-40A5-BAE2-548F-7EDAE303CC27}"/>
                </a:ext>
              </a:extLst>
            </p:cNvPr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4;p4">
              <a:extLst>
                <a:ext uri="{FF2B5EF4-FFF2-40B4-BE49-F238E27FC236}">
                  <a16:creationId xmlns:a16="http://schemas.microsoft.com/office/drawing/2014/main" id="{327C1F82-2D55-CB0E-7401-C8D34C50456B}"/>
                </a:ext>
              </a:extLst>
            </p:cNvPr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85;p4">
              <a:extLst>
                <a:ext uri="{FF2B5EF4-FFF2-40B4-BE49-F238E27FC236}">
                  <a16:creationId xmlns:a16="http://schemas.microsoft.com/office/drawing/2014/main" id="{1BBF9992-AE2D-19F7-334C-3E4CC2602D9B}"/>
                </a:ext>
              </a:extLst>
            </p:cNvPr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88;p4">
            <a:extLst>
              <a:ext uri="{FF2B5EF4-FFF2-40B4-BE49-F238E27FC236}">
                <a16:creationId xmlns:a16="http://schemas.microsoft.com/office/drawing/2014/main" id="{C21DBF6B-0B6F-896D-2FE0-DC410992838A}"/>
              </a:ext>
            </a:extLst>
          </p:cNvPr>
          <p:cNvGrpSpPr/>
          <p:nvPr/>
        </p:nvGrpSpPr>
        <p:grpSpPr>
          <a:xfrm rot="-10661423">
            <a:off x="11437871" y="-694384"/>
            <a:ext cx="957505" cy="4380657"/>
            <a:chOff x="8286350" y="2240498"/>
            <a:chExt cx="957493" cy="4380603"/>
          </a:xfrm>
        </p:grpSpPr>
        <p:sp>
          <p:nvSpPr>
            <p:cNvPr id="15" name="Google Shape;89;p4">
              <a:extLst>
                <a:ext uri="{FF2B5EF4-FFF2-40B4-BE49-F238E27FC236}">
                  <a16:creationId xmlns:a16="http://schemas.microsoft.com/office/drawing/2014/main" id="{F83BFE78-21C1-EBCC-5565-8811B1A81BF5}"/>
                </a:ext>
              </a:extLst>
            </p:cNvPr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>
              <a:extLst>
                <a:ext uri="{FF2B5EF4-FFF2-40B4-BE49-F238E27FC236}">
                  <a16:creationId xmlns:a16="http://schemas.microsoft.com/office/drawing/2014/main" id="{C2FF3806-C630-011E-F540-725BA520CEFE}"/>
                </a:ext>
              </a:extLst>
            </p:cNvPr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91;p4">
              <a:extLst>
                <a:ext uri="{FF2B5EF4-FFF2-40B4-BE49-F238E27FC236}">
                  <a16:creationId xmlns:a16="http://schemas.microsoft.com/office/drawing/2014/main" id="{19C56E14-9A15-2AD2-A913-DEE0FAE39276}"/>
                </a:ext>
              </a:extLst>
            </p:cNvPr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92;p4">
              <a:extLst>
                <a:ext uri="{FF2B5EF4-FFF2-40B4-BE49-F238E27FC236}">
                  <a16:creationId xmlns:a16="http://schemas.microsoft.com/office/drawing/2014/main" id="{1A186F06-0434-2578-52ED-2DFD6A169FE6}"/>
                </a:ext>
              </a:extLst>
            </p:cNvPr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93;p4">
              <a:extLst>
                <a:ext uri="{FF2B5EF4-FFF2-40B4-BE49-F238E27FC236}">
                  <a16:creationId xmlns:a16="http://schemas.microsoft.com/office/drawing/2014/main" id="{F20298CE-7567-D157-098B-64A4EFC3402B}"/>
                </a:ext>
              </a:extLst>
            </p:cNvPr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94;p4">
              <a:extLst>
                <a:ext uri="{FF2B5EF4-FFF2-40B4-BE49-F238E27FC236}">
                  <a16:creationId xmlns:a16="http://schemas.microsoft.com/office/drawing/2014/main" id="{0F0447E9-0F66-C94D-490D-2379F2A7953C}"/>
                </a:ext>
              </a:extLst>
            </p:cNvPr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95;p4">
              <a:extLst>
                <a:ext uri="{FF2B5EF4-FFF2-40B4-BE49-F238E27FC236}">
                  <a16:creationId xmlns:a16="http://schemas.microsoft.com/office/drawing/2014/main" id="{8ADC0734-7E10-67A6-3D3A-716E749C3587}"/>
                </a:ext>
              </a:extLst>
            </p:cNvPr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96;p4">
              <a:extLst>
                <a:ext uri="{FF2B5EF4-FFF2-40B4-BE49-F238E27FC236}">
                  <a16:creationId xmlns:a16="http://schemas.microsoft.com/office/drawing/2014/main" id="{73C62F86-7291-426A-9BE8-29BCC8636CED}"/>
                </a:ext>
              </a:extLst>
            </p:cNvPr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F3B468F-B9CB-4AA8-B817-78829CDFD0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157" y="546333"/>
            <a:ext cx="4916551" cy="2386634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B9799212-C912-4309-C0A7-11E5D81A822B}"/>
              </a:ext>
            </a:extLst>
          </p:cNvPr>
          <p:cNvSpPr/>
          <p:nvPr/>
        </p:nvSpPr>
        <p:spPr>
          <a:xfrm>
            <a:off x="1316148" y="102750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B5BEE3-D2E8-A2B6-7416-7F22D6E4AF38}"/>
              </a:ext>
            </a:extLst>
          </p:cNvPr>
          <p:cNvSpPr txBox="1"/>
          <p:nvPr/>
        </p:nvSpPr>
        <p:spPr>
          <a:xfrm>
            <a:off x="2077821" y="922640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Tính nhẩm.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8E47B2E-F6DC-71B4-55C6-ACD7502F5C53}"/>
              </a:ext>
            </a:extLst>
          </p:cNvPr>
          <p:cNvSpPr/>
          <p:nvPr/>
        </p:nvSpPr>
        <p:spPr>
          <a:xfrm>
            <a:off x="1379785" y="1623120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4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7023D-B406-BB60-8593-C88655053BB8}"/>
                  </a:ext>
                </a:extLst>
              </p:cNvPr>
              <p:cNvSpPr/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4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2337023D-B406-BB60-8593-C88655053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727" y="2409355"/>
                <a:ext cx="3658374" cy="784830"/>
              </a:xfrm>
              <a:prstGeom prst="rect">
                <a:avLst/>
              </a:prstGeom>
              <a:blipFill>
                <a:blip r:embed="rId4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EAA9F014-46A1-EEB1-63F1-9C8CA4E29F04}"/>
              </a:ext>
            </a:extLst>
          </p:cNvPr>
          <p:cNvSpPr/>
          <p:nvPr/>
        </p:nvSpPr>
        <p:spPr>
          <a:xfrm>
            <a:off x="1387541" y="3122743"/>
            <a:ext cx="35670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8  :  2 =       </a:t>
            </a:r>
            <a:endParaRPr lang="vi-VN" sz="450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B5EBD5E-0039-8260-7248-1408D20EB205}"/>
              </a:ext>
            </a:extLst>
          </p:cNvPr>
          <p:cNvSpPr/>
          <p:nvPr/>
        </p:nvSpPr>
        <p:spPr>
          <a:xfrm>
            <a:off x="1379727" y="3846057"/>
            <a:ext cx="3727302" cy="7848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10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15F1A4-C497-A55A-AF82-01C6E8C78971}"/>
                  </a:ext>
                </a:extLst>
              </p:cNvPr>
              <p:cNvSpPr/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5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15F1A4-C497-A55A-AF82-01C6E8C789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707" y="4700717"/>
                <a:ext cx="3658374" cy="784830"/>
              </a:xfrm>
              <a:prstGeom prst="rect">
                <a:avLst/>
              </a:prstGeom>
              <a:blipFill>
                <a:blip r:embed="rId5"/>
                <a:stretch>
                  <a:fillRect t="-16279" r="-6000" b="-37984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ctangle 51">
            <a:extLst>
              <a:ext uri="{FF2B5EF4-FFF2-40B4-BE49-F238E27FC236}">
                <a16:creationId xmlns:a16="http://schemas.microsoft.com/office/drawing/2014/main" id="{D3762264-43A9-C94B-F3FC-2C93D5ABCD11}"/>
              </a:ext>
            </a:extLst>
          </p:cNvPr>
          <p:cNvSpPr/>
          <p:nvPr/>
        </p:nvSpPr>
        <p:spPr>
          <a:xfrm>
            <a:off x="6274252" y="262934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12  :  2 =       </a:t>
            </a:r>
            <a:endParaRPr lang="vi-VN" sz="45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EE87CB-7E9E-FEF0-F87C-136FED218153}"/>
                  </a:ext>
                </a:extLst>
              </p:cNvPr>
              <p:cNvSpPr/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effectLst>
                <a:softEdge rad="63500"/>
              </a:effectLst>
            </p:spPr>
            <p:txBody>
              <a:bodyPr wrap="none">
                <a:spAutoFit/>
              </a:bodyPr>
              <a:lstStyle/>
              <a:p>
                <a:r>
                  <a:rPr lang="vi-VN" sz="4500" dirty="0">
                    <a:solidFill>
                      <a:prstClr val="black"/>
                    </a:solidFill>
                  </a:rPr>
                  <a:t>  2 </a:t>
                </a:r>
                <a14:m>
                  <m:oMath xmlns:m="http://schemas.openxmlformats.org/officeDocument/2006/math">
                    <m:r>
                      <a:rPr lang="vi-VN" sz="45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4500" dirty="0">
                    <a:solidFill>
                      <a:prstClr val="black"/>
                    </a:solidFill>
                  </a:rPr>
                  <a:t> 7  =       </a:t>
                </a:r>
                <a:endParaRPr lang="vi-VN" sz="4500" dirty="0"/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9EE87CB-7E9E-FEF0-F87C-136FED2181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534" y="3508757"/>
                <a:ext cx="3658374" cy="784830"/>
              </a:xfrm>
              <a:prstGeom prst="rect">
                <a:avLst/>
              </a:prstGeom>
              <a:blipFill>
                <a:blip r:embed="rId6"/>
                <a:stretch>
                  <a:fillRect t="-17188" r="-5824" b="-38281"/>
                </a:stretch>
              </a:blipFill>
              <a:effectLst>
                <a:softEdge rad="635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3BFC551E-71DC-00C4-21F4-E79F2A1C8746}"/>
              </a:ext>
            </a:extLst>
          </p:cNvPr>
          <p:cNvSpPr/>
          <p:nvPr/>
        </p:nvSpPr>
        <p:spPr>
          <a:xfrm>
            <a:off x="6231346" y="4272903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14  :  2 =       </a:t>
            </a:r>
            <a:endParaRPr lang="vi-VN" sz="45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B4FF06-8D94-1A02-6223-3153D98BA01E}"/>
              </a:ext>
            </a:extLst>
          </p:cNvPr>
          <p:cNvSpPr/>
          <p:nvPr/>
        </p:nvSpPr>
        <p:spPr>
          <a:xfrm>
            <a:off x="6274252" y="507796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20  :  2 =       </a:t>
            </a:r>
            <a:endParaRPr lang="vi-VN" sz="45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0657A05-3C13-3F77-22BE-47FD5082544C}"/>
              </a:ext>
            </a:extLst>
          </p:cNvPr>
          <p:cNvSpPr/>
          <p:nvPr/>
        </p:nvSpPr>
        <p:spPr>
          <a:xfrm>
            <a:off x="6231346" y="5862795"/>
            <a:ext cx="3567002" cy="7848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vi-VN" sz="4500" dirty="0">
                <a:solidFill>
                  <a:prstClr val="black"/>
                </a:solidFill>
              </a:rPr>
              <a:t>  6  :  2 =       </a:t>
            </a:r>
            <a:endParaRPr lang="vi-VN" sz="45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F6BED0A-81CD-E5DA-374C-92805042E136}"/>
              </a:ext>
            </a:extLst>
          </p:cNvPr>
          <p:cNvSpPr txBox="1"/>
          <p:nvPr/>
        </p:nvSpPr>
        <p:spPr>
          <a:xfrm>
            <a:off x="4042226" y="1617208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0DFFB0-7343-6AE9-B796-948AB4E08E98}"/>
              </a:ext>
            </a:extLst>
          </p:cNvPr>
          <p:cNvSpPr txBox="1"/>
          <p:nvPr/>
        </p:nvSpPr>
        <p:spPr>
          <a:xfrm>
            <a:off x="3983864" y="2386921"/>
            <a:ext cx="512413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420D7B-2735-02DB-7852-35B748E84B77}"/>
              </a:ext>
            </a:extLst>
          </p:cNvPr>
          <p:cNvSpPr txBox="1"/>
          <p:nvPr/>
        </p:nvSpPr>
        <p:spPr>
          <a:xfrm>
            <a:off x="3985057" y="3139933"/>
            <a:ext cx="505266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733B326-1C2D-6B92-D867-A9F75348ED60}"/>
              </a:ext>
            </a:extLst>
          </p:cNvPr>
          <p:cNvSpPr txBox="1"/>
          <p:nvPr/>
        </p:nvSpPr>
        <p:spPr>
          <a:xfrm>
            <a:off x="3953811" y="3859479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DF085D-5C2E-5DE6-AEE0-6B6B3041C542}"/>
              </a:ext>
            </a:extLst>
          </p:cNvPr>
          <p:cNvSpPr txBox="1"/>
          <p:nvPr/>
        </p:nvSpPr>
        <p:spPr>
          <a:xfrm>
            <a:off x="3851161" y="4665318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A4D66B-E2C8-487C-D139-B60C5795A53D}"/>
              </a:ext>
            </a:extLst>
          </p:cNvPr>
          <p:cNvSpPr txBox="1"/>
          <p:nvPr/>
        </p:nvSpPr>
        <p:spPr>
          <a:xfrm>
            <a:off x="8985704" y="260614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F82C05D-49DB-561A-C810-B162F398E375}"/>
              </a:ext>
            </a:extLst>
          </p:cNvPr>
          <p:cNvSpPr txBox="1"/>
          <p:nvPr/>
        </p:nvSpPr>
        <p:spPr>
          <a:xfrm>
            <a:off x="8787047" y="3506644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37EDD8-4C03-89DA-0762-2EDC7928027B}"/>
              </a:ext>
            </a:extLst>
          </p:cNvPr>
          <p:cNvSpPr txBox="1"/>
          <p:nvPr/>
        </p:nvSpPr>
        <p:spPr>
          <a:xfrm>
            <a:off x="8941734" y="4281132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B631494-D515-157F-51C3-B6986E6381BE}"/>
              </a:ext>
            </a:extLst>
          </p:cNvPr>
          <p:cNvSpPr txBox="1"/>
          <p:nvPr/>
        </p:nvSpPr>
        <p:spPr>
          <a:xfrm>
            <a:off x="8763469" y="5085541"/>
            <a:ext cx="8258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CFC29FC-2DBC-E27D-467D-64218F824F5A}"/>
              </a:ext>
            </a:extLst>
          </p:cNvPr>
          <p:cNvSpPr txBox="1"/>
          <p:nvPr/>
        </p:nvSpPr>
        <p:spPr>
          <a:xfrm>
            <a:off x="8921668" y="5870371"/>
            <a:ext cx="505267" cy="78483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211ACA4B-53DC-E651-FBEE-2112624C2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76426" y="10672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8A156F-8F5C-DAA5-2CC8-F7A513FBB36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2157" y="3056534"/>
            <a:ext cx="7436541" cy="368949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3590C67-155D-8F12-C5A1-DAF1C218C375}"/>
              </a:ext>
            </a:extLst>
          </p:cNvPr>
          <p:cNvSpPr/>
          <p:nvPr/>
        </p:nvSpPr>
        <p:spPr>
          <a:xfrm>
            <a:off x="668626" y="1140497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3</a:t>
            </a:r>
            <a:endParaRPr lang="vi-VN" sz="36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1BDDC4-9BAE-C61A-D4B3-BB4D05461CA8}"/>
              </a:ext>
            </a:extLst>
          </p:cNvPr>
          <p:cNvSpPr txBox="1"/>
          <p:nvPr/>
        </p:nvSpPr>
        <p:spPr>
          <a:xfrm>
            <a:off x="1336736" y="934608"/>
            <a:ext cx="35725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Đàn gà đang ở cạnh đống rơm. Việt cho biết có tất cả 20 cái chân gà. Đố em biết đàn gà đó có bao nhiêu con gà?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0CDEC-44F7-B21A-2FBC-52D99FBE3646}"/>
              </a:ext>
            </a:extLst>
          </p:cNvPr>
          <p:cNvSpPr txBox="1"/>
          <p:nvPr/>
        </p:nvSpPr>
        <p:spPr>
          <a:xfrm>
            <a:off x="7951932" y="715495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i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Bài giải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A54046-F772-C129-DBAC-FB18611C2B19}"/>
              </a:ext>
            </a:extLst>
          </p:cNvPr>
          <p:cNvSpPr txBox="1"/>
          <p:nvPr/>
        </p:nvSpPr>
        <p:spPr>
          <a:xfrm>
            <a:off x="5789779" y="1757971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Đàn gà đó có số con gà là: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104B6D-C352-04C3-AA16-326B6FC9C5BD}"/>
              </a:ext>
            </a:extLst>
          </p:cNvPr>
          <p:cNvSpPr txBox="1"/>
          <p:nvPr/>
        </p:nvSpPr>
        <p:spPr>
          <a:xfrm>
            <a:off x="5789779" y="2285155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20 : 2 = 10 (con)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C1F841-4F9F-3E4A-4AE6-7F2C65537937}"/>
              </a:ext>
            </a:extLst>
          </p:cNvPr>
          <p:cNvSpPr txBox="1"/>
          <p:nvPr/>
        </p:nvSpPr>
        <p:spPr>
          <a:xfrm>
            <a:off x="6753787" y="2804411"/>
            <a:ext cx="401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Đáp </a:t>
            </a:r>
            <a:r>
              <a:rPr lang="vi-VN" sz="320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số: 10 con gà.</a:t>
            </a:r>
            <a:endParaRPr lang="vi-VN" sz="3200" dirty="0">
              <a:solidFill>
                <a:srgbClr val="FF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DDBBBD-F38B-FD5B-52D0-FC779920A63A}"/>
              </a:ext>
            </a:extLst>
          </p:cNvPr>
          <p:cNvSpPr txBox="1"/>
          <p:nvPr/>
        </p:nvSpPr>
        <p:spPr>
          <a:xfrm>
            <a:off x="5678468" y="1230787"/>
            <a:ext cx="5176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Mỗi con gà có 2 cái chân.</a:t>
            </a:r>
          </a:p>
        </p:txBody>
      </p:sp>
    </p:spTree>
    <p:extLst>
      <p:ext uri="{BB962C8B-B14F-4D97-AF65-F5344CB8AC3E}">
        <p14:creationId xmlns:p14="http://schemas.microsoft.com/office/powerpoint/2010/main" val="416538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1"/>
            <a:ext cx="4724400" cy="495300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0" y="4191001"/>
            <a:ext cx="1272503" cy="7493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4038601" y="152400"/>
            <a:ext cx="4876800" cy="12954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JACK TÌM KHO BÁU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" y="0"/>
            <a:ext cx="12187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838200"/>
            <a:ext cx="3505200" cy="2503714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1" y="1143001"/>
            <a:ext cx="2286000" cy="19812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81800" y="5105400"/>
            <a:ext cx="2438400" cy="220980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5562600"/>
            <a:ext cx="1905000" cy="12954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75" y="3383347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57400" y="5257800"/>
            <a:ext cx="2133600" cy="16002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sp>
        <p:nvSpPr>
          <p:cNvPr id="2" name="Arrow: Right 1">
            <a:hlinkClick r:id="rId13" action="ppaction://hlinksldjump"/>
            <a:extLst>
              <a:ext uri="{FF2B5EF4-FFF2-40B4-BE49-F238E27FC236}">
                <a16:creationId xmlns:a16="http://schemas.microsoft.com/office/drawing/2014/main" id="{1CC44FE6-C709-443B-9575-C7DA2424EC54}"/>
              </a:ext>
            </a:extLst>
          </p:cNvPr>
          <p:cNvSpPr/>
          <p:nvPr/>
        </p:nvSpPr>
        <p:spPr>
          <a:xfrm>
            <a:off x="11065694" y="6213832"/>
            <a:ext cx="939100" cy="50346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99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chia: </a:t>
            </a:r>
          </a:p>
          <a:p>
            <a:pPr algn="ctr"/>
            <a:r>
              <a:rPr lang="en-US" sz="3599" dirty="0">
                <a:solidFill>
                  <a:prstClr val="black"/>
                </a:solidFill>
                <a:latin typeface="Calibri"/>
              </a:rPr>
              <a:t>18 : 2 = 9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18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gọi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9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9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Calibri"/>
              </a:rPr>
              <a:t>bị</a:t>
            </a:r>
            <a:r>
              <a:rPr lang="en-US" sz="3999" dirty="0">
                <a:solidFill>
                  <a:prstClr val="black"/>
                </a:solidFill>
                <a:latin typeface="Calibri"/>
              </a:rPr>
              <a:t> chia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3" name="Arrow: Left 2">
            <a:hlinkClick r:id="rId4" action="ppaction://hlinksldjump"/>
            <a:extLst>
              <a:ext uri="{FF2B5EF4-FFF2-40B4-BE49-F238E27FC236}">
                <a16:creationId xmlns:a16="http://schemas.microsoft.com/office/drawing/2014/main" id="{51D51A4C-223D-46EB-9543-9704FF930BB8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45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9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chia: </a:t>
            </a:r>
          </a:p>
          <a:p>
            <a:pPr algn="ctr">
              <a:defRPr/>
            </a:pPr>
            <a:r>
              <a:rPr lang="en-US" sz="3599" dirty="0">
                <a:solidFill>
                  <a:prstClr val="black"/>
                </a:solidFill>
                <a:latin typeface="Calibri"/>
              </a:rPr>
              <a:t>6 : 2 = 3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2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gọi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999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999" dirty="0">
                <a:solidFill>
                  <a:prstClr val="black"/>
                </a:solidFill>
                <a:latin typeface="Calibri"/>
              </a:rPr>
              <a:t> chia</a:t>
            </a: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65F9C663-0CC2-4D79-9639-7D8F9F1BB49B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68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9247" y="415637"/>
            <a:ext cx="6743794" cy="2057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7224" y="676424"/>
            <a:ext cx="6107838" cy="120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599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phép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chia: </a:t>
            </a:r>
          </a:p>
          <a:p>
            <a:pPr algn="ctr">
              <a:defRPr/>
            </a:pPr>
            <a:r>
              <a:rPr lang="en-US" sz="3599" dirty="0">
                <a:solidFill>
                  <a:prstClr val="black"/>
                </a:solidFill>
                <a:latin typeface="Calibri"/>
              </a:rPr>
              <a:t>8 : 2 = 4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thì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gọi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2590800"/>
            <a:ext cx="4343400" cy="2057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9582" y="3155312"/>
            <a:ext cx="3200400" cy="7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999" dirty="0" err="1">
                <a:solidFill>
                  <a:prstClr val="black"/>
                </a:solidFill>
                <a:latin typeface="Calibri"/>
              </a:rPr>
              <a:t>Thương</a:t>
            </a:r>
            <a:endParaRPr lang="en-US" sz="3999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9550" y="3352800"/>
            <a:ext cx="2838450" cy="2952750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62201" y="3352801"/>
            <a:ext cx="2286000" cy="2733675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5801" y="4343400"/>
            <a:ext cx="3684181" cy="2514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AEF04FE-D649-466A-9653-44FA97992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254" y="6248541"/>
            <a:ext cx="609459" cy="609459"/>
          </a:xfrm>
          <a:prstGeom prst="rect">
            <a:avLst/>
          </a:prstGeom>
        </p:spPr>
      </p:pic>
      <p:sp>
        <p:nvSpPr>
          <p:cNvPr id="10" name="Arrow: Left 9">
            <a:hlinkClick r:id="rId4" action="ppaction://hlinksldjump"/>
            <a:extLst>
              <a:ext uri="{FF2B5EF4-FFF2-40B4-BE49-F238E27FC236}">
                <a16:creationId xmlns:a16="http://schemas.microsoft.com/office/drawing/2014/main" id="{DF46C010-8F28-40BE-BB77-F3F4BFCB665C}"/>
              </a:ext>
            </a:extLst>
          </p:cNvPr>
          <p:cNvSpPr/>
          <p:nvPr/>
        </p:nvSpPr>
        <p:spPr>
          <a:xfrm>
            <a:off x="302387" y="5908114"/>
            <a:ext cx="818675" cy="397437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616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7" t="13333" r="4050" b="54194"/>
          <a:stretch/>
        </p:blipFill>
        <p:spPr>
          <a:xfrm>
            <a:off x="5768917" y="4772422"/>
            <a:ext cx="1857614" cy="196153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8" t="10681" r="38586" b="53620"/>
          <a:stretch/>
        </p:blipFill>
        <p:spPr>
          <a:xfrm rot="769855">
            <a:off x="3391204" y="4766445"/>
            <a:ext cx="1305840" cy="1825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t="10824" r="66129" b="53262"/>
          <a:stretch/>
        </p:blipFill>
        <p:spPr>
          <a:xfrm rot="20712847">
            <a:off x="312361" y="4375426"/>
            <a:ext cx="1833973" cy="2203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11710"/>
            <a:ext cx="3205605" cy="1923363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1901088" y="24426"/>
            <a:ext cx="2043424" cy="1079011"/>
          </a:xfrm>
          <a:prstGeom prst="cloudCallout">
            <a:avLst>
              <a:gd name="adj1" fmla="val -67440"/>
              <a:gd name="adj2" fmla="val 21286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15715" y="279359"/>
            <a:ext cx="141417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18" name="Graphic 9">
            <a:extLst>
              <a:ext uri="{FF2B5EF4-FFF2-40B4-BE49-F238E27FC236}">
                <a16:creationId xmlns:a16="http://schemas.microsoft.com/office/drawing/2014/main" id="{6D276259-97E7-11C4-710F-AAFB340807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61989" y="3156155"/>
            <a:ext cx="1849704" cy="3019440"/>
          </a:xfrm>
          <a:prstGeom prst="rect">
            <a:avLst/>
          </a:prstGeom>
        </p:spPr>
      </p:pic>
      <p:pic>
        <p:nvPicPr>
          <p:cNvPr id="32" name="Graphic 6">
            <a:extLst>
              <a:ext uri="{FF2B5EF4-FFF2-40B4-BE49-F238E27FC236}">
                <a16:creationId xmlns:a16="http://schemas.microsoft.com/office/drawing/2014/main" id="{13544356-2E4C-8AA0-D7F7-AEAD9CF287C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89452" y="1127987"/>
            <a:ext cx="1820187" cy="4815906"/>
          </a:xfrm>
          <a:prstGeom prst="rect">
            <a:avLst/>
          </a:prstGeom>
        </p:spPr>
      </p:pic>
      <p:pic>
        <p:nvPicPr>
          <p:cNvPr id="31" name="Graphic 18">
            <a:extLst>
              <a:ext uri="{FF2B5EF4-FFF2-40B4-BE49-F238E27FC236}">
                <a16:creationId xmlns:a16="http://schemas.microsoft.com/office/drawing/2014/main" id="{A87C4BBC-7128-0CE0-01E1-8CA8B92359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0074816" y="3429000"/>
            <a:ext cx="2054204" cy="29655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43D714-8A72-0C75-2775-34EBBFCFA68E}"/>
              </a:ext>
            </a:extLst>
          </p:cNvPr>
          <p:cNvSpPr txBox="1"/>
          <p:nvPr/>
        </p:nvSpPr>
        <p:spPr>
          <a:xfrm>
            <a:off x="92622" y="4105694"/>
            <a:ext cx="8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292F24E-E10D-2D00-B05E-321BD040675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77516" y="5033568"/>
            <a:ext cx="13330990" cy="1980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897897-C27A-93EF-3818-F2591893A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882" y="135079"/>
            <a:ext cx="2359356" cy="11217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BC45DD-62BD-5D48-5D17-01F465E29A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630" y="2120335"/>
            <a:ext cx="6675699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23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9218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D71B60-609C-496F-3F3D-FFC09242C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575" y="929426"/>
            <a:ext cx="3883489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1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590" y="398209"/>
            <a:ext cx="11544613" cy="617957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4" descr="Không có mô tả.">
            <a:extLst>
              <a:ext uri="{FF2B5EF4-FFF2-40B4-BE49-F238E27FC236}">
                <a16:creationId xmlns:a16="http://schemas.microsoft.com/office/drawing/2014/main" id="{3F201FD5-0750-1D97-023C-10F79FBF4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849531" y="93768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4EFAB-8C01-A726-3C35-0D97831122B1}"/>
              </a:ext>
            </a:extLst>
          </p:cNvPr>
          <p:cNvGrpSpPr/>
          <p:nvPr/>
        </p:nvGrpSpPr>
        <p:grpSpPr>
          <a:xfrm>
            <a:off x="978808" y="3574636"/>
            <a:ext cx="7354659" cy="925941"/>
            <a:chOff x="1087785" y="2487203"/>
            <a:chExt cx="7354659" cy="925941"/>
          </a:xfrm>
        </p:grpSpPr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5C089868-AFE5-9B9D-CC6F-FFFB5FF07230}"/>
                </a:ext>
              </a:extLst>
            </p:cNvPr>
            <p:cNvSpPr/>
            <p:nvPr/>
          </p:nvSpPr>
          <p:spPr>
            <a:xfrm>
              <a:off x="1087785" y="2487203"/>
              <a:ext cx="7354659" cy="925941"/>
            </a:xfrm>
            <a:prstGeom prst="parallelogram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3F83D1D-E063-70B1-101D-95024D500AA5}"/>
                </a:ext>
              </a:extLst>
            </p:cNvPr>
            <p:cNvGrpSpPr/>
            <p:nvPr/>
          </p:nvGrpSpPr>
          <p:grpSpPr>
            <a:xfrm>
              <a:off x="1491329" y="2626323"/>
              <a:ext cx="1450975" cy="647701"/>
              <a:chOff x="5511800" y="323849"/>
              <a:chExt cx="1450975" cy="64770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E35C57F-0412-FE6D-3EEB-8EE9AD5F7267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D39ECE2-68FB-0F08-A2FE-0084E34CC3E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C0A8C2C-8A92-FC16-EA2C-7C38635B4486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3BEBF3-4652-78ED-2A36-42035FFDAB46}"/>
                </a:ext>
              </a:extLst>
            </p:cNvPr>
            <p:cNvGrpSpPr/>
            <p:nvPr/>
          </p:nvGrpSpPr>
          <p:grpSpPr>
            <a:xfrm>
              <a:off x="3187037" y="2626367"/>
              <a:ext cx="1450975" cy="647701"/>
              <a:chOff x="5511800" y="323849"/>
              <a:chExt cx="1450975" cy="647701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44B9069-E852-32F9-4409-C18A0745536E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201873A-D4C3-5334-D081-88C1FBC70667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8249F10-C4BF-40F5-1227-01FF6120023B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D5FFF1-F5B1-0A96-3C4A-720919A68108}"/>
                </a:ext>
              </a:extLst>
            </p:cNvPr>
            <p:cNvGrpSpPr/>
            <p:nvPr/>
          </p:nvGrpSpPr>
          <p:grpSpPr>
            <a:xfrm>
              <a:off x="4882745" y="2626323"/>
              <a:ext cx="3147477" cy="647789"/>
              <a:chOff x="5511800" y="323761"/>
              <a:chExt cx="3147477" cy="647789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44FB831-6240-6E63-C2BA-B2872264F45E}"/>
                  </a:ext>
                </a:extLst>
              </p:cNvPr>
              <p:cNvSpPr/>
              <p:nvPr/>
            </p:nvSpPr>
            <p:spPr>
              <a:xfrm>
                <a:off x="5511800" y="323849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9913CAE-F932-B105-A06C-CF0FD381354B}"/>
                  </a:ext>
                </a:extLst>
              </p:cNvPr>
              <p:cNvSpPr/>
              <p:nvPr/>
            </p:nvSpPr>
            <p:spPr>
              <a:xfrm>
                <a:off x="5511800" y="323850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E8B193A-E657-8A7D-868F-7018653B31A1}"/>
                  </a:ext>
                </a:extLst>
              </p:cNvPr>
              <p:cNvSpPr/>
              <p:nvPr/>
            </p:nvSpPr>
            <p:spPr>
              <a:xfrm>
                <a:off x="5740399" y="454358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DBEAB22-18AC-7449-D8EC-D02AE9BA73B1}"/>
                  </a:ext>
                </a:extLst>
              </p:cNvPr>
              <p:cNvSpPr/>
              <p:nvPr/>
            </p:nvSpPr>
            <p:spPr>
              <a:xfrm>
                <a:off x="7208302" y="323761"/>
                <a:ext cx="1450975" cy="647701"/>
              </a:xfrm>
              <a:prstGeom prst="ellipse">
                <a:avLst/>
              </a:prstGeom>
              <a:solidFill>
                <a:srgbClr val="4E88A6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BECBA1C7-288B-4848-A96A-B92539EAA070}"/>
                  </a:ext>
                </a:extLst>
              </p:cNvPr>
              <p:cNvSpPr/>
              <p:nvPr/>
            </p:nvSpPr>
            <p:spPr>
              <a:xfrm>
                <a:off x="7208302" y="323762"/>
                <a:ext cx="1450975" cy="600181"/>
              </a:xfrm>
              <a:prstGeom prst="ellipse">
                <a:avLst/>
              </a:prstGeom>
              <a:solidFill>
                <a:srgbClr val="CDECFD"/>
              </a:solidFill>
              <a:ln>
                <a:solidFill>
                  <a:srgbClr val="4E88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ACD540A-413E-9265-81CE-F67E109F9678}"/>
                  </a:ext>
                </a:extLst>
              </p:cNvPr>
              <p:cNvSpPr/>
              <p:nvPr/>
            </p:nvSpPr>
            <p:spPr>
              <a:xfrm>
                <a:off x="7436901" y="454270"/>
                <a:ext cx="993775" cy="328955"/>
              </a:xfrm>
              <a:prstGeom prst="ellipse">
                <a:avLst/>
              </a:prstGeom>
              <a:solidFill>
                <a:srgbClr val="A4CAE0"/>
              </a:solidFill>
              <a:ln>
                <a:solidFill>
                  <a:srgbClr val="8EB5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4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EB61D3A-5628-E36B-A153-E1D83D9E6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25" y="356396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24599D3-B949-FB36-62C3-12241D51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86" y="354146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A1096F0-F424-ED38-6AFB-A75C85818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96" y="354570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FFECF5C-3C4C-4789-A870-3E9BA60F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577" y="3526061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8EBD3005-758C-99BF-BC7F-B55E7622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84" y="348730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673C9AD-857A-B1FA-100C-0AB9041B0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894" y="352606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6A9505D-1529-A67B-3224-26972D3C7CF2}"/>
              </a:ext>
            </a:extLst>
          </p:cNvPr>
          <p:cNvSpPr txBox="1"/>
          <p:nvPr/>
        </p:nvSpPr>
        <p:spPr>
          <a:xfrm>
            <a:off x="1005890" y="190831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pic>
        <p:nvPicPr>
          <p:cNvPr id="47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CC4797B-931F-C9DE-B848-830310E3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844" y="351845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57CD8BA4-6D74-4FDF-7661-21A29FC90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244" y="352605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8244507-2A7C-5886-CCA7-D688B12DC369}"/>
                  </a:ext>
                </a:extLst>
              </p:cNvPr>
              <p:cNvSpPr/>
              <p:nvPr/>
            </p:nvSpPr>
            <p:spPr>
              <a:xfrm>
                <a:off x="1418289" y="5105799"/>
                <a:ext cx="2520550" cy="746892"/>
              </a:xfrm>
              <a:prstGeom prst="round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4 = 8</a:t>
                </a:r>
              </a:p>
            </p:txBody>
          </p:sp>
        </mc:Choice>
        <mc:Fallback xmlns=""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E8244507-2A7C-5886-CCA7-D688B12DC3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289" y="5105799"/>
                <a:ext cx="2520550" cy="746892"/>
              </a:xfrm>
              <a:prstGeom prst="roundRect">
                <a:avLst/>
              </a:prstGeom>
              <a:blipFill>
                <a:blip r:embed="rId8"/>
                <a:stretch>
                  <a:fillRect t="-3906" b="-19531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arallelogram 50">
            <a:extLst>
              <a:ext uri="{FF2B5EF4-FFF2-40B4-BE49-F238E27FC236}">
                <a16:creationId xmlns:a16="http://schemas.microsoft.com/office/drawing/2014/main" id="{8EC89B6A-A9C8-891F-ED28-440167903671}"/>
              </a:ext>
            </a:extLst>
          </p:cNvPr>
          <p:cNvSpPr/>
          <p:nvPr/>
        </p:nvSpPr>
        <p:spPr>
          <a:xfrm>
            <a:off x="1005890" y="3574636"/>
            <a:ext cx="7354659" cy="925941"/>
          </a:xfrm>
          <a:prstGeom prst="parallelogram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8EAFD7F-8F7A-14D9-C968-85D72E500ED7}"/>
              </a:ext>
            </a:extLst>
          </p:cNvPr>
          <p:cNvGrpSpPr/>
          <p:nvPr/>
        </p:nvGrpSpPr>
        <p:grpSpPr>
          <a:xfrm>
            <a:off x="1409434" y="3713756"/>
            <a:ext cx="1450975" cy="647701"/>
            <a:chOff x="4210303" y="5351786"/>
            <a:chExt cx="1450975" cy="64770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3D09361-99C5-3261-9021-AFC6CE2B7AA0}"/>
                </a:ext>
              </a:extLst>
            </p:cNvPr>
            <p:cNvSpPr/>
            <p:nvPr/>
          </p:nvSpPr>
          <p:spPr>
            <a:xfrm>
              <a:off x="4210303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C972EBA-E8AF-D4AE-9C25-7A2FE0DCB001}"/>
                </a:ext>
              </a:extLst>
            </p:cNvPr>
            <p:cNvSpPr/>
            <p:nvPr/>
          </p:nvSpPr>
          <p:spPr>
            <a:xfrm>
              <a:off x="4210303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BA27022-B8D6-132A-D62A-F68861C44680}"/>
                </a:ext>
              </a:extLst>
            </p:cNvPr>
            <p:cNvSpPr/>
            <p:nvPr/>
          </p:nvSpPr>
          <p:spPr>
            <a:xfrm>
              <a:off x="4438902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EA70C8-ABD4-0876-31CD-7110A0E253EA}"/>
              </a:ext>
            </a:extLst>
          </p:cNvPr>
          <p:cNvGrpSpPr/>
          <p:nvPr/>
        </p:nvGrpSpPr>
        <p:grpSpPr>
          <a:xfrm>
            <a:off x="3105142" y="3713800"/>
            <a:ext cx="1450975" cy="647701"/>
            <a:chOff x="5906011" y="5351830"/>
            <a:chExt cx="1450975" cy="64770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96CA3F6-40CF-D792-403B-36FC745442ED}"/>
                </a:ext>
              </a:extLst>
            </p:cNvPr>
            <p:cNvSpPr/>
            <p:nvPr/>
          </p:nvSpPr>
          <p:spPr>
            <a:xfrm>
              <a:off x="5906011" y="5351830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4EAC8BE-9F59-B35D-E34E-BC6E65C617C3}"/>
                </a:ext>
              </a:extLst>
            </p:cNvPr>
            <p:cNvSpPr/>
            <p:nvPr/>
          </p:nvSpPr>
          <p:spPr>
            <a:xfrm>
              <a:off x="5906011" y="5351831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9597EC5-3DFB-827E-450E-B8F466109E35}"/>
                </a:ext>
              </a:extLst>
            </p:cNvPr>
            <p:cNvSpPr/>
            <p:nvPr/>
          </p:nvSpPr>
          <p:spPr>
            <a:xfrm>
              <a:off x="6134610" y="5482339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576AB2F-4C6F-BA83-D412-70D89E4960D8}"/>
              </a:ext>
            </a:extLst>
          </p:cNvPr>
          <p:cNvGrpSpPr/>
          <p:nvPr/>
        </p:nvGrpSpPr>
        <p:grpSpPr>
          <a:xfrm>
            <a:off x="4800850" y="3713844"/>
            <a:ext cx="1450975" cy="647701"/>
            <a:chOff x="7601719" y="5351874"/>
            <a:chExt cx="1450975" cy="64770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CF9FCDB-C96B-C91E-0FE6-C083CB187E58}"/>
                </a:ext>
              </a:extLst>
            </p:cNvPr>
            <p:cNvSpPr/>
            <p:nvPr/>
          </p:nvSpPr>
          <p:spPr>
            <a:xfrm>
              <a:off x="7601719" y="5351874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98CC873-D7E4-A8D1-6508-83B1F5A3E472}"/>
                </a:ext>
              </a:extLst>
            </p:cNvPr>
            <p:cNvSpPr/>
            <p:nvPr/>
          </p:nvSpPr>
          <p:spPr>
            <a:xfrm>
              <a:off x="7601719" y="5351875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60519B7-30C3-8E2D-9E36-C93B67545605}"/>
                </a:ext>
              </a:extLst>
            </p:cNvPr>
            <p:cNvSpPr/>
            <p:nvPr/>
          </p:nvSpPr>
          <p:spPr>
            <a:xfrm>
              <a:off x="7830318" y="5482383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6A59AC0-8710-1AC2-C7E7-31CA66D32E24}"/>
              </a:ext>
            </a:extLst>
          </p:cNvPr>
          <p:cNvGrpSpPr/>
          <p:nvPr/>
        </p:nvGrpSpPr>
        <p:grpSpPr>
          <a:xfrm>
            <a:off x="6497352" y="3713756"/>
            <a:ext cx="1450975" cy="647701"/>
            <a:chOff x="9298221" y="5351786"/>
            <a:chExt cx="1450975" cy="647701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FD3C4A8-3A49-5827-2D77-3B3FC3BA9B76}"/>
                </a:ext>
              </a:extLst>
            </p:cNvPr>
            <p:cNvSpPr/>
            <p:nvPr/>
          </p:nvSpPr>
          <p:spPr>
            <a:xfrm>
              <a:off x="9298221" y="5351786"/>
              <a:ext cx="1450975" cy="647701"/>
            </a:xfrm>
            <a:prstGeom prst="ellipse">
              <a:avLst/>
            </a:prstGeom>
            <a:solidFill>
              <a:srgbClr val="4E88A6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5E65B91-C5B2-D7A9-019E-6719BC72B6AD}"/>
                </a:ext>
              </a:extLst>
            </p:cNvPr>
            <p:cNvSpPr/>
            <p:nvPr/>
          </p:nvSpPr>
          <p:spPr>
            <a:xfrm>
              <a:off x="9298221" y="5351787"/>
              <a:ext cx="1450975" cy="600181"/>
            </a:xfrm>
            <a:prstGeom prst="ellipse">
              <a:avLst/>
            </a:prstGeom>
            <a:solidFill>
              <a:srgbClr val="CDECFD"/>
            </a:solidFill>
            <a:ln>
              <a:solidFill>
                <a:srgbClr val="4E88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7BAA060-6DBE-B493-AF97-97CC80C21573}"/>
                </a:ext>
              </a:extLst>
            </p:cNvPr>
            <p:cNvSpPr/>
            <p:nvPr/>
          </p:nvSpPr>
          <p:spPr>
            <a:xfrm>
              <a:off x="9526820" y="5482295"/>
              <a:ext cx="993775" cy="328955"/>
            </a:xfrm>
            <a:prstGeom prst="ellipse">
              <a:avLst/>
            </a:prstGeom>
            <a:solidFill>
              <a:srgbClr val="A4CAE0"/>
            </a:solidFill>
            <a:ln>
              <a:solidFill>
                <a:srgbClr val="8EB5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8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FB4693EC-D1A6-60E2-D4E7-8F31578BE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14" y="2646735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4DFE748F-76C8-B7F6-1BC0-C1686A41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36" y="2654236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836F0D5-4476-DAB6-A2C2-3F9DDFF1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58" y="266173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27857A57-6AD1-86A5-46EE-CEAF4BC31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0" y="266923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BE0822AC-6C9F-F092-8889-279BC80A1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02" y="2676739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E9637099-A093-817F-3DF3-BA2B303F8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24" y="2684240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9276B423-4323-352C-E77F-68653AC5E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641" y="2661737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Florida Orange Stock Illustrations – 673 Florida Orange Stock  Illustrations, Vectors &amp;amp; Clipart - Dreamstime">
            <a:extLst>
              <a:ext uri="{FF2B5EF4-FFF2-40B4-BE49-F238E27FC236}">
                <a16:creationId xmlns:a16="http://schemas.microsoft.com/office/drawing/2014/main" id="{CA4DEA60-D7E6-E3E1-7DD2-8B03770EB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363" y="2669238"/>
            <a:ext cx="620621" cy="60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Arrow: Right 75">
            <a:extLst>
              <a:ext uri="{FF2B5EF4-FFF2-40B4-BE49-F238E27FC236}">
                <a16:creationId xmlns:a16="http://schemas.microsoft.com/office/drawing/2014/main" id="{E5A64783-4CCA-DF73-ED58-36CEDCCF4075}"/>
              </a:ext>
            </a:extLst>
          </p:cNvPr>
          <p:cNvSpPr/>
          <p:nvPr/>
        </p:nvSpPr>
        <p:spPr>
          <a:xfrm>
            <a:off x="4205401" y="5377086"/>
            <a:ext cx="776183" cy="20431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B5EDFB-CFA9-ABCC-CC3B-DCD0D4A8A68C}"/>
              </a:ext>
            </a:extLst>
          </p:cNvPr>
          <p:cNvSpPr/>
          <p:nvPr/>
        </p:nvSpPr>
        <p:spPr>
          <a:xfrm>
            <a:off x="5209995" y="5105799"/>
            <a:ext cx="2520550" cy="74689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: 2 = 4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9" name="Picture 78" descr="Cartoon of a robot&#10;&#10;Description automatically generated">
            <a:extLst>
              <a:ext uri="{FF2B5EF4-FFF2-40B4-BE49-F238E27FC236}">
                <a16:creationId xmlns:a16="http://schemas.microsoft.com/office/drawing/2014/main" id="{6D9223EC-5F48-A9B6-AF78-4F97C206E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5" y="2438400"/>
            <a:ext cx="2883588" cy="4023360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C0BFA8C6-4732-4CE4-5339-66293781EB82}"/>
              </a:ext>
            </a:extLst>
          </p:cNvPr>
          <p:cNvGrpSpPr/>
          <p:nvPr/>
        </p:nvGrpSpPr>
        <p:grpSpPr>
          <a:xfrm>
            <a:off x="6065520" y="142240"/>
            <a:ext cx="4795520" cy="2336800"/>
            <a:chOff x="6065520" y="142240"/>
            <a:chExt cx="4795520" cy="2336800"/>
          </a:xfrm>
        </p:grpSpPr>
        <p:sp>
          <p:nvSpPr>
            <p:cNvPr id="80" name="Speech Bubble: Oval 79">
              <a:extLst>
                <a:ext uri="{FF2B5EF4-FFF2-40B4-BE49-F238E27FC236}">
                  <a16:creationId xmlns:a16="http://schemas.microsoft.com/office/drawing/2014/main" id="{2DF8A508-70FF-E489-C438-945C26E9EFB1}"/>
                </a:ext>
              </a:extLst>
            </p:cNvPr>
            <p:cNvSpPr/>
            <p:nvPr/>
          </p:nvSpPr>
          <p:spPr>
            <a:xfrm>
              <a:off x="6065520" y="142240"/>
              <a:ext cx="4795520" cy="2336800"/>
            </a:xfrm>
            <a:prstGeom prst="wedgeEllipseCallout">
              <a:avLst>
                <a:gd name="adj1" fmla="val 19341"/>
                <a:gd name="adj2" fmla="val 60966"/>
              </a:avLst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endParaRPr lang="vi-VN" sz="2400" i="1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65F596E-5649-4956-8861-5CFD29B934F4}"/>
                </a:ext>
              </a:extLst>
            </p:cNvPr>
            <p:cNvSpPr txBox="1"/>
            <p:nvPr/>
          </p:nvSpPr>
          <p:spPr>
            <a:xfrm>
              <a:off x="6562586" y="489222"/>
              <a:ext cx="3869178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vi-VN" sz="2300" i="1" dirty="0"/>
                <a:t>Mỗi đĩa có 2 quả cam, </a:t>
              </a:r>
            </a:p>
            <a:p>
              <a:pPr algn="ctr"/>
              <a:r>
                <a:rPr lang="vi-VN" sz="2300" i="1" dirty="0"/>
                <a:t>4 đĩa có 8 quả cam.</a:t>
              </a:r>
            </a:p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vi-VN" sz="2300" i="1" dirty="0"/>
                <a:t>8 quả cam chia vào các đĩa, mỗi đĩa 2 quả. Được 4 đĩa cam như vậy.</a:t>
              </a:r>
            </a:p>
          </p:txBody>
        </p:sp>
      </p:grpSp>
      <p:pic>
        <p:nvPicPr>
          <p:cNvPr id="83" name="J2TEAM-TTS-1734404082391 (1)">
            <a:hlinkClick r:id="" action="ppaction://media"/>
            <a:extLst>
              <a:ext uri="{FF2B5EF4-FFF2-40B4-BE49-F238E27FC236}">
                <a16:creationId xmlns:a16="http://schemas.microsoft.com/office/drawing/2014/main" id="{8F53DEA8-BE03-3FD5-F608-7482986E2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62000" y="228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1901 -0.1391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96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03255 -0.1324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-662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1315 -0.1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662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6328 -0.132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662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05182 -0.1324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662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0182 -0.131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6574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-0.09114 -0.1252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-627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00104 -0.1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01667 0.13033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6505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2136 0.1294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02917 0.12824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41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02279 0.12408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668 0.1261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629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33333E-6 L 0.05481 0.125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1159 0.12824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3" y="6412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0.09362 0.12709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8352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46" grpId="0"/>
      <p:bldP spid="50" grpId="0" animBg="1"/>
      <p:bldP spid="51" grpId="0" animBg="1"/>
      <p:bldP spid="76" grpId="0" animBg="1"/>
      <p:bldP spid="77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452</Words>
  <Application>Microsoft Macintosh PowerPoint</Application>
  <PresentationFormat>Widescreen</PresentationFormat>
  <Paragraphs>110</Paragraphs>
  <Slides>15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#9Slide03 AllRoundGothic</vt:lpstr>
      <vt:lpstr>#9Slide03 SFU Futura_05</vt:lpstr>
      <vt:lpstr>Arial</vt:lpstr>
      <vt:lpstr>Arial-Rounded</vt:lpstr>
      <vt:lpstr>Calibri</vt:lpstr>
      <vt:lpstr>Cambria Math</vt:lpstr>
      <vt:lpstr>ITC Avant Garde Std Bk</vt:lpstr>
      <vt:lpstr>Tahoma</vt:lpstr>
      <vt:lpstr>Times New Roman</vt:lpstr>
      <vt:lpstr>自定义设计方案</vt:lpstr>
      <vt:lpstr>第一PPT，www.1ppt.com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Nhung Cẩm</cp:lastModifiedBy>
  <cp:revision>26</cp:revision>
  <dcterms:created xsi:type="dcterms:W3CDTF">2021-07-09T06:30:31Z</dcterms:created>
  <dcterms:modified xsi:type="dcterms:W3CDTF">2026-04-14T14:05:56Z</dcterms:modified>
</cp:coreProperties>
</file>