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 id="2147483699" r:id="rId4"/>
  </p:sldMasterIdLst>
  <p:notesMasterIdLst>
    <p:notesMasterId r:id="rId33"/>
  </p:notesMasterIdLst>
  <p:sldIdLst>
    <p:sldId id="523" r:id="rId5"/>
    <p:sldId id="352" r:id="rId6"/>
    <p:sldId id="509" r:id="rId7"/>
    <p:sldId id="353" r:id="rId8"/>
    <p:sldId id="524" r:id="rId9"/>
    <p:sldId id="475" r:id="rId10"/>
    <p:sldId id="525" r:id="rId11"/>
    <p:sldId id="494" r:id="rId12"/>
    <p:sldId id="510" r:id="rId13"/>
    <p:sldId id="526" r:id="rId14"/>
    <p:sldId id="474" r:id="rId15"/>
    <p:sldId id="511" r:id="rId16"/>
    <p:sldId id="512" r:id="rId17"/>
    <p:sldId id="522" r:id="rId18"/>
    <p:sldId id="506" r:id="rId19"/>
    <p:sldId id="515" r:id="rId20"/>
    <p:sldId id="473" r:id="rId21"/>
    <p:sldId id="514" r:id="rId22"/>
    <p:sldId id="479" r:id="rId23"/>
    <p:sldId id="495" r:id="rId24"/>
    <p:sldId id="496" r:id="rId25"/>
    <p:sldId id="516" r:id="rId26"/>
    <p:sldId id="517" r:id="rId27"/>
    <p:sldId id="518" r:id="rId28"/>
    <p:sldId id="520" r:id="rId29"/>
    <p:sldId id="497" r:id="rId30"/>
    <p:sldId id="519" r:id="rId31"/>
    <p:sldId id="52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9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2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0026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7864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4716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2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7165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23396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8432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811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15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0952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48141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5723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26379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358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032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1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4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225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1736F-E858-4884-A6DD-7602A7CBA2FB}"/>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13300" y="0"/>
            <a:ext cx="1483027" cy="625121"/>
          </a:xfrm>
          <a:prstGeom prst="rect">
            <a:avLst/>
          </a:prstGeom>
        </p:spPr>
      </p:pic>
      <p:pic>
        <p:nvPicPr>
          <p:cNvPr id="3" name="Picture 2">
            <a:extLst>
              <a:ext uri="{FF2B5EF4-FFF2-40B4-BE49-F238E27FC236}">
                <a16:creationId xmlns:a16="http://schemas.microsoft.com/office/drawing/2014/main" id="{95978583-8187-457C-AFCD-68E0DCD83F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48" y="125012"/>
            <a:ext cx="945944" cy="945944"/>
          </a:xfrm>
          <a:prstGeom prst="rect">
            <a:avLst/>
          </a:prstGeom>
        </p:spPr>
      </p:pic>
      <p:pic>
        <p:nvPicPr>
          <p:cNvPr id="4" name="Picture 3">
            <a:extLst>
              <a:ext uri="{FF2B5EF4-FFF2-40B4-BE49-F238E27FC236}">
                <a16:creationId xmlns:a16="http://schemas.microsoft.com/office/drawing/2014/main" id="{003CA56D-3920-4868-9B9C-1C14A3CF548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1183787" y="-100115"/>
            <a:ext cx="1037872" cy="825349"/>
          </a:xfrm>
          <a:prstGeom prst="rect">
            <a:avLst/>
          </a:prstGeom>
        </p:spPr>
      </p:pic>
      <p:pic>
        <p:nvPicPr>
          <p:cNvPr id="14" name="Picture 13">
            <a:extLst>
              <a:ext uri="{FF2B5EF4-FFF2-40B4-BE49-F238E27FC236}">
                <a16:creationId xmlns:a16="http://schemas.microsoft.com/office/drawing/2014/main" id="{E0FB614A-890B-44E8-B616-7CF873743ECD}"/>
              </a:ext>
            </a:extLst>
          </p:cNvPr>
          <p:cNvPicPr>
            <a:picLocks noChangeAspect="1"/>
          </p:cNvPicPr>
          <p:nvPr/>
        </p:nvPicPr>
        <p:blipFill>
          <a:blip r:embed="rId8"/>
          <a:stretch>
            <a:fillRect/>
          </a:stretch>
        </p:blipFill>
        <p:spPr>
          <a:xfrm>
            <a:off x="7772017" y="168489"/>
            <a:ext cx="4419983" cy="3859102"/>
          </a:xfrm>
          <a:prstGeom prst="rect">
            <a:avLst/>
          </a:prstGeom>
        </p:spPr>
      </p:pic>
    </p:spTree>
    <p:extLst>
      <p:ext uri="{BB962C8B-B14F-4D97-AF65-F5344CB8AC3E}">
        <p14:creationId xmlns:p14="http://schemas.microsoft.com/office/powerpoint/2010/main" val="3384348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32" presetClass="emph" presetSubtype="0" fill="hold" nodeType="withEffect">
                                  <p:stCondLst>
                                    <p:cond delay="0"/>
                                  </p:stCondLst>
                                  <p:childTnLst>
                                    <p:animRot by="120000">
                                      <p:cBhvr>
                                        <p:cTn id="16" dur="270" fill="hold">
                                          <p:stCondLst>
                                            <p:cond delay="0"/>
                                          </p:stCondLst>
                                        </p:cTn>
                                        <p:tgtEl>
                                          <p:spTgt spid="14"/>
                                        </p:tgtEl>
                                        <p:attrNameLst>
                                          <p:attrName>r</p:attrName>
                                        </p:attrNameLst>
                                      </p:cBhvr>
                                    </p:animRot>
                                    <p:animRot by="-240000">
                                      <p:cBhvr>
                                        <p:cTn id="17" dur="540" fill="hold">
                                          <p:stCondLst>
                                            <p:cond delay="540"/>
                                          </p:stCondLst>
                                        </p:cTn>
                                        <p:tgtEl>
                                          <p:spTgt spid="14"/>
                                        </p:tgtEl>
                                        <p:attrNameLst>
                                          <p:attrName>r</p:attrName>
                                        </p:attrNameLst>
                                      </p:cBhvr>
                                    </p:animRot>
                                    <p:animRot by="240000">
                                      <p:cBhvr>
                                        <p:cTn id="18" dur="540" fill="hold">
                                          <p:stCondLst>
                                            <p:cond delay="1080"/>
                                          </p:stCondLst>
                                        </p:cTn>
                                        <p:tgtEl>
                                          <p:spTgt spid="14"/>
                                        </p:tgtEl>
                                        <p:attrNameLst>
                                          <p:attrName>r</p:attrName>
                                        </p:attrNameLst>
                                      </p:cBhvr>
                                    </p:animRot>
                                    <p:animRot by="-240000">
                                      <p:cBhvr>
                                        <p:cTn id="19" dur="540" fill="hold">
                                          <p:stCondLst>
                                            <p:cond delay="1620"/>
                                          </p:stCondLst>
                                        </p:cTn>
                                        <p:tgtEl>
                                          <p:spTgt spid="14"/>
                                        </p:tgtEl>
                                        <p:attrNameLst>
                                          <p:attrName>r</p:attrName>
                                        </p:attrNameLst>
                                      </p:cBhvr>
                                    </p:animRot>
                                    <p:animRot by="120000">
                                      <p:cBhvr>
                                        <p:cTn id="20" dur="540" fill="hold">
                                          <p:stCondLst>
                                            <p:cond delay="216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336326"/>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oiny" panose="02000903060500060000" pitchFamily="2" charset="0"/>
                <a:cs typeface="Calibri" panose="020F0502020204030204" pitchFamily="34" charset="0"/>
                <a:sym typeface="Arial"/>
              </a:rPr>
              <a:t>1</a:t>
            </a:r>
            <a:endPar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endParaRPr>
          </a:p>
        </p:txBody>
      </p:sp>
    </p:spTree>
    <p:extLst>
      <p:ext uri="{BB962C8B-B14F-4D97-AF65-F5344CB8AC3E}">
        <p14:creationId xmlns:p14="http://schemas.microsoft.com/office/powerpoint/2010/main" val="252500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465943" y="42838"/>
            <a:ext cx="5404973" cy="628895"/>
            <a:chOff x="-495983"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495983" y="261737"/>
              <a:ext cx="5404973" cy="523220"/>
            </a:xfrm>
            <a:prstGeom prst="rect">
              <a:avLst/>
            </a:prstGeom>
            <a:noFill/>
          </p:spPr>
          <p:txBody>
            <a:bodyPr wrap="square" rtlCol="0">
              <a:spAutoFit/>
            </a:bodyP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lại</a:t>
            </a:r>
            <a:endPar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7480948" y="308542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2184527" y="3478249"/>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0140E3DE-06A0-470C-A5EA-83964EA3B561}"/>
              </a:ext>
            </a:extLst>
          </p:cNvPr>
          <p:cNvSpPr txBox="1"/>
          <p:nvPr/>
        </p:nvSpPr>
        <p:spPr>
          <a:xfrm>
            <a:off x="2509837" y="6149459"/>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https://www.facebook.com/huongthaoGADT</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cxnSp>
        <p:nvCxnSpPr>
          <p:cNvPr id="16" name="Straight Connector 15">
            <a:extLst>
              <a:ext uri="{FF2B5EF4-FFF2-40B4-BE49-F238E27FC236}">
                <a16:creationId xmlns:a16="http://schemas.microsoft.com/office/drawing/2014/main" id="{9AF85E65-2AF5-4866-A719-16EC4474255D}"/>
              </a:ext>
            </a:extLst>
          </p:cNvPr>
          <p:cNvCxnSpPr/>
          <p:nvPr/>
        </p:nvCxnSpPr>
        <p:spPr>
          <a:xfrm flipH="1">
            <a:off x="10068186" y="3085427"/>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0" y="219807"/>
              <a:ext cx="4348919"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309928"/>
              <a:ext cx="54049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Nhìn Sơn đen nhẻm, mắt lấp lánh khi kể chuyện, Chi chợt thấy buồn:</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 cười: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nhỉ.</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00579" y="1910944"/>
            <a:ext cx="647700" cy="532706"/>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Tree>
    <p:extLst>
      <p:ext uri="{BB962C8B-B14F-4D97-AF65-F5344CB8AC3E}">
        <p14:creationId xmlns:p14="http://schemas.microsoft.com/office/powerpoint/2010/main" val="52238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263763"/>
              <a:ext cx="54049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Cứ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vậy</a:t>
            </a: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Ngày mai đi học rồi, nhưng mùa hè chắc sẽ theo các bạn vào lớp học.</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10;&#10;Description automatically generated">
            <a:extLst>
              <a:ext uri="{FF2B5EF4-FFF2-40B4-BE49-F238E27FC236}">
                <a16:creationId xmlns:a16="http://schemas.microsoft.com/office/drawing/2014/main" id="{BF3FD4C1-C98D-4A41-818C-AA19A8AD3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3" name="Group 12">
            <a:extLst>
              <a:ext uri="{FF2B5EF4-FFF2-40B4-BE49-F238E27FC236}">
                <a16:creationId xmlns:a16="http://schemas.microsoft.com/office/drawing/2014/main" id="{89069873-60CA-45B3-A53D-106B84214A4D}"/>
              </a:ext>
            </a:extLst>
          </p:cNvPr>
          <p:cNvGrpSpPr/>
          <p:nvPr/>
        </p:nvGrpSpPr>
        <p:grpSpPr>
          <a:xfrm>
            <a:off x="6386847" y="3078741"/>
            <a:ext cx="3677724" cy="1043679"/>
            <a:chOff x="6410789" y="819970"/>
            <a:chExt cx="4322439" cy="1121761"/>
          </a:xfrm>
        </p:grpSpPr>
        <p:pic>
          <p:nvPicPr>
            <p:cNvPr id="14" name="Picture 13">
              <a:extLst>
                <a:ext uri="{FF2B5EF4-FFF2-40B4-BE49-F238E27FC236}">
                  <a16:creationId xmlns:a16="http://schemas.microsoft.com/office/drawing/2014/main" id="{A59D8824-6425-4D3B-A05A-E78DA91C1F7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5" name="TextBox 14">
              <a:extLst>
                <a:ext uri="{FF2B5EF4-FFF2-40B4-BE49-F238E27FC236}">
                  <a16:creationId xmlns:a16="http://schemas.microsoft.com/office/drawing/2014/main" id="{2AF14A29-9367-411B-B375-55E53BE00F21}"/>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8C235AE6-45A8-4E1F-B5FE-B0A77C1F335B}"/>
              </a:ext>
            </a:extLst>
          </p:cNvPr>
          <p:cNvGrpSpPr/>
          <p:nvPr/>
        </p:nvGrpSpPr>
        <p:grpSpPr>
          <a:xfrm>
            <a:off x="6358618" y="4243365"/>
            <a:ext cx="3781464" cy="1043679"/>
            <a:chOff x="6410789" y="2733385"/>
            <a:chExt cx="4322439" cy="1121761"/>
          </a:xfrm>
        </p:grpSpPr>
        <p:pic>
          <p:nvPicPr>
            <p:cNvPr id="18" name="Picture 17">
              <a:extLst>
                <a:ext uri="{FF2B5EF4-FFF2-40B4-BE49-F238E27FC236}">
                  <a16:creationId xmlns:a16="http://schemas.microsoft.com/office/drawing/2014/main" id="{33757805-6D76-4763-8B71-8E6C733D7627}"/>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78305EC9-7443-4A5D-A1F4-574EDEFBDFB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rỡ</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19E2EB45-ABBB-4528-8C83-32E6635C0A33}"/>
              </a:ext>
            </a:extLst>
          </p:cNvPr>
          <p:cNvGrpSpPr/>
          <p:nvPr/>
        </p:nvGrpSpPr>
        <p:grpSpPr>
          <a:xfrm>
            <a:off x="6373577" y="5427073"/>
            <a:ext cx="3781464" cy="1043680"/>
            <a:chOff x="6404693" y="4731628"/>
            <a:chExt cx="4328535" cy="1121761"/>
          </a:xfrm>
        </p:grpSpPr>
        <p:pic>
          <p:nvPicPr>
            <p:cNvPr id="25" name="Picture 24">
              <a:extLst>
                <a:ext uri="{FF2B5EF4-FFF2-40B4-BE49-F238E27FC236}">
                  <a16:creationId xmlns:a16="http://schemas.microsoft.com/office/drawing/2014/main" id="{DC87E51F-5D4F-4D80-B2EB-4DBE14359B76}"/>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26" name="TextBox 25">
              <a:extLst>
                <a:ext uri="{FF2B5EF4-FFF2-40B4-BE49-F238E27FC236}">
                  <a16:creationId xmlns:a16="http://schemas.microsoft.com/office/drawing/2014/main" id="{D78AFCCA-5563-489F-BFC9-D4D5E8DDC507}"/>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lấp</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a:extLst>
              <a:ext uri="{FF2B5EF4-FFF2-40B4-BE49-F238E27FC236}">
                <a16:creationId xmlns:a16="http://schemas.microsoft.com/office/drawing/2014/main" id="{C1DB8F4C-603B-433D-BEB9-6C7C9153E574}"/>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B9EF91E7-2D42-477D-B580-AD8FF80CE89B}"/>
              </a:ext>
            </a:extLst>
          </p:cNvPr>
          <p:cNvGrpSpPr/>
          <p:nvPr/>
        </p:nvGrpSpPr>
        <p:grpSpPr>
          <a:xfrm>
            <a:off x="6265427" y="1843888"/>
            <a:ext cx="3781463" cy="1121761"/>
            <a:chOff x="6410789" y="819970"/>
            <a:chExt cx="4322439" cy="1121761"/>
          </a:xfrm>
        </p:grpSpPr>
        <p:pic>
          <p:nvPicPr>
            <p:cNvPr id="29" name="Picture 28">
              <a:extLst>
                <a:ext uri="{FF2B5EF4-FFF2-40B4-BE49-F238E27FC236}">
                  <a16:creationId xmlns:a16="http://schemas.microsoft.com/office/drawing/2014/main" id="{B6F3FD1A-9B18-416F-83D3-533143510078}"/>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id="{2E8F9BB0-DB2E-47C9-B57E-1A8E656FA179}"/>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cửa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sổ</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20241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ppt_x</p:attrName>
                                        </p:attrNameLst>
                                      </p:cBhvr>
                                      <p:tavLst>
                                        <p:tav tm="0">
                                          <p:val>
                                            <p:strVal val="#ppt_x-#ppt_w*1.125000"/>
                                          </p:val>
                                        </p:tav>
                                        <p:tav tm="100000">
                                          <p:val>
                                            <p:strVal val="#ppt_x"/>
                                          </p:val>
                                        </p:tav>
                                      </p:tavLst>
                                    </p:anim>
                                    <p:animEffect transition="in" filter="wipe(righ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57266"/>
              <a:ext cx="3520212"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grpSp>
        <p:nvGrpSpPr>
          <p:cNvPr id="13" name="Group 12">
            <a:extLst>
              <a:ext uri="{FF2B5EF4-FFF2-40B4-BE49-F238E27FC236}">
                <a16:creationId xmlns:a16="http://schemas.microsoft.com/office/drawing/2014/main" id="{CDCAB22A-C78E-4C3D-816B-0A25114FF0BD}"/>
              </a:ext>
            </a:extLst>
          </p:cNvPr>
          <p:cNvGrpSpPr/>
          <p:nvPr/>
        </p:nvGrpSpPr>
        <p:grpSpPr>
          <a:xfrm>
            <a:off x="6191624" y="3838921"/>
            <a:ext cx="5158854" cy="2613541"/>
            <a:chOff x="6138355" y="864494"/>
            <a:chExt cx="5158854" cy="2613541"/>
          </a:xfrm>
        </p:grpSpPr>
        <p:sp>
          <p:nvSpPr>
            <p:cNvPr id="14" name="Rounded Rectangle 20">
              <a:extLst>
                <a:ext uri="{FF2B5EF4-FFF2-40B4-BE49-F238E27FC236}">
                  <a16:creationId xmlns:a16="http://schemas.microsoft.com/office/drawing/2014/main" id="{2199B916-6355-411F-A9C1-A931839B8CE6}"/>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pPr>
              <a:endParaRPr lang="en-US" sz="2800" b="1">
                <a:ln w="28575">
                  <a:solidFill>
                    <a:schemeClr val="bg1"/>
                  </a:solidFill>
                </a:ln>
                <a:solidFill>
                  <a:srgbClr val="006600"/>
                </a:solidFill>
                <a:latin typeface="SVN-Cookies" panose="02040603050506020204" pitchFamily="18" charset="0"/>
              </a:endParaRPr>
            </a:p>
          </p:txBody>
        </p:sp>
        <p:pic>
          <p:nvPicPr>
            <p:cNvPr id="15" name="Picture 14">
              <a:extLst>
                <a:ext uri="{FF2B5EF4-FFF2-40B4-BE49-F238E27FC236}">
                  <a16:creationId xmlns:a16="http://schemas.microsoft.com/office/drawing/2014/main" id="{1A27A320-6824-4A03-A1E7-44E2DE088710}"/>
                </a:ext>
              </a:extLst>
            </p:cNvPr>
            <p:cNvPicPr>
              <a:picLocks noChangeAspect="1"/>
            </p:cNvPicPr>
            <p:nvPr/>
          </p:nvPicPr>
          <p:blipFill>
            <a:blip r:embed="rId5"/>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1888965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vậy</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Nunito black" pitchFamily="2" charset="0"/>
                </a:rPr>
                <a:t>LUYỆN ĐỌC </a:t>
              </a:r>
              <a:r>
                <a:rPr lang="en-US" sz="2400" b="1" dirty="0">
                  <a:solidFill>
                    <a:srgbClr val="FF0000"/>
                  </a:solidFill>
                  <a:latin typeface="Nunito black" pitchFamily="2" charset="0"/>
                </a:rPr>
                <a:t>TRƯỚC LỚP</a:t>
              </a:r>
              <a:endParaRPr kumimoji="0" lang="en-US" sz="2400" b="1" i="0" u="none" strike="noStrike" kern="1200" cap="none" spc="0" normalizeH="0" baseline="0" noProof="0" dirty="0">
                <a:ln>
                  <a:noFill/>
                </a:ln>
                <a:solidFill>
                  <a:srgbClr val="FF0000"/>
                </a:solidFill>
                <a:effectLst/>
                <a:uLnTx/>
                <a:uFillTx/>
                <a:latin typeface="Nunito black" pitchFamily="2" charset="0"/>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Khởi</a:t>
            </a:r>
            <a:r>
              <a:rPr lang="en-US" sz="7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7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487680" y="2408348"/>
            <a:ext cx="5014513" cy="158453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hiện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niềm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9"/>
            <a:ext cx="5518641" cy="158453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487680" y="4474629"/>
            <a:ext cx="5014513"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83064"/>
            <a:ext cx="5518641"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661993"/>
            </a:xfrm>
            <a:prstGeom prst="rect">
              <a:avLst/>
            </a:prstGeom>
          </p:spPr>
          <p:txBody>
            <a:bodyPr wrap="square">
              <a:spAutoFit/>
            </a:bodyPr>
            <a:lstStyle/>
            <a:p>
              <a:pPr algn="ctr"/>
              <a:r>
                <a:rPr lang="vi-VN" sz="3400" b="1" dirty="0">
                  <a:latin typeface="Arial-Rounded" panose="020B0500000000000000" pitchFamily="34" charset="0"/>
                  <a:ea typeface="Arial-Rounded" panose="020B0500000000000000" pitchFamily="34" charset="0"/>
                  <a:cs typeface="Arial-Rounded" panose="020B0500000000000000" pitchFamily="34"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40620" y="4124124"/>
            <a:ext cx="9589485" cy="1754326"/>
          </a:xfrm>
          <a:prstGeom prst="rect">
            <a:avLst/>
          </a:prstGeom>
        </p:spPr>
        <p:txBody>
          <a:bodyPr wrap="non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giơ chiếc diều rất xinh ra vẫy Chi rối rít.</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mừng rỡ chạy ra.</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Sơn được về quê ở cùng ông bà.</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được theo ông bà đi trồng rau, câu cá.</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chiều, cậu đi thả diều cùng bạn</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754326"/>
          </a:xfrm>
          <a:prstGeom prst="rect">
            <a:avLst/>
          </a:prstGeom>
        </p:spPr>
        <p:txBody>
          <a:bodyPr wrap="square">
            <a:spAutoFit/>
          </a:bodyPr>
          <a:lstStyle/>
          <a:p>
            <a:pPr marL="457200" lvl="0" indent="-457200" algn="just">
              <a:buFont typeface="Arial" panose="020B0604020202020204" pitchFamily="34" charset="0"/>
              <a:buChar char="•"/>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35280" y="-771524"/>
            <a:ext cx="9193530" cy="9031604"/>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3183324"/>
            </a:xfrm>
            <a:prstGeom prst="rect">
              <a:avLst/>
            </a:prstGeom>
          </p:spPr>
          <p:txBody>
            <a:bodyPr wrap="square">
              <a:spAutoFit/>
            </a:bodyPr>
            <a:lstStyle/>
            <a:p>
              <a:pPr algn="ct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vẫn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4400" b="1" i="0" u="none" strike="noStrike" kern="0" cap="none" spc="0" normalizeH="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185356"/>
              <a:ext cx="58187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vi-VN" sz="2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130ABED-CEB4-4426-9B50-C45268AD651B}"/>
              </a:ext>
            </a:extLst>
          </p:cNvPr>
          <p:cNvPicPr>
            <a:picLocks noChangeAspect="1"/>
          </p:cNvPicPr>
          <p:nvPr/>
        </p:nvPicPr>
        <p:blipFill>
          <a:blip r:embed="rId4">
            <a:duotone>
              <a:schemeClr val="accent4">
                <a:shade val="45000"/>
                <a:satMod val="135000"/>
              </a:schemeClr>
              <a:prstClr val="white"/>
            </a:duotone>
          </a:blip>
          <a:stretch>
            <a:fillRect/>
          </a:stretch>
        </p:blipFill>
        <p:spPr>
          <a:xfrm>
            <a:off x="2204786" y="1278739"/>
            <a:ext cx="7273158" cy="3475021"/>
          </a:xfrm>
          <a:prstGeom prst="rect">
            <a:avLst/>
          </a:prstGeom>
        </p:spPr>
      </p:pic>
    </p:spTree>
    <p:extLst>
      <p:ext uri="{BB962C8B-B14F-4D97-AF65-F5344CB8AC3E}">
        <p14:creationId xmlns:p14="http://schemas.microsoft.com/office/powerpoint/2010/main" val="3265245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a:extLst>
              <a:ext uri="{FF2B5EF4-FFF2-40B4-BE49-F238E27FC236}">
                <a16:creationId xmlns:a16="http://schemas.microsoft.com/office/drawing/2014/main" id="{5EB75845-460D-465C-BCC7-ED2F46E9E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66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Kì nghỉ của em diễn ra những gì?</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 những gì ấn tượng trong kì nghỉ đó?</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cảm thấy như thế nào sau kì nghỉ?</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9E6461-7FB9-4F23-9C9B-2C20B11B1FE8}"/>
              </a:ext>
            </a:extLst>
          </p:cNvPr>
          <p:cNvSpPr txBox="1"/>
          <p:nvPr/>
        </p:nvSpPr>
        <p:spPr>
          <a:xfrm>
            <a:off x="2389007" y="998376"/>
            <a:ext cx="72121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2022</a:t>
            </a:r>
          </a:p>
        </p:txBody>
      </p:sp>
      <p:pic>
        <p:nvPicPr>
          <p:cNvPr id="5" name="Picture 4">
            <a:extLst>
              <a:ext uri="{FF2B5EF4-FFF2-40B4-BE49-F238E27FC236}">
                <a16:creationId xmlns:a16="http://schemas.microsoft.com/office/drawing/2014/main" id="{052E1560-B7C3-4F57-99C2-A9E8C911972A}"/>
              </a:ext>
            </a:extLst>
          </p:cNvPr>
          <p:cNvPicPr>
            <a:picLocks noChangeAspect="1"/>
          </p:cNvPicPr>
          <p:nvPr/>
        </p:nvPicPr>
        <p:blipFill>
          <a:blip r:embed="rId4"/>
          <a:stretch>
            <a:fillRect/>
          </a:stretch>
        </p:blipFill>
        <p:spPr>
          <a:xfrm>
            <a:off x="2389007" y="2297068"/>
            <a:ext cx="7212193" cy="2487384"/>
          </a:xfrm>
          <a:prstGeom prst="rect">
            <a:avLst/>
          </a:prstGeom>
        </p:spPr>
      </p:pic>
      <p:pic>
        <p:nvPicPr>
          <p:cNvPr id="6" name="Picture 5">
            <a:extLst>
              <a:ext uri="{FF2B5EF4-FFF2-40B4-BE49-F238E27FC236}">
                <a16:creationId xmlns:a16="http://schemas.microsoft.com/office/drawing/2014/main" id="{41A2B924-208E-4F77-ABB8-A5220B820E45}"/>
              </a:ext>
            </a:extLst>
          </p:cNvPr>
          <p:cNvPicPr>
            <a:picLocks noChangeAspect="1"/>
          </p:cNvPicPr>
          <p:nvPr/>
        </p:nvPicPr>
        <p:blipFill>
          <a:blip r:embed="rId5"/>
          <a:stretch>
            <a:fillRect/>
          </a:stretch>
        </p:blipFill>
        <p:spPr>
          <a:xfrm>
            <a:off x="4446889" y="1508538"/>
            <a:ext cx="3298222" cy="1072989"/>
          </a:xfrm>
          <a:prstGeom prst="rect">
            <a:avLst/>
          </a:prstGeom>
        </p:spPr>
      </p:pic>
    </p:spTree>
    <p:extLst>
      <p:ext uri="{BB962C8B-B14F-4D97-AF65-F5344CB8AC3E}">
        <p14:creationId xmlns:p14="http://schemas.microsoft.com/office/powerpoint/2010/main" val="1279158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70EF9A-E12D-4417-9E7B-4A0AEF86AE7F}"/>
              </a:ext>
            </a:extLst>
          </p:cNvPr>
          <p:cNvPicPr>
            <a:picLocks noChangeAspect="1"/>
          </p:cNvPicPr>
          <p:nvPr/>
        </p:nvPicPr>
        <p:blipFill>
          <a:blip r:embed="rId7"/>
          <a:stretch>
            <a:fillRect/>
          </a:stretch>
        </p:blipFill>
        <p:spPr>
          <a:xfrm>
            <a:off x="3379511" y="104872"/>
            <a:ext cx="5816088" cy="890093"/>
          </a:xfrm>
          <a:prstGeom prst="rect">
            <a:avLst/>
          </a:prstGeom>
        </p:spPr>
      </p:pic>
    </p:spTree>
    <p:extLst>
      <p:ext uri="{BB962C8B-B14F-4D97-AF65-F5344CB8AC3E}">
        <p14:creationId xmlns:p14="http://schemas.microsoft.com/office/powerpoint/2010/main" val="2482969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ppt_w*0.70"/>
                                          </p:val>
                                        </p:tav>
                                        <p:tav tm="100000">
                                          <p:val>
                                            <p:strVal val="#ppt_w"/>
                                          </p:val>
                                        </p:tav>
                                      </p:tavLst>
                                    </p:anim>
                                    <p:anim calcmode="lin" valueType="num">
                                      <p:cBhvr>
                                        <p:cTn id="8" dur="250" fill="hold"/>
                                        <p:tgtEl>
                                          <p:spTgt spid="6"/>
                                        </p:tgtEl>
                                        <p:attrNameLst>
                                          <p:attrName>ppt_h</p:attrName>
                                        </p:attrNameLst>
                                      </p:cBhvr>
                                      <p:tavLst>
                                        <p:tav tm="0">
                                          <p:val>
                                            <p:strVal val="#ppt_h"/>
                                          </p:val>
                                        </p:tav>
                                        <p:tav tm="100000">
                                          <p:val>
                                            <p:strVal val="#ppt_h"/>
                                          </p:val>
                                        </p:tav>
                                      </p:tavLst>
                                    </p:anim>
                                    <p:animEffect transition="in" filter="fade">
                                      <p:cBhvr>
                                        <p:cTn id="9" dur="250"/>
                                        <p:tgtEl>
                                          <p:spTgt spid="6"/>
                                        </p:tgtEl>
                                      </p:cBhvr>
                                    </p:animEffect>
                                  </p:childTnLst>
                                </p:cTn>
                              </p:par>
                            </p:childTnLst>
                          </p:cTn>
                        </p:par>
                        <p:par>
                          <p:cTn id="10" fill="hold">
                            <p:stCondLst>
                              <p:cond delay="250"/>
                            </p:stCondLst>
                            <p:childTnLst>
                              <p:par>
                                <p:cTn id="11" presetID="2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par>
                          <p:cTn id="14" fill="hold">
                            <p:stCondLst>
                              <p:cond delay="750"/>
                            </p:stCondLst>
                            <p:childTnLst>
                              <p:par>
                                <p:cTn id="15" presetID="53" presetClass="entr" presetSubtype="528" fill="hold" grpId="1"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fltVal val="0.5"/>
                                          </p:val>
                                        </p:tav>
                                        <p:tav tm="100000">
                                          <p:val>
                                            <p:strVal val="#ppt_x"/>
                                          </p:val>
                                        </p:tav>
                                      </p:tavLst>
                                    </p:anim>
                                    <p:anim calcmode="lin" valueType="num">
                                      <p:cBhvr>
                                        <p:cTn id="21" dur="500" fill="hold"/>
                                        <p:tgtEl>
                                          <p:spTgt spid="15"/>
                                        </p:tgtEl>
                                        <p:attrNameLst>
                                          <p:attrName>ppt_y</p:attrName>
                                        </p:attrNameLst>
                                      </p:cBhvr>
                                      <p:tavLst>
                                        <p:tav tm="0">
                                          <p:val>
                                            <p:fltVal val="0.5"/>
                                          </p:val>
                                        </p:tav>
                                        <p:tav tm="100000">
                                          <p:val>
                                            <p:strVal val="#ppt_y"/>
                                          </p:val>
                                        </p:tav>
                                      </p:tavLst>
                                    </p:anim>
                                  </p:childTnLst>
                                </p:cTn>
                              </p:par>
                            </p:childTnLst>
                          </p:cTn>
                        </p:par>
                        <p:par>
                          <p:cTn id="22" fill="hold">
                            <p:stCondLst>
                              <p:cond delay="1250"/>
                            </p:stCondLst>
                            <p:childTnLst>
                              <p:par>
                                <p:cTn id="23" presetID="22" presetClass="entr" presetSubtype="1"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par>
                          <p:cTn id="26" fill="hold">
                            <p:stCondLst>
                              <p:cond delay="1750"/>
                            </p:stCondLst>
                            <p:childTnLst>
                              <p:par>
                                <p:cTn id="27" presetID="53" presetClass="entr" presetSubtype="528" fill="hold" grpId="1"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fltVal val="0.5"/>
                                          </p:val>
                                        </p:tav>
                                        <p:tav tm="100000">
                                          <p:val>
                                            <p:strVal val="#ppt_x"/>
                                          </p:val>
                                        </p:tav>
                                      </p:tavLst>
                                    </p:anim>
                                    <p:anim calcmode="lin" valueType="num">
                                      <p:cBhvr>
                                        <p:cTn id="33" dur="500" fill="hold"/>
                                        <p:tgtEl>
                                          <p:spTgt spid="13"/>
                                        </p:tgtEl>
                                        <p:attrNameLst>
                                          <p:attrName>ppt_y</p:attrName>
                                        </p:attrNameLst>
                                      </p:cBhvr>
                                      <p:tavLst>
                                        <p:tav tm="0">
                                          <p:val>
                                            <p:fltVal val="0.5"/>
                                          </p:val>
                                        </p:tav>
                                        <p:tav tm="100000">
                                          <p:val>
                                            <p:strVal val="#ppt_y"/>
                                          </p:val>
                                        </p:tav>
                                      </p:tavLst>
                                    </p:anim>
                                  </p:childTnLst>
                                </p:cTn>
                              </p:par>
                            </p:childTnLst>
                          </p:cTn>
                        </p:par>
                        <p:par>
                          <p:cTn id="34" fill="hold">
                            <p:stCondLst>
                              <p:cond delay="225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2750"/>
                            </p:stCondLst>
                            <p:childTnLst>
                              <p:par>
                                <p:cTn id="39" presetID="53" presetClass="entr" presetSubtype="528" fill="hold" grpId="1"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anim calcmode="lin" valueType="num">
                                      <p:cBhvr>
                                        <p:cTn id="44" dur="500" fill="hold"/>
                                        <p:tgtEl>
                                          <p:spTgt spid="14"/>
                                        </p:tgtEl>
                                        <p:attrNameLst>
                                          <p:attrName>ppt_x</p:attrName>
                                        </p:attrNameLst>
                                      </p:cBhvr>
                                      <p:tavLst>
                                        <p:tav tm="0">
                                          <p:val>
                                            <p:fltVal val="0.5"/>
                                          </p:val>
                                        </p:tav>
                                        <p:tav tm="100000">
                                          <p:val>
                                            <p:strVal val="#ppt_x"/>
                                          </p:val>
                                        </p:tav>
                                      </p:tavLst>
                                    </p:anim>
                                    <p:anim calcmode="lin" valueType="num">
                                      <p:cBhvr>
                                        <p:cTn id="45"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gặp</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Cho cậu này.</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Chi cười: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nhỉ.</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Cứ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vậy</a:t>
            </a:r>
            <a:r>
              <a:rPr lang="vi-VN" sz="2000" dirty="0">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(Minh Dương)</a:t>
            </a:r>
          </a:p>
          <a:p>
            <a:pPr algn="just"/>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94659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0" y="2303886"/>
            <a:ext cx="12134850" cy="89657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157880" y="2300330"/>
            <a:ext cx="457845" cy="311131"/>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114300" y="3234756"/>
            <a:ext cx="11963400" cy="213988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119780" y="3200461"/>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17" name="Rounded Rectangle 23">
            <a:extLst>
              <a:ext uri="{FF2B5EF4-FFF2-40B4-BE49-F238E27FC236}">
                <a16:creationId xmlns:a16="http://schemas.microsoft.com/office/drawing/2014/main" id="{1D01041F-7995-416C-B3B7-F6F398558874}"/>
              </a:ext>
            </a:extLst>
          </p:cNvPr>
          <p:cNvSpPr/>
          <p:nvPr/>
        </p:nvSpPr>
        <p:spPr>
          <a:xfrm>
            <a:off x="114300" y="5374639"/>
            <a:ext cx="12077700" cy="1188721"/>
          </a:xfrm>
          <a:prstGeom prst="roundRect">
            <a:avLst/>
          </a:prstGeom>
          <a:noFill/>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8" name="Teardrop 17">
            <a:extLst>
              <a:ext uri="{FF2B5EF4-FFF2-40B4-BE49-F238E27FC236}">
                <a16:creationId xmlns:a16="http://schemas.microsoft.com/office/drawing/2014/main" id="{516B144E-5090-482E-9304-C5900BC9CCEE}"/>
              </a:ext>
            </a:extLst>
          </p:cNvPr>
          <p:cNvSpPr/>
          <p:nvPr/>
        </p:nvSpPr>
        <p:spPr>
          <a:xfrm>
            <a:off x="-119780" y="5340344"/>
            <a:ext cx="419745" cy="298456"/>
          </a:xfrm>
          <a:prstGeom prst="teardrop">
            <a:avLst/>
          </a:prstGeom>
          <a:solidFill>
            <a:srgbClr val="7030A0"/>
          </a:solidFill>
          <a:ln w="12700" cap="flat" cmpd="sng" algn="ctr">
            <a:solidFill>
              <a:srgbClr val="7030A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par>
                          <p:cTn id="53" fill="hold">
                            <p:stCondLst>
                              <p:cond delay="500"/>
                            </p:stCondLst>
                            <p:childTnLst>
                              <p:par>
                                <p:cTn id="54" presetID="53" presetClass="entr" presetSubtype="528"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anim calcmode="lin" valueType="num">
                                      <p:cBhvr>
                                        <p:cTn id="59" dur="500" fill="hold"/>
                                        <p:tgtEl>
                                          <p:spTgt spid="18"/>
                                        </p:tgtEl>
                                        <p:attrNameLst>
                                          <p:attrName>ppt_x</p:attrName>
                                        </p:attrNameLst>
                                      </p:cBhvr>
                                      <p:tavLst>
                                        <p:tav tm="0">
                                          <p:val>
                                            <p:fltVal val="0.5"/>
                                          </p:val>
                                        </p:tav>
                                        <p:tav tm="100000">
                                          <p:val>
                                            <p:strVal val="#ppt_x"/>
                                          </p:val>
                                        </p:tav>
                                      </p:tavLst>
                                    </p:anim>
                                    <p:anim calcmode="lin" valueType="num">
                                      <p:cBhvr>
                                        <p:cTn id="60"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2205</Words>
  <Application>Microsoft Office PowerPoint</Application>
  <PresentationFormat>Widescreen</PresentationFormat>
  <Paragraphs>185</Paragraphs>
  <Slides>28</Slides>
  <Notes>26</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等线</vt:lpstr>
      <vt:lpstr>华康方圆体W7</vt:lpstr>
      <vt:lpstr>Arial</vt:lpstr>
      <vt:lpstr>Arial-Rounded</vt:lpstr>
      <vt:lpstr>Calibri</vt:lpstr>
      <vt:lpstr>Coiny</vt:lpstr>
      <vt:lpstr>iCiel Cadena</vt:lpstr>
      <vt:lpstr>Nunito black</vt:lpstr>
      <vt:lpstr>SVN-Cookies</vt:lpstr>
      <vt:lpstr>Times New Roman</vt:lpstr>
      <vt:lpstr>Wingdings</vt:lpstr>
      <vt:lpstr>千图网拥有20W+精美PPT模板 更多PPT模板下载至：www.58pic.com/office/ppt​​</vt:lpstr>
      <vt:lpstr>自定义设计方案</vt:lpstr>
      <vt:lpstr>1_自定义设计方案</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68</cp:revision>
  <dcterms:created xsi:type="dcterms:W3CDTF">2022-04-20T14:22:21Z</dcterms:created>
  <dcterms:modified xsi:type="dcterms:W3CDTF">2022-09-06T22:14:57Z</dcterms:modified>
</cp:coreProperties>
</file>