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sldIdLst>
    <p:sldId id="291" r:id="rId2"/>
    <p:sldId id="292" r:id="rId3"/>
    <p:sldId id="257" r:id="rId4"/>
    <p:sldId id="282" r:id="rId5"/>
    <p:sldId id="283" r:id="rId6"/>
    <p:sldId id="280" r:id="rId7"/>
    <p:sldId id="284" r:id="rId8"/>
    <p:sldId id="285" r:id="rId9"/>
    <p:sldId id="286" r:id="rId10"/>
    <p:sldId id="287" r:id="rId11"/>
    <p:sldId id="288" r:id="rId12"/>
    <p:sldId id="263" r:id="rId13"/>
    <p:sldId id="293" r:id="rId14"/>
    <p:sldId id="294" r:id="rId15"/>
    <p:sldId id="295" r:id="rId16"/>
    <p:sldId id="296" r:id="rId17"/>
    <p:sldId id="262" r:id="rId18"/>
    <p:sldId id="277" r:id="rId19"/>
  </p:sldIdLst>
  <p:sldSz cx="12192000" cy="6858000"/>
  <p:notesSz cx="6858000" cy="9144000"/>
  <p:embeddedFontLst>
    <p:embeddedFont>
      <p:font typeface="#9Slide07 SVNBango" panose="02000000000000000000" charset="0"/>
      <p:regular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454"/>
    <a:srgbClr val="EF6855"/>
    <a:srgbClr val="EC6A5E"/>
    <a:srgbClr val="F88580"/>
    <a:srgbClr val="F3BE76"/>
    <a:srgbClr val="81BCF7"/>
    <a:srgbClr val="9CF87F"/>
    <a:srgbClr val="3A4A6A"/>
    <a:srgbClr val="81BCF9"/>
    <a:srgbClr val="EB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g si" userId="f7666c311d02ea20" providerId="LiveId" clId="{548330D4-90A6-4092-AE3C-8C3C93D766DE}"/>
    <pc:docChg chg="delSld delMainMaster">
      <pc:chgData name="ong si" userId="f7666c311d02ea20" providerId="LiveId" clId="{548330D4-90A6-4092-AE3C-8C3C93D766DE}" dt="2026-01-16T15:55:24.172" v="2" actId="47"/>
      <pc:docMkLst>
        <pc:docMk/>
      </pc:docMkLst>
      <pc:sldChg chg="del">
        <pc:chgData name="ong si" userId="f7666c311d02ea20" providerId="LiveId" clId="{548330D4-90A6-4092-AE3C-8C3C93D766DE}" dt="2026-01-16T15:55:23.318" v="1" actId="47"/>
        <pc:sldMkLst>
          <pc:docMk/>
          <pc:sldMk cId="398855919" sldId="279"/>
        </pc:sldMkLst>
      </pc:sldChg>
      <pc:sldChg chg="del">
        <pc:chgData name="ong si" userId="f7666c311d02ea20" providerId="LiveId" clId="{548330D4-90A6-4092-AE3C-8C3C93D766DE}" dt="2026-01-16T15:55:24.172" v="2" actId="47"/>
        <pc:sldMkLst>
          <pc:docMk/>
          <pc:sldMk cId="935569658" sldId="289"/>
        </pc:sldMkLst>
      </pc:sldChg>
      <pc:sldChg chg="del">
        <pc:chgData name="ong si" userId="f7666c311d02ea20" providerId="LiveId" clId="{548330D4-90A6-4092-AE3C-8C3C93D766DE}" dt="2026-01-16T15:16:18.403" v="0" actId="47"/>
        <pc:sldMkLst>
          <pc:docMk/>
          <pc:sldMk cId="2529251386" sldId="297"/>
        </pc:sldMkLst>
      </pc:sldChg>
      <pc:sldMasterChg chg="del delSldLayout">
        <pc:chgData name="ong si" userId="f7666c311d02ea20" providerId="LiveId" clId="{548330D4-90A6-4092-AE3C-8C3C93D766DE}" dt="2026-01-16T15:16:18.403" v="0" actId="47"/>
        <pc:sldMasterMkLst>
          <pc:docMk/>
          <pc:sldMasterMk cId="2949729248" sldId="2147483664"/>
        </pc:sldMasterMkLst>
        <pc:sldLayoutChg chg="del">
          <pc:chgData name="ong si" userId="f7666c311d02ea20" providerId="LiveId" clId="{548330D4-90A6-4092-AE3C-8C3C93D766DE}" dt="2026-01-16T15:16:18.403" v="0" actId="47"/>
          <pc:sldLayoutMkLst>
            <pc:docMk/>
            <pc:sldMasterMk cId="2949729248" sldId="2147483664"/>
            <pc:sldLayoutMk cId="2355215022" sldId="2147483665"/>
          </pc:sldLayoutMkLst>
        </pc:sldLayoutChg>
        <pc:sldLayoutChg chg="del">
          <pc:chgData name="ong si" userId="f7666c311d02ea20" providerId="LiveId" clId="{548330D4-90A6-4092-AE3C-8C3C93D766DE}" dt="2026-01-16T15:16:18.403" v="0" actId="47"/>
          <pc:sldLayoutMkLst>
            <pc:docMk/>
            <pc:sldMasterMk cId="2949729248" sldId="2147483664"/>
            <pc:sldLayoutMk cId="3563767667" sldId="2147483666"/>
          </pc:sldLayoutMkLst>
        </pc:sldLayoutChg>
        <pc:sldLayoutChg chg="del">
          <pc:chgData name="ong si" userId="f7666c311d02ea20" providerId="LiveId" clId="{548330D4-90A6-4092-AE3C-8C3C93D766DE}" dt="2026-01-16T15:16:18.403" v="0" actId="47"/>
          <pc:sldLayoutMkLst>
            <pc:docMk/>
            <pc:sldMasterMk cId="2949729248" sldId="2147483664"/>
            <pc:sldLayoutMk cId="1196208379" sldId="2147483667"/>
          </pc:sldLayoutMkLst>
        </pc:sldLayoutChg>
        <pc:sldLayoutChg chg="del">
          <pc:chgData name="ong si" userId="f7666c311d02ea20" providerId="LiveId" clId="{548330D4-90A6-4092-AE3C-8C3C93D766DE}" dt="2026-01-16T15:16:18.403" v="0" actId="47"/>
          <pc:sldLayoutMkLst>
            <pc:docMk/>
            <pc:sldMasterMk cId="2949729248" sldId="2147483664"/>
            <pc:sldLayoutMk cId="2095888352" sldId="2147483668"/>
          </pc:sldLayoutMkLst>
        </pc:sldLayoutChg>
        <pc:sldLayoutChg chg="del">
          <pc:chgData name="ong si" userId="f7666c311d02ea20" providerId="LiveId" clId="{548330D4-90A6-4092-AE3C-8C3C93D766DE}" dt="2026-01-16T15:16:18.403" v="0" actId="47"/>
          <pc:sldLayoutMkLst>
            <pc:docMk/>
            <pc:sldMasterMk cId="2949729248" sldId="2147483664"/>
            <pc:sldLayoutMk cId="1240354671" sldId="2147483669"/>
          </pc:sldLayoutMkLst>
        </pc:sldLayoutChg>
        <pc:sldLayoutChg chg="del">
          <pc:chgData name="ong si" userId="f7666c311d02ea20" providerId="LiveId" clId="{548330D4-90A6-4092-AE3C-8C3C93D766DE}" dt="2026-01-16T15:16:18.403" v="0" actId="47"/>
          <pc:sldLayoutMkLst>
            <pc:docMk/>
            <pc:sldMasterMk cId="2949729248" sldId="2147483664"/>
            <pc:sldLayoutMk cId="2876731956" sldId="2147483670"/>
          </pc:sldLayoutMkLst>
        </pc:sldLayoutChg>
        <pc:sldLayoutChg chg="del">
          <pc:chgData name="ong si" userId="f7666c311d02ea20" providerId="LiveId" clId="{548330D4-90A6-4092-AE3C-8C3C93D766DE}" dt="2026-01-16T15:16:18.403" v="0" actId="47"/>
          <pc:sldLayoutMkLst>
            <pc:docMk/>
            <pc:sldMasterMk cId="2949729248" sldId="2147483664"/>
            <pc:sldLayoutMk cId="3452558730" sldId="2147483671"/>
          </pc:sldLayoutMkLst>
        </pc:sldLayoutChg>
        <pc:sldLayoutChg chg="del">
          <pc:chgData name="ong si" userId="f7666c311d02ea20" providerId="LiveId" clId="{548330D4-90A6-4092-AE3C-8C3C93D766DE}" dt="2026-01-16T15:16:18.403" v="0" actId="47"/>
          <pc:sldLayoutMkLst>
            <pc:docMk/>
            <pc:sldMasterMk cId="2949729248" sldId="2147483664"/>
            <pc:sldLayoutMk cId="2826911604" sldId="2147483672"/>
          </pc:sldLayoutMkLst>
        </pc:sldLayoutChg>
        <pc:sldLayoutChg chg="del">
          <pc:chgData name="ong si" userId="f7666c311d02ea20" providerId="LiveId" clId="{548330D4-90A6-4092-AE3C-8C3C93D766DE}" dt="2026-01-16T15:16:18.403" v="0" actId="47"/>
          <pc:sldLayoutMkLst>
            <pc:docMk/>
            <pc:sldMasterMk cId="2949729248" sldId="2147483664"/>
            <pc:sldLayoutMk cId="4156812026" sldId="2147483673"/>
          </pc:sldLayoutMkLst>
        </pc:sldLayoutChg>
        <pc:sldLayoutChg chg="del">
          <pc:chgData name="ong si" userId="f7666c311d02ea20" providerId="LiveId" clId="{548330D4-90A6-4092-AE3C-8C3C93D766DE}" dt="2026-01-16T15:16:18.403" v="0" actId="47"/>
          <pc:sldLayoutMkLst>
            <pc:docMk/>
            <pc:sldMasterMk cId="2949729248" sldId="2147483664"/>
            <pc:sldLayoutMk cId="1474996501" sldId="2147483674"/>
          </pc:sldLayoutMkLst>
        </pc:sldLayoutChg>
        <pc:sldLayoutChg chg="del">
          <pc:chgData name="ong si" userId="f7666c311d02ea20" providerId="LiveId" clId="{548330D4-90A6-4092-AE3C-8C3C93D766DE}" dt="2026-01-16T15:16:18.403" v="0" actId="47"/>
          <pc:sldLayoutMkLst>
            <pc:docMk/>
            <pc:sldMasterMk cId="2949729248" sldId="2147483664"/>
            <pc:sldLayoutMk cId="2129629404" sldId="2147483675"/>
          </pc:sldLayoutMkLst>
        </pc:sldLayoutChg>
        <pc:sldLayoutChg chg="del">
          <pc:chgData name="ong si" userId="f7666c311d02ea20" providerId="LiveId" clId="{548330D4-90A6-4092-AE3C-8C3C93D766DE}" dt="2026-01-16T15:16:18.403" v="0" actId="47"/>
          <pc:sldLayoutMkLst>
            <pc:docMk/>
            <pc:sldMasterMk cId="2949729248" sldId="2147483664"/>
            <pc:sldLayoutMk cId="533749198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9DB4C-9783-4257-BC6A-24B7AFB2FAF8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05A4F-D7F8-47A6-8038-57D763EE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05A4F-D7F8-47A6-8038-57D763EE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257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05A4F-D7F8-47A6-8038-57D763EE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43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con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ở </a:t>
            </a:r>
            <a:r>
              <a:rPr lang="en-US" baseline="0" dirty="0" err="1"/>
              <a:t>đâu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5A4F-D7F8-47A6-8038-57D763EE16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08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2A80651-D3A1-0F4E-BAA2-AAFDBB438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" y="4185811"/>
            <a:ext cx="12202516" cy="2669300"/>
          </a:xfrm>
          <a:prstGeom prst="rect">
            <a:avLst/>
          </a:prstGeom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D7C3759E-F7B1-B24D-98F3-DFA075B6CA66}"/>
              </a:ext>
            </a:extLst>
          </p:cNvPr>
          <p:cNvSpPr/>
          <p:nvPr userDrawn="1"/>
        </p:nvSpPr>
        <p:spPr>
          <a:xfrm>
            <a:off x="279625" y="356821"/>
            <a:ext cx="11671369" cy="6065250"/>
          </a:xfrm>
          <a:prstGeom prst="roundRect">
            <a:avLst>
              <a:gd name="adj" fmla="val 10628"/>
            </a:avLst>
          </a:prstGeom>
          <a:solidFill>
            <a:schemeClr val="bg1"/>
          </a:solidFill>
          <a:ln w="889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汉仪正圆-55W" panose="0002060004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11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45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964028" y="-638025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8.wdp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6.wdp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725" y="0"/>
            <a:ext cx="12424725" cy="719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4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8960" y="1171937"/>
            <a:ext cx="11251754" cy="4641448"/>
            <a:chOff x="660453" y="1762245"/>
            <a:chExt cx="11251754" cy="46414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499" y="1762245"/>
              <a:ext cx="11089708" cy="46414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453" y="1762245"/>
              <a:ext cx="847417" cy="84741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900832" y="3066327"/>
            <a:ext cx="1457133" cy="523220"/>
          </a:xfrm>
          <a:prstGeom prst="homePlate">
            <a:avLst/>
          </a:prstGeom>
          <a:solidFill>
            <a:srgbClr val="FF0000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3667" y="3471440"/>
            <a:ext cx="1457133" cy="523220"/>
          </a:xfrm>
          <a:prstGeom prst="homePlate">
            <a:avLst/>
          </a:prstGeom>
          <a:solidFill>
            <a:srgbClr val="FF0000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5246" y="4053068"/>
            <a:ext cx="1457133" cy="523220"/>
          </a:xfrm>
          <a:prstGeom prst="homePlate">
            <a:avLst/>
          </a:prstGeom>
          <a:solidFill>
            <a:srgbClr val="FF0000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7762" y="3323863"/>
            <a:ext cx="1457133" cy="523220"/>
          </a:xfrm>
          <a:prstGeom prst="homePlate">
            <a:avLst/>
          </a:prstGeom>
          <a:solidFill>
            <a:srgbClr val="FF0000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02851" y="3231051"/>
            <a:ext cx="1457133" cy="523220"/>
          </a:xfrm>
          <a:prstGeom prst="homePlate">
            <a:avLst/>
          </a:prstGeom>
          <a:solidFill>
            <a:srgbClr val="FF0000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9 000</a:t>
            </a:r>
          </a:p>
        </p:txBody>
      </p:sp>
    </p:spTree>
    <p:extLst>
      <p:ext uri="{BB962C8B-B14F-4D97-AF65-F5344CB8AC3E}">
        <p14:creationId xmlns:p14="http://schemas.microsoft.com/office/powerpoint/2010/main" val="358343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3C3B30E4-B6CB-3046-BC90-EF9D0BA91E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4198107"/>
            <a:ext cx="12192006" cy="2667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1A95B8-C71C-314E-A12A-83496C1EC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9" y="0"/>
            <a:ext cx="11046372" cy="59997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3110071-EB0E-714D-8E43-2541D53F9F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53" y="3379870"/>
            <a:ext cx="2209612" cy="34335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400E260-2083-684D-98DF-47924974EA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656" y="3394410"/>
            <a:ext cx="1841344" cy="340107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8DDBAF-17C6-D54E-B697-A01F09DAA6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443" y="4198107"/>
            <a:ext cx="5827809" cy="103715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00B8F8-7CB5-9A4D-B7DC-E0A2DE8243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17" y="693682"/>
            <a:ext cx="2016140" cy="5438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7A2E849-4251-2443-ADC7-19FCB2C0FC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037" y="1077201"/>
            <a:ext cx="1296055" cy="5900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5839" y="1837805"/>
            <a:ext cx="9802708" cy="32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3095" y="2482905"/>
            <a:ext cx="2409725" cy="2640434"/>
            <a:chOff x="815995" y="3898937"/>
            <a:chExt cx="1804035" cy="1976755"/>
          </a:xfrm>
        </p:grpSpPr>
        <p:sp>
          <p:nvSpPr>
            <p:cNvPr id="23" name="椭圆 22"/>
            <p:cNvSpPr/>
            <p:nvPr/>
          </p:nvSpPr>
          <p:spPr>
            <a:xfrm>
              <a:off x="815995" y="4071657"/>
              <a:ext cx="1804035" cy="1804035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20770" y="4558702"/>
              <a:ext cx="1593850" cy="8293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汉仪正圆-55W" panose="00020600040101010101" charset="-122"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Source Han Sans CN Regular" panose="020B0500000000000000" pitchFamily="34" charset="-128"/>
                  <a:cs typeface="汉仪正圆-55W" panose="00020600040101010101" charset="-122"/>
                  <a:sym typeface="+mn-ea"/>
                </a:rPr>
                <a:t>3 561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  <a:sym typeface="+mn-ea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>
              <a:off x="840760" y="4137062"/>
              <a:ext cx="1673860" cy="1673860"/>
            </a:xfrm>
            <a:prstGeom prst="arc">
              <a:avLst>
                <a:gd name="adj1" fmla="val 2212798"/>
                <a:gd name="adj2" fmla="val 19692764"/>
              </a:avLst>
            </a:prstGeom>
            <a:ln>
              <a:solidFill>
                <a:srgbClr val="FFBB0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82035" y="3898937"/>
              <a:ext cx="563880" cy="563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</p:grpSp>
      <p:sp>
        <p:nvSpPr>
          <p:cNvPr id="41" name="圆角矩形 10"/>
          <p:cNvSpPr/>
          <p:nvPr/>
        </p:nvSpPr>
        <p:spPr>
          <a:xfrm>
            <a:off x="722014" y="525696"/>
            <a:ext cx="10111889" cy="15663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FFBB0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Ba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nghìn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năm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trăm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sáu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mươi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mốt</a:t>
            </a:r>
            <a:endParaRPr lang="zh-CN" altLang="en-US" sz="48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汉仪正圆-55W" panose="00020600040101010101" charset="-122"/>
            </a:endParaRPr>
          </a:p>
        </p:txBody>
      </p:sp>
      <p:pic>
        <p:nvPicPr>
          <p:cNvPr id="45" name="图片 8">
            <a:extLst>
              <a:ext uri="{FF2B5EF4-FFF2-40B4-BE49-F238E27FC236}">
                <a16:creationId xmlns:a16="http://schemas.microsoft.com/office/drawing/2014/main" id="{397135A1-B9D0-3340-BF1A-C86640EFC6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965" y="2135859"/>
            <a:ext cx="4090035" cy="4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75384" y="2456715"/>
            <a:ext cx="2409725" cy="2640434"/>
            <a:chOff x="815995" y="3898937"/>
            <a:chExt cx="1804035" cy="1976755"/>
          </a:xfrm>
        </p:grpSpPr>
        <p:sp>
          <p:nvSpPr>
            <p:cNvPr id="23" name="椭圆 22"/>
            <p:cNvSpPr/>
            <p:nvPr/>
          </p:nvSpPr>
          <p:spPr>
            <a:xfrm>
              <a:off x="815995" y="4071657"/>
              <a:ext cx="1804035" cy="1804035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20770" y="4558702"/>
              <a:ext cx="1593850" cy="8293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汉仪正圆-55W" panose="00020600040101010101" charset="-122"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Source Han Sans CN Regular" panose="020B0500000000000000" pitchFamily="34" charset="-128"/>
                  <a:cs typeface="汉仪正圆-55W" panose="00020600040101010101" charset="-122"/>
                  <a:sym typeface="+mn-ea"/>
                </a:rPr>
                <a:t>7 010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  <a:sym typeface="+mn-ea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>
              <a:off x="840760" y="4137062"/>
              <a:ext cx="1673860" cy="1673860"/>
            </a:xfrm>
            <a:prstGeom prst="arc">
              <a:avLst>
                <a:gd name="adj1" fmla="val 2212798"/>
                <a:gd name="adj2" fmla="val 19692764"/>
              </a:avLst>
            </a:prstGeom>
            <a:ln>
              <a:solidFill>
                <a:srgbClr val="FFBB0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82035" y="3898937"/>
              <a:ext cx="563880" cy="563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</p:grpSp>
      <p:sp>
        <p:nvSpPr>
          <p:cNvPr id="41" name="圆角矩形 10"/>
          <p:cNvSpPr/>
          <p:nvPr/>
        </p:nvSpPr>
        <p:spPr>
          <a:xfrm>
            <a:off x="722014" y="525696"/>
            <a:ext cx="10111889" cy="15663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FFBB0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Bảy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nghìn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không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trăm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mười</a:t>
            </a:r>
            <a:endParaRPr lang="zh-CN" altLang="en-US" sz="48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汉仪正圆-55W" panose="00020600040101010101" charset="-122"/>
            </a:endParaRPr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id="{397135A1-B9D0-3340-BF1A-C86640EFC6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965" y="2236011"/>
            <a:ext cx="4090035" cy="4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5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3095" y="2286135"/>
            <a:ext cx="2409725" cy="2640434"/>
            <a:chOff x="815995" y="3898937"/>
            <a:chExt cx="1804035" cy="1976755"/>
          </a:xfrm>
        </p:grpSpPr>
        <p:sp>
          <p:nvSpPr>
            <p:cNvPr id="23" name="椭圆 22"/>
            <p:cNvSpPr/>
            <p:nvPr/>
          </p:nvSpPr>
          <p:spPr>
            <a:xfrm>
              <a:off x="815995" y="4071657"/>
              <a:ext cx="1804035" cy="1804035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20770" y="4558702"/>
              <a:ext cx="1593850" cy="8293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汉仪正圆-55W" panose="00020600040101010101" charset="-122"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Source Han Sans CN Regular" panose="020B0500000000000000" pitchFamily="34" charset="-128"/>
                  <a:cs typeface="汉仪正圆-55W" panose="00020600040101010101" charset="-122"/>
                  <a:sym typeface="+mn-ea"/>
                </a:rPr>
                <a:t>4 004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  <a:sym typeface="+mn-ea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>
              <a:off x="840760" y="4137062"/>
              <a:ext cx="1673860" cy="1673860"/>
            </a:xfrm>
            <a:prstGeom prst="arc">
              <a:avLst>
                <a:gd name="adj1" fmla="val 2212798"/>
                <a:gd name="adj2" fmla="val 19692764"/>
              </a:avLst>
            </a:prstGeom>
            <a:ln>
              <a:solidFill>
                <a:srgbClr val="FFBB0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82035" y="3898937"/>
              <a:ext cx="563880" cy="563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</p:grpSp>
      <p:sp>
        <p:nvSpPr>
          <p:cNvPr id="41" name="圆角矩形 10"/>
          <p:cNvSpPr/>
          <p:nvPr/>
        </p:nvSpPr>
        <p:spPr>
          <a:xfrm>
            <a:off x="722014" y="525696"/>
            <a:ext cx="10111889" cy="15663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FFBB0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Bốn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nghìn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không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trăm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linh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bốn</a:t>
            </a:r>
            <a:endParaRPr lang="zh-CN" altLang="en-US" sz="48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汉仪正圆-55W" panose="00020600040101010101" charset="-122"/>
            </a:endParaRPr>
          </a:p>
        </p:txBody>
      </p:sp>
      <p:pic>
        <p:nvPicPr>
          <p:cNvPr id="45" name="图片 8">
            <a:extLst>
              <a:ext uri="{FF2B5EF4-FFF2-40B4-BE49-F238E27FC236}">
                <a16:creationId xmlns:a16="http://schemas.microsoft.com/office/drawing/2014/main" id="{397135A1-B9D0-3340-BF1A-C86640EFC6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965" y="2135859"/>
            <a:ext cx="4090035" cy="4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2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3095" y="2092043"/>
            <a:ext cx="2409725" cy="2640434"/>
            <a:chOff x="815995" y="3898937"/>
            <a:chExt cx="1804035" cy="1976755"/>
          </a:xfrm>
        </p:grpSpPr>
        <p:sp>
          <p:nvSpPr>
            <p:cNvPr id="23" name="椭圆 22"/>
            <p:cNvSpPr/>
            <p:nvPr/>
          </p:nvSpPr>
          <p:spPr>
            <a:xfrm>
              <a:off x="815995" y="4071657"/>
              <a:ext cx="1804035" cy="1804035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20770" y="4558702"/>
              <a:ext cx="1593850" cy="8293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汉仪正圆-55W" panose="00020600040101010101" charset="-122"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Source Han Sans CN Regular" panose="020B0500000000000000" pitchFamily="34" charset="-128"/>
                  <a:cs typeface="汉仪正圆-55W" panose="00020600040101010101" charset="-122"/>
                  <a:sym typeface="+mn-ea"/>
                </a:rPr>
                <a:t>9 900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  <a:sym typeface="+mn-ea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>
              <a:off x="840760" y="4137062"/>
              <a:ext cx="1673860" cy="1673860"/>
            </a:xfrm>
            <a:prstGeom prst="arc">
              <a:avLst>
                <a:gd name="adj1" fmla="val 2212798"/>
                <a:gd name="adj2" fmla="val 19692764"/>
              </a:avLst>
            </a:prstGeom>
            <a:ln>
              <a:solidFill>
                <a:srgbClr val="FFBB0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82035" y="3898937"/>
              <a:ext cx="563880" cy="563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</p:grpSp>
      <p:sp>
        <p:nvSpPr>
          <p:cNvPr id="41" name="圆角矩形 10"/>
          <p:cNvSpPr/>
          <p:nvPr/>
        </p:nvSpPr>
        <p:spPr>
          <a:xfrm>
            <a:off x="722014" y="525696"/>
            <a:ext cx="10111889" cy="15663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FFBB0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Chín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nghìn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chín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trăm</a:t>
            </a:r>
            <a:endParaRPr lang="zh-CN" altLang="en-US" sz="48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汉仪正圆-55W" panose="00020600040101010101" charset="-122"/>
            </a:endParaRPr>
          </a:p>
        </p:txBody>
      </p:sp>
      <p:pic>
        <p:nvPicPr>
          <p:cNvPr id="45" name="图片 8">
            <a:extLst>
              <a:ext uri="{FF2B5EF4-FFF2-40B4-BE49-F238E27FC236}">
                <a16:creationId xmlns:a16="http://schemas.microsoft.com/office/drawing/2014/main" id="{397135A1-B9D0-3340-BF1A-C86640EFC6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965" y="2135859"/>
            <a:ext cx="4090035" cy="4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3095" y="2008343"/>
            <a:ext cx="2409725" cy="2640434"/>
            <a:chOff x="815995" y="3898937"/>
            <a:chExt cx="1804035" cy="1976755"/>
          </a:xfrm>
        </p:grpSpPr>
        <p:sp>
          <p:nvSpPr>
            <p:cNvPr id="23" name="椭圆 22"/>
            <p:cNvSpPr/>
            <p:nvPr/>
          </p:nvSpPr>
          <p:spPr>
            <a:xfrm>
              <a:off x="815995" y="4071657"/>
              <a:ext cx="1804035" cy="1804035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20770" y="4558702"/>
              <a:ext cx="1593850" cy="8293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汉仪正圆-55W" panose="00020600040101010101" charset="-122"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Source Han Sans CN Regular" panose="020B0500000000000000" pitchFamily="34" charset="-128"/>
                  <a:cs typeface="汉仪正圆-55W" panose="00020600040101010101" charset="-122"/>
                  <a:sym typeface="+mn-ea"/>
                </a:rPr>
                <a:t>2 014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  <a:sym typeface="+mn-ea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>
              <a:off x="840760" y="4137062"/>
              <a:ext cx="1673860" cy="1673860"/>
            </a:xfrm>
            <a:prstGeom prst="arc">
              <a:avLst>
                <a:gd name="adj1" fmla="val 2212798"/>
                <a:gd name="adj2" fmla="val 19692764"/>
              </a:avLst>
            </a:prstGeom>
            <a:ln>
              <a:solidFill>
                <a:srgbClr val="FFBB0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82035" y="3898937"/>
              <a:ext cx="563880" cy="563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ource Han Sans CN Regular" panose="020B0500000000000000" pitchFamily="34" charset="-128"/>
                <a:cs typeface="汉仪正圆-55W" panose="00020600040101010101" charset="-122"/>
              </a:endParaRPr>
            </a:p>
          </p:txBody>
        </p:sp>
      </p:grpSp>
      <p:sp>
        <p:nvSpPr>
          <p:cNvPr id="41" name="圆角矩形 10"/>
          <p:cNvSpPr/>
          <p:nvPr/>
        </p:nvSpPr>
        <p:spPr>
          <a:xfrm>
            <a:off x="722014" y="525696"/>
            <a:ext cx="10111889" cy="15663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FFBB0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Hai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nghìn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không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trăm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mười</a:t>
            </a:r>
            <a:r>
              <a:rPr lang="en-US" altLang="zh-CN" sz="4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汉仪正圆-55W" panose="00020600040101010101" charset="-122"/>
              </a:rPr>
              <a:t>bốn</a:t>
            </a:r>
            <a:endParaRPr lang="zh-CN" altLang="en-US" sz="48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汉仪正圆-55W" panose="00020600040101010101" charset="-122"/>
            </a:endParaRPr>
          </a:p>
        </p:txBody>
      </p:sp>
      <p:pic>
        <p:nvPicPr>
          <p:cNvPr id="45" name="图片 8">
            <a:extLst>
              <a:ext uri="{FF2B5EF4-FFF2-40B4-BE49-F238E27FC236}">
                <a16:creationId xmlns:a16="http://schemas.microsoft.com/office/drawing/2014/main" id="{397135A1-B9D0-3340-BF1A-C86640EFC6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965" y="2135859"/>
            <a:ext cx="4090035" cy="4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1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B4F66AF4-2B3B-674E-838F-8E1F27450C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" y="4185811"/>
            <a:ext cx="12202516" cy="26693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296401B-AA5F-1344-9CC3-99DF08A59F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058" y="4136018"/>
            <a:ext cx="2476500" cy="5207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E7695D3-3BED-4547-825D-85E24CF41E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24" y="1376117"/>
            <a:ext cx="1866900" cy="849971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8C124E70-B19E-1848-89A0-663F444731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569" y="2370791"/>
            <a:ext cx="4890977" cy="48909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4916" y="1913765"/>
            <a:ext cx="6493398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10 000.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5884" y="236687"/>
            <a:ext cx="625503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9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3C3B30E4-B6CB-3046-BC90-EF9D0BA91E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4198107"/>
            <a:ext cx="12192006" cy="2667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1A95B8-C71C-314E-A12A-83496C1EC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9" y="0"/>
            <a:ext cx="11046372" cy="59997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3110071-EB0E-714D-8E43-2541D53F9F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17" y="2659893"/>
            <a:ext cx="2590800" cy="40259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400E260-2083-684D-98DF-47924974EA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092" y="2659893"/>
            <a:ext cx="2159000" cy="39878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8DDBAF-17C6-D54E-B697-A01F09DAA6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090" y="4247462"/>
            <a:ext cx="5827809" cy="103715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00B8F8-7CB5-9A4D-B7DC-E0A2DE8243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17" y="693682"/>
            <a:ext cx="2016140" cy="5438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7A2E849-4251-2443-ADC7-19FCB2C0FC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037" y="1077201"/>
            <a:ext cx="1296055" cy="5900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7950" y="1959385"/>
            <a:ext cx="6619626" cy="28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5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B4F66AF4-2B3B-674E-838F-8E1F27450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" y="4185811"/>
            <a:ext cx="12202516" cy="2669300"/>
          </a:xfrm>
          <a:prstGeom prst="rect">
            <a:avLst/>
          </a:prstGeom>
        </p:spPr>
      </p:pic>
      <p:sp>
        <p:nvSpPr>
          <p:cNvPr id="11" name="任意多边形: 形状 1">
            <a:extLst>
              <a:ext uri="{FF2B5EF4-FFF2-40B4-BE49-F238E27FC236}">
                <a16:creationId xmlns:a16="http://schemas.microsoft.com/office/drawing/2014/main" id="{DC948505-0452-429D-8133-DA2328BED4D6}"/>
              </a:ext>
            </a:extLst>
          </p:cNvPr>
          <p:cNvSpPr/>
          <p:nvPr/>
        </p:nvSpPr>
        <p:spPr>
          <a:xfrm>
            <a:off x="558679" y="133349"/>
            <a:ext cx="11417512" cy="5822006"/>
          </a:xfrm>
          <a:custGeom>
            <a:avLst/>
            <a:gdLst>
              <a:gd name="connsiteX0" fmla="*/ 5674459 w 11417512"/>
              <a:gd name="connsiteY0" fmla="*/ 5312732 h 5822006"/>
              <a:gd name="connsiteX1" fmla="*/ 524235 w 11417512"/>
              <a:gd name="connsiteY1" fmla="*/ 5622014 h 5822006"/>
              <a:gd name="connsiteX2" fmla="*/ 739388 w 11417512"/>
              <a:gd name="connsiteY2" fmla="*/ 2851920 h 5822006"/>
              <a:gd name="connsiteX3" fmla="*/ 282188 w 11417512"/>
              <a:gd name="connsiteY3" fmla="*/ 310426 h 5822006"/>
              <a:gd name="connsiteX4" fmla="*/ 5687906 w 11417512"/>
              <a:gd name="connsiteY4" fmla="*/ 525579 h 5822006"/>
              <a:gd name="connsiteX5" fmla="*/ 11133965 w 11417512"/>
              <a:gd name="connsiteY5" fmla="*/ 122167 h 5822006"/>
              <a:gd name="connsiteX6" fmla="*/ 10636423 w 11417512"/>
              <a:gd name="connsiteY6" fmla="*/ 3040179 h 5822006"/>
              <a:gd name="connsiteX7" fmla="*/ 11147412 w 11417512"/>
              <a:gd name="connsiteY7" fmla="*/ 5716144 h 5822006"/>
              <a:gd name="connsiteX8" fmla="*/ 5674459 w 11417512"/>
              <a:gd name="connsiteY8" fmla="*/ 5312732 h 582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7512" h="5822006">
                <a:moveTo>
                  <a:pt x="5674459" y="5312732"/>
                </a:moveTo>
                <a:cubicBezTo>
                  <a:pt x="3903930" y="5297044"/>
                  <a:pt x="1346747" y="6032149"/>
                  <a:pt x="524235" y="5622014"/>
                </a:cubicBezTo>
                <a:cubicBezTo>
                  <a:pt x="-298277" y="5211879"/>
                  <a:pt x="779729" y="3737185"/>
                  <a:pt x="739388" y="2851920"/>
                </a:cubicBezTo>
                <a:cubicBezTo>
                  <a:pt x="699047" y="1966655"/>
                  <a:pt x="-542565" y="698149"/>
                  <a:pt x="282188" y="310426"/>
                </a:cubicBezTo>
                <a:cubicBezTo>
                  <a:pt x="1106941" y="-77297"/>
                  <a:pt x="3879277" y="556955"/>
                  <a:pt x="5687906" y="525579"/>
                </a:cubicBezTo>
                <a:cubicBezTo>
                  <a:pt x="7496535" y="494203"/>
                  <a:pt x="10309212" y="-296933"/>
                  <a:pt x="11133965" y="122167"/>
                </a:cubicBezTo>
                <a:cubicBezTo>
                  <a:pt x="11958718" y="541267"/>
                  <a:pt x="10634182" y="2107850"/>
                  <a:pt x="10636423" y="3040179"/>
                </a:cubicBezTo>
                <a:cubicBezTo>
                  <a:pt x="10638664" y="3972508"/>
                  <a:pt x="11974406" y="5335144"/>
                  <a:pt x="11147412" y="5716144"/>
                </a:cubicBezTo>
                <a:cubicBezTo>
                  <a:pt x="10320418" y="6097144"/>
                  <a:pt x="7444988" y="5328420"/>
                  <a:pt x="5674459" y="53127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汉仪正圆-55W" panose="00020600040101010101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296401B-AA5F-1344-9CC3-99DF08A59F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689" y="1382193"/>
            <a:ext cx="2476500" cy="5207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E7695D3-3BED-4547-825D-85E24CF41E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634" y="1399266"/>
            <a:ext cx="1866900" cy="849971"/>
          </a:xfrm>
          <a:prstGeom prst="rect">
            <a:avLst/>
          </a:prstGeom>
        </p:spPr>
      </p:pic>
      <p:pic>
        <p:nvPicPr>
          <p:cNvPr id="33" name="图片 56">
            <a:extLst>
              <a:ext uri="{FF2B5EF4-FFF2-40B4-BE49-F238E27FC236}">
                <a16:creationId xmlns:a16="http://schemas.microsoft.com/office/drawing/2014/main" id="{48875075-FFC5-AB48-BA41-84F8359240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59" y="559443"/>
            <a:ext cx="1811550" cy="181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58324" b="52576"/>
          <a:stretch/>
        </p:blipFill>
        <p:spPr>
          <a:xfrm>
            <a:off x="5011910" y="3494987"/>
            <a:ext cx="2674319" cy="2471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61893">
            <a:off x="4217210" y="212964"/>
            <a:ext cx="3679125" cy="2122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979" y="1820730"/>
            <a:ext cx="10526912" cy="2248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722" t="68842" r="37614" b="385"/>
          <a:stretch/>
        </p:blipFill>
        <p:spPr>
          <a:xfrm>
            <a:off x="5887076" y="3395842"/>
            <a:ext cx="3956961" cy="1603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t="-1" r="81373" b="74743"/>
          <a:stretch/>
        </p:blipFill>
        <p:spPr>
          <a:xfrm>
            <a:off x="4133068" y="3819358"/>
            <a:ext cx="1195323" cy="13164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073" b="89988" l="59527" r="89988">
                        <a14:foregroundMark x1="70813" y1="65291" x2="75850" y2="67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75" t="56835" r="13332" b="10052"/>
          <a:stretch/>
        </p:blipFill>
        <p:spPr>
          <a:xfrm>
            <a:off x="1858363" y="3704438"/>
            <a:ext cx="1119025" cy="13881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09" b="32524" l="2791" r="26699">
                        <a14:foregroundMark x1="70813" y1="65291" x2="75850" y2="67354"/>
                        <a14:foregroundMark x1="18993" y1="23908" x2="16505" y2="10680"/>
                        <a14:foregroundMark x1="15959" y1="16444" x2="15109" y2="19478"/>
                        <a14:foregroundMark x1="18993" y1="30279" x2="18993" y2="30279"/>
                        <a14:foregroundMark x1="16201" y1="30522" x2="16201" y2="30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6" t="1062" r="70761" b="65825"/>
          <a:stretch/>
        </p:blipFill>
        <p:spPr>
          <a:xfrm>
            <a:off x="3076804" y="4335808"/>
            <a:ext cx="1119025" cy="1388158"/>
          </a:xfrm>
          <a:prstGeom prst="rect">
            <a:avLst/>
          </a:prstGeom>
        </p:spPr>
      </p:pic>
      <p:pic>
        <p:nvPicPr>
          <p:cNvPr id="18" name="图片 54">
            <a:extLst>
              <a:ext uri="{FF2B5EF4-FFF2-40B4-BE49-F238E27FC236}">
                <a16:creationId xmlns:a16="http://schemas.microsoft.com/office/drawing/2014/main" id="{6C9DF2E7-EC17-E943-96F6-7321ED04094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3913" y="2562289"/>
            <a:ext cx="3071154" cy="46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2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3C3B30E4-B6CB-3046-BC90-EF9D0BA91E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4198107"/>
            <a:ext cx="12192006" cy="2667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1A95B8-C71C-314E-A12A-83496C1EC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9" y="0"/>
            <a:ext cx="11046372" cy="59997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3110071-EB0E-714D-8E43-2541D53F9F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53" y="3379870"/>
            <a:ext cx="2209612" cy="34335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400E260-2083-684D-98DF-47924974EA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656" y="3394410"/>
            <a:ext cx="1841344" cy="340107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8DDBAF-17C6-D54E-B697-A01F09DAA6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443" y="4198107"/>
            <a:ext cx="5827809" cy="103715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00B8F8-7CB5-9A4D-B7DC-E0A2DE8243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17" y="693682"/>
            <a:ext cx="2016140" cy="5438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7A2E849-4251-2443-ADC7-19FCB2C0FC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037" y="1077201"/>
            <a:ext cx="1296055" cy="59007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40382" y="2489815"/>
            <a:ext cx="8265190" cy="1887677"/>
            <a:chOff x="2138957" y="2477001"/>
            <a:chExt cx="8265190" cy="1887677"/>
          </a:xfrm>
        </p:grpSpPr>
        <p:sp>
          <p:nvSpPr>
            <p:cNvPr id="3" name="TextBox 2"/>
            <p:cNvSpPr txBox="1"/>
            <p:nvPr/>
          </p:nvSpPr>
          <p:spPr>
            <a:xfrm>
              <a:off x="2138957" y="2502630"/>
              <a:ext cx="812917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solidFill>
                    <a:srgbClr val="EC6A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Bango" panose="02000000000000000000" pitchFamily="2" charset="0"/>
                </a:rPr>
                <a:t>KHÁM PHÁ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74975" y="2477001"/>
              <a:ext cx="812917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ln w="38100"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Bango" panose="02000000000000000000" pitchFamily="2" charset="0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4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460"/>
          <a:stretch/>
        </p:blipFill>
        <p:spPr>
          <a:xfrm>
            <a:off x="2981724" y="725241"/>
            <a:ext cx="8734966" cy="393871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28624" y="431799"/>
            <a:ext cx="1877695" cy="2057402"/>
            <a:chOff x="408304" y="469715"/>
            <a:chExt cx="1877695" cy="2057402"/>
          </a:xfrm>
        </p:grpSpPr>
        <p:grpSp>
          <p:nvGrpSpPr>
            <p:cNvPr id="3" name="组合 12"/>
            <p:cNvGrpSpPr/>
            <p:nvPr/>
          </p:nvGrpSpPr>
          <p:grpSpPr>
            <a:xfrm>
              <a:off x="408304" y="469715"/>
              <a:ext cx="1877695" cy="2057402"/>
              <a:chOff x="1346" y="6816"/>
              <a:chExt cx="2841" cy="3113"/>
            </a:xfrm>
          </p:grpSpPr>
          <p:grpSp>
            <p:nvGrpSpPr>
              <p:cNvPr id="4" name="组合 26"/>
              <p:cNvGrpSpPr/>
              <p:nvPr/>
            </p:nvGrpSpPr>
            <p:grpSpPr>
              <a:xfrm>
                <a:off x="1346" y="7088"/>
                <a:ext cx="2841" cy="2841"/>
                <a:chOff x="1544" y="7092"/>
                <a:chExt cx="2841" cy="2841"/>
              </a:xfrm>
            </p:grpSpPr>
            <p:sp>
              <p:nvSpPr>
                <p:cNvPr id="8" name="椭圆 22"/>
                <p:cNvSpPr/>
                <p:nvPr/>
              </p:nvSpPr>
              <p:spPr>
                <a:xfrm>
                  <a:off x="1544" y="7092"/>
                  <a:ext cx="2841" cy="2841"/>
                </a:xfrm>
                <a:prstGeom prst="ellipse">
                  <a:avLst/>
                </a:prstGeom>
                <a:noFill/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Han Sans CN Regular" panose="020B0500000000000000" pitchFamily="34" charset="-128"/>
                    <a:ea typeface="Source Han Sans CN Regular" panose="020B0500000000000000" pitchFamily="34" charset="-128"/>
                    <a:cs typeface="汉仪正圆-55W" panose="00020600040101010101" charset="-122"/>
                  </a:endParaRPr>
                </a:p>
              </p:txBody>
            </p:sp>
            <p:sp>
              <p:nvSpPr>
                <p:cNvPr id="10" name="弧形 24"/>
                <p:cNvSpPr/>
                <p:nvPr/>
              </p:nvSpPr>
              <p:spPr>
                <a:xfrm>
                  <a:off x="1583" y="7195"/>
                  <a:ext cx="2636" cy="2636"/>
                </a:xfrm>
                <a:prstGeom prst="arc">
                  <a:avLst>
                    <a:gd name="adj1" fmla="val 2212798"/>
                    <a:gd name="adj2" fmla="val 19692764"/>
                  </a:avLst>
                </a:prstGeom>
                <a:ln>
                  <a:solidFill>
                    <a:srgbClr val="FFBB0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CN Regular" panose="020B0500000000000000" pitchFamily="34" charset="-128"/>
                    <a:ea typeface="Source Han Sans CN Regular" panose="020B0500000000000000" pitchFamily="34" charset="-128"/>
                    <a:cs typeface="汉仪正圆-55W" panose="00020600040101010101" charset="-122"/>
                  </a:endParaRPr>
                </a:p>
              </p:txBody>
            </p:sp>
          </p:grpSp>
          <p:sp>
            <p:nvSpPr>
              <p:cNvPr id="6" name="椭圆 7"/>
              <p:cNvSpPr/>
              <p:nvPr/>
            </p:nvSpPr>
            <p:spPr>
              <a:xfrm>
                <a:off x="1450" y="6816"/>
                <a:ext cx="888" cy="888"/>
              </a:xfrm>
              <a:prstGeom prst="ellipse">
                <a:avLst/>
              </a:prstGeom>
              <a:solidFill>
                <a:srgbClr val="81BC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CN Regular" panose="020B0500000000000000" pitchFamily="34" charset="-128"/>
                  <a:ea typeface="Source Han Sans CN Regular" panose="020B0500000000000000" pitchFamily="34" charset="-128"/>
                  <a:cs typeface="汉仪正圆-55W" panose="00020600040101010101" charset="-122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11349" t="5746" r="14244" b="10462"/>
            <a:stretch/>
          </p:blipFill>
          <p:spPr>
            <a:xfrm>
              <a:off x="560845" y="1056600"/>
              <a:ext cx="1615440" cy="13614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362" y="4029464"/>
            <a:ext cx="4648398" cy="2828536"/>
            <a:chOff x="1362" y="4029464"/>
            <a:chExt cx="4648398" cy="2828536"/>
          </a:xfrm>
        </p:grpSpPr>
        <p:sp>
          <p:nvSpPr>
            <p:cNvPr id="19" name="Cloud 18"/>
            <p:cNvSpPr/>
            <p:nvPr/>
          </p:nvSpPr>
          <p:spPr>
            <a:xfrm>
              <a:off x="1663514" y="4402051"/>
              <a:ext cx="1617722" cy="1087120"/>
            </a:xfrm>
            <a:prstGeom prst="cloud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US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endPara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400E260-2083-684D-98DF-47924974E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1615" y="4029464"/>
              <a:ext cx="1468145" cy="271175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3110071-EB0E-714D-8E43-2541D53F9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2" y="4120342"/>
              <a:ext cx="1761773" cy="2737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788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00621"/>
              </p:ext>
            </p:extLst>
          </p:nvPr>
        </p:nvGraphicFramePr>
        <p:xfrm>
          <a:off x="523240" y="719666"/>
          <a:ext cx="11186160" cy="4187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540">
                  <a:extLst>
                    <a:ext uri="{9D8B030D-6E8A-4147-A177-3AD203B41FA5}">
                      <a16:colId xmlns:a16="http://schemas.microsoft.com/office/drawing/2014/main" val="830554967"/>
                    </a:ext>
                  </a:extLst>
                </a:gridCol>
                <a:gridCol w="2796540">
                  <a:extLst>
                    <a:ext uri="{9D8B030D-6E8A-4147-A177-3AD203B41FA5}">
                      <a16:colId xmlns:a16="http://schemas.microsoft.com/office/drawing/2014/main" val="731901729"/>
                    </a:ext>
                  </a:extLst>
                </a:gridCol>
                <a:gridCol w="2677160">
                  <a:extLst>
                    <a:ext uri="{9D8B030D-6E8A-4147-A177-3AD203B41FA5}">
                      <a16:colId xmlns:a16="http://schemas.microsoft.com/office/drawing/2014/main" val="661684444"/>
                    </a:ext>
                  </a:extLst>
                </a:gridCol>
                <a:gridCol w="2915920">
                  <a:extLst>
                    <a:ext uri="{9D8B030D-6E8A-4147-A177-3AD203B41FA5}">
                      <a16:colId xmlns:a16="http://schemas.microsoft.com/office/drawing/2014/main" val="928084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3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855373"/>
                  </a:ext>
                </a:extLst>
              </a:tr>
              <a:tr h="2846494"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133803"/>
                  </a:ext>
                </a:extLst>
              </a:tr>
              <a:tr h="657573"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0376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0320" y="2241685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0320" y="2908427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0320" y="3556829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1574943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2241685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2908427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3556829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6580" y="2908427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9280" y="3556828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63760" y="3556827"/>
            <a:ext cx="119888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0320" y="4322505"/>
            <a:ext cx="11988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4322505"/>
            <a:ext cx="11988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6580" y="4322504"/>
            <a:ext cx="11988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38360" y="4232053"/>
            <a:ext cx="11988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719" y="5035632"/>
            <a:ext cx="19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79054" y="5035633"/>
            <a:ext cx="18947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4843" y="5061698"/>
            <a:ext cx="18045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0735" y="5061698"/>
            <a:ext cx="18045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155" y="5061698"/>
            <a:ext cx="26644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8720" y="5603919"/>
            <a:ext cx="304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3 421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13769" y="5582542"/>
            <a:ext cx="877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mốt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415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3C3B30E4-B6CB-3046-BC90-EF9D0BA91E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4198107"/>
            <a:ext cx="12192006" cy="2667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1A95B8-C71C-314E-A12A-83496C1EC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9" y="0"/>
            <a:ext cx="11046372" cy="59997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3110071-EB0E-714D-8E43-2541D53F9F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53" y="3379870"/>
            <a:ext cx="2209612" cy="34335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400E260-2083-684D-98DF-47924974EA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656" y="3394410"/>
            <a:ext cx="1841344" cy="340107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8DDBAF-17C6-D54E-B697-A01F09DAA6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443" y="4198107"/>
            <a:ext cx="5827809" cy="103715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00B8F8-7CB5-9A4D-B7DC-E0A2DE8243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17" y="693682"/>
            <a:ext cx="2016140" cy="5438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7A2E849-4251-2443-ADC7-19FCB2C0FC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037" y="1077201"/>
            <a:ext cx="1296055" cy="5900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9859" y="2041268"/>
            <a:ext cx="9825341" cy="295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1825" y="577694"/>
            <a:ext cx="9107029" cy="3045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9395" y="3865943"/>
            <a:ext cx="7853947" cy="2468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44" b="98519" l="3200" r="97600">
                        <a14:foregroundMark x1="54400" y1="21481" x2="60800" y2="31111"/>
                        <a14:foregroundMark x1="70400" y1="19259" x2="80000" y2="25926"/>
                        <a14:foregroundMark x1="72000" y1="38519" x2="73600" y2="4666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9395" y="1794075"/>
            <a:ext cx="1682617" cy="1817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1" b="96296" l="1471" r="96324">
                        <a14:foregroundMark x1="15441" y1="17037" x2="23529" y2="18519"/>
                        <a14:foregroundMark x1="18382" y1="46667" x2="18382" y2="46667"/>
                        <a14:foregroundMark x1="44118" y1="40741" x2="44118" y2="4074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2666" y="1794075"/>
            <a:ext cx="1842348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6850">
                        <a14:foregroundMark x1="62992" y1="15033" x2="50394" y2="22222"/>
                        <a14:foregroundMark x1="73228" y1="11111" x2="75591" y2="16340"/>
                        <a14:foregroundMark x1="79528" y1="33333" x2="79528" y2="33333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4424" y="1717646"/>
            <a:ext cx="1552641" cy="1870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54" b="95425" l="0" r="96454">
                        <a14:foregroundMark x1="34752" y1="24837" x2="35461" y2="28105"/>
                        <a14:foregroundMark x1="19149" y1="13072" x2="19149" y2="13072"/>
                        <a14:foregroundMark x1="14184" y1="18301" x2="14184" y2="18301"/>
                        <a14:foregroundMark x1="68794" y1="13725" x2="68794" y2="13725"/>
                        <a14:foregroundMark x1="78723" y1="15686" x2="78723" y2="1568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4611" y="1851505"/>
            <a:ext cx="1745511" cy="177137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41763" y="219919"/>
            <a:ext cx="2159604" cy="6127464"/>
            <a:chOff x="641763" y="219919"/>
            <a:chExt cx="2159604" cy="6127464"/>
          </a:xfrm>
        </p:grpSpPr>
        <p:sp>
          <p:nvSpPr>
            <p:cNvPr id="17" name="TextBox 16"/>
            <p:cNvSpPr txBox="1"/>
            <p:nvPr/>
          </p:nvSpPr>
          <p:spPr>
            <a:xfrm>
              <a:off x="641763" y="1141435"/>
              <a:ext cx="2159604" cy="5205948"/>
            </a:xfrm>
            <a:prstGeom prst="verticalScrol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4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44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4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44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4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19669" y="219919"/>
              <a:ext cx="1110475" cy="1110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9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0.20013 0.466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-0.17253 0.448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33" y="2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14088 0.4636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4" y="23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0.17331 0.4159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20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2109" y="447286"/>
            <a:ext cx="2748923" cy="1272519"/>
            <a:chOff x="452109" y="447286"/>
            <a:chExt cx="2748923" cy="1272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109" y="447286"/>
              <a:ext cx="1272519" cy="127251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724628" y="613248"/>
              <a:ext cx="1476404" cy="940594"/>
            </a:xfrm>
            <a:prstGeom prst="verticalScrol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44952" y="2432682"/>
            <a:ext cx="10683433" cy="210338"/>
            <a:chOff x="787078" y="2293786"/>
            <a:chExt cx="10683433" cy="21033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87078" y="2384385"/>
              <a:ext cx="10683433" cy="0"/>
            </a:xfrm>
            <a:prstGeom prst="straightConnector1">
              <a:avLst/>
            </a:prstGeom>
            <a:ln w="38100">
              <a:solidFill>
                <a:srgbClr val="F885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452557" y="2302939"/>
              <a:ext cx="0" cy="182880"/>
            </a:xfrm>
            <a:prstGeom prst="line">
              <a:avLst/>
            </a:prstGeom>
            <a:ln w="38100">
              <a:solidFill>
                <a:srgbClr val="F885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3325" y="2302939"/>
              <a:ext cx="36579" cy="201185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3790675" y="2302939"/>
              <a:ext cx="0" cy="182880"/>
            </a:xfrm>
            <a:prstGeom prst="line">
              <a:avLst/>
            </a:prstGeom>
            <a:ln w="38100">
              <a:solidFill>
                <a:srgbClr val="F885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1445" y="2302939"/>
              <a:ext cx="36579" cy="20118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8793" y="2302939"/>
              <a:ext cx="36579" cy="20118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7853" y="2302939"/>
              <a:ext cx="36579" cy="20118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66912" y="2293786"/>
              <a:ext cx="36579" cy="20118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5968" y="2302939"/>
              <a:ext cx="36579" cy="20118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07811" y="2302939"/>
              <a:ext cx="36579" cy="201185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849390" y="2633867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2 967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43756" y="1941432"/>
            <a:ext cx="134773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2 968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0635" y="2604728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2 969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2181" y="1879872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2 970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17149" y="2603553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2 971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43721" y="1866450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2 972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43450" y="2613880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2 973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017025" y="1938506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2 974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204373" y="2595073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2 975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23891" y="1759476"/>
            <a:ext cx="1387433" cy="646331"/>
          </a:xfrm>
          <a:prstGeom prst="rect">
            <a:avLst/>
          </a:prstGeom>
          <a:solidFill>
            <a:srgbClr val="F885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11239" y="2680427"/>
            <a:ext cx="1387433" cy="646331"/>
          </a:xfrm>
          <a:prstGeom prst="rect">
            <a:avLst/>
          </a:prstGeom>
          <a:solidFill>
            <a:srgbClr val="F885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51110" y="1764717"/>
            <a:ext cx="1387433" cy="646331"/>
          </a:xfrm>
          <a:prstGeom prst="rect">
            <a:avLst/>
          </a:prstGeom>
          <a:solidFill>
            <a:srgbClr val="F885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09636" y="1775517"/>
            <a:ext cx="1387433" cy="646331"/>
          </a:xfrm>
          <a:prstGeom prst="rect">
            <a:avLst/>
          </a:prstGeom>
          <a:solidFill>
            <a:srgbClr val="F885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204373" y="2687736"/>
            <a:ext cx="1387433" cy="646331"/>
          </a:xfrm>
          <a:prstGeom prst="rect">
            <a:avLst/>
          </a:prstGeom>
          <a:solidFill>
            <a:srgbClr val="F885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844950" y="4587502"/>
            <a:ext cx="10683433" cy="210338"/>
            <a:chOff x="787078" y="2293786"/>
            <a:chExt cx="10683433" cy="210338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787078" y="2384385"/>
              <a:ext cx="10683433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452557" y="2302939"/>
              <a:ext cx="0" cy="18288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603325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50" name="Straight Connector 49"/>
            <p:cNvCxnSpPr/>
            <p:nvPr/>
          </p:nvCxnSpPr>
          <p:spPr>
            <a:xfrm>
              <a:off x="3790675" y="2302939"/>
              <a:ext cx="0" cy="18288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941445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128793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297853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466912" y="2293786"/>
              <a:ext cx="36579" cy="2011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635968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807811" y="2302939"/>
              <a:ext cx="36579" cy="20118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7" name="TextBox 56"/>
          <p:cNvSpPr txBox="1"/>
          <p:nvPr/>
        </p:nvSpPr>
        <p:spPr>
          <a:xfrm>
            <a:off x="849388" y="4788687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4 998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043754" y="4096252"/>
            <a:ext cx="134773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4 999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30633" y="4759548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342179" y="4034692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5 001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17147" y="4758373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43719" y="4021270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3448" y="4768700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5 004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017024" y="4056594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204371" y="4749893"/>
            <a:ext cx="13874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54830" y="4851591"/>
            <a:ext cx="1387433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48131" y="4790588"/>
            <a:ext cx="1387433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36757" y="3919284"/>
            <a:ext cx="1311094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036702" y="3930336"/>
            <a:ext cx="1387433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2" name="图片 6">
            <a:extLst>
              <a:ext uri="{FF2B5EF4-FFF2-40B4-BE49-F238E27FC236}">
                <a16:creationId xmlns:a16="http://schemas.microsoft.com/office/drawing/2014/main" id="{123E50AB-C231-FF48-B9D2-A2622B8B71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605" y="5151407"/>
            <a:ext cx="1367374" cy="205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961390"/>
              </p:ext>
            </p:extLst>
          </p:nvPr>
        </p:nvGraphicFramePr>
        <p:xfrm>
          <a:off x="442217" y="1527856"/>
          <a:ext cx="11375535" cy="39067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0283">
                  <a:extLst>
                    <a:ext uri="{9D8B030D-6E8A-4147-A177-3AD203B41FA5}">
                      <a16:colId xmlns:a16="http://schemas.microsoft.com/office/drawing/2014/main" val="830554967"/>
                    </a:ext>
                  </a:extLst>
                </a:gridCol>
                <a:gridCol w="1226917">
                  <a:extLst>
                    <a:ext uri="{9D8B030D-6E8A-4147-A177-3AD203B41FA5}">
                      <a16:colId xmlns:a16="http://schemas.microsoft.com/office/drawing/2014/main" val="731901729"/>
                    </a:ext>
                  </a:extLst>
                </a:gridCol>
                <a:gridCol w="1226916">
                  <a:extLst>
                    <a:ext uri="{9D8B030D-6E8A-4147-A177-3AD203B41FA5}">
                      <a16:colId xmlns:a16="http://schemas.microsoft.com/office/drawing/2014/main" val="661684444"/>
                    </a:ext>
                  </a:extLst>
                </a:gridCol>
                <a:gridCol w="1516284">
                  <a:extLst>
                    <a:ext uri="{9D8B030D-6E8A-4147-A177-3AD203B41FA5}">
                      <a16:colId xmlns:a16="http://schemas.microsoft.com/office/drawing/2014/main" val="928084602"/>
                    </a:ext>
                  </a:extLst>
                </a:gridCol>
                <a:gridCol w="1713053">
                  <a:extLst>
                    <a:ext uri="{9D8B030D-6E8A-4147-A177-3AD203B41FA5}">
                      <a16:colId xmlns:a16="http://schemas.microsoft.com/office/drawing/2014/main" val="451010993"/>
                    </a:ext>
                  </a:extLst>
                </a:gridCol>
                <a:gridCol w="4352082">
                  <a:extLst>
                    <a:ext uri="{9D8B030D-6E8A-4147-A177-3AD203B41FA5}">
                      <a16:colId xmlns:a16="http://schemas.microsoft.com/office/drawing/2014/main" val="1547738377"/>
                    </a:ext>
                  </a:extLst>
                </a:gridCol>
              </a:tblGrid>
              <a:tr h="13562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3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3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32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855373"/>
                  </a:ext>
                </a:extLst>
              </a:tr>
              <a:tr h="13617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Sáu</a:t>
                      </a:r>
                      <a:r>
                        <a:rPr lang="en-US" sz="3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3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bảy</a:t>
                      </a:r>
                      <a:r>
                        <a:rPr lang="en-US" sz="3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3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</a:t>
                      </a:r>
                      <a:r>
                        <a:rPr lang="en-US" sz="3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mươi</a:t>
                      </a:r>
                      <a:r>
                        <a:rPr lang="en-US" sz="3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</a:t>
                      </a:r>
                      <a:endParaRPr lang="en-US" sz="3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6133803"/>
                  </a:ext>
                </a:extLst>
              </a:tr>
              <a:tr h="10508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3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3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sáu</a:t>
                      </a:r>
                      <a:r>
                        <a:rPr lang="en-US" sz="3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3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</a:t>
                      </a:r>
                      <a:r>
                        <a:rPr lang="en-US" sz="3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mươi</a:t>
                      </a:r>
                      <a:endParaRPr lang="en-US" sz="3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5037601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73954" y="371335"/>
            <a:ext cx="2568885" cy="1156523"/>
            <a:chOff x="359511" y="417634"/>
            <a:chExt cx="2783647" cy="1307243"/>
          </a:xfrm>
        </p:grpSpPr>
        <p:sp>
          <p:nvSpPr>
            <p:cNvPr id="3" name="TextBox 2"/>
            <p:cNvSpPr txBox="1"/>
            <p:nvPr/>
          </p:nvSpPr>
          <p:spPr>
            <a:xfrm>
              <a:off x="1666754" y="600958"/>
              <a:ext cx="1476404" cy="940594"/>
            </a:xfrm>
            <a:prstGeom prst="verticalScrol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511" y="417634"/>
              <a:ext cx="1307243" cy="130724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868363" y="3277008"/>
            <a:ext cx="1481561" cy="646331"/>
          </a:xfrm>
          <a:prstGeom prst="rect">
            <a:avLst/>
          </a:prstGeom>
          <a:solidFill>
            <a:srgbClr val="D5E3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6 742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4119" y="4531990"/>
            <a:ext cx="740781" cy="646331"/>
          </a:xfrm>
          <a:prstGeom prst="rect">
            <a:avLst/>
          </a:prstGeom>
          <a:solidFill>
            <a:srgbClr val="EBF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7563" y="4531992"/>
            <a:ext cx="669403" cy="646331"/>
          </a:xfrm>
          <a:prstGeom prst="rect">
            <a:avLst/>
          </a:prstGeom>
          <a:solidFill>
            <a:srgbClr val="EBF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8363" y="4543566"/>
            <a:ext cx="1481561" cy="646331"/>
          </a:xfrm>
          <a:prstGeom prst="rect">
            <a:avLst/>
          </a:prstGeom>
          <a:solidFill>
            <a:srgbClr val="EBF1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5 630</a:t>
            </a:r>
          </a:p>
        </p:txBody>
      </p:sp>
      <p:pic>
        <p:nvPicPr>
          <p:cNvPr id="13" name="图片 16">
            <a:extLst>
              <a:ext uri="{FF2B5EF4-FFF2-40B4-BE49-F238E27FC236}">
                <a16:creationId xmlns:a16="http://schemas.microsoft.com/office/drawing/2014/main" id="{B3CFCC70-94FB-6B4D-AEF8-10541927D2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816" y="4566716"/>
            <a:ext cx="1584417" cy="237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汉仪正圆-55W"/>
        <a:ea typeface=""/>
        <a:cs typeface=""/>
        <a:font script="Jpan" typeface="ＭＳ Ｐゴシック"/>
        <a:font script="Hang" typeface="맑은 고딕"/>
        <a:font script="Hans" typeface="汉仪正圆-55W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正圆-55W"/>
        <a:ea typeface=""/>
        <a:cs typeface=""/>
        <a:font script="Jpan" typeface="ＭＳ Ｐゴシック"/>
        <a:font script="Hang" typeface="맑은 고딕"/>
        <a:font script="Hans" typeface="汉仪正圆-55W"/>
        <a:font script="Hant" typeface="新細明體"/>
        <a:font script="Arab" typeface="汉仪正圆-55W"/>
        <a:font script="Hebr" typeface="汉仪正圆-55W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正圆-55W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241</Words>
  <Application>Microsoft Office PowerPoint</Application>
  <PresentationFormat>Widescreen</PresentationFormat>
  <Paragraphs>105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汉仪正圆-55W</vt:lpstr>
      <vt:lpstr>Cambria</vt:lpstr>
      <vt:lpstr>Source Han Sans CN Regular</vt:lpstr>
      <vt:lpstr>#9Slide07 SVNBango</vt:lpstr>
      <vt:lpstr>Calibri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ong si</cp:lastModifiedBy>
  <cp:revision>32</cp:revision>
  <dcterms:created xsi:type="dcterms:W3CDTF">2022-12-17T16:41:24Z</dcterms:created>
  <dcterms:modified xsi:type="dcterms:W3CDTF">2026-01-16T15:55:28Z</dcterms:modified>
</cp:coreProperties>
</file>