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5" r:id="rId2"/>
    <p:sldId id="259" r:id="rId3"/>
    <p:sldId id="263" r:id="rId4"/>
    <p:sldId id="257" r:id="rId5"/>
    <p:sldId id="264" r:id="rId6"/>
    <p:sldId id="266" r:id="rId7"/>
    <p:sldId id="480" r:id="rId8"/>
    <p:sldId id="479" r:id="rId9"/>
    <p:sldId id="328" r:id="rId10"/>
    <p:sldId id="262" r:id="rId11"/>
    <p:sldId id="329" r:id="rId12"/>
    <p:sldId id="311" r:id="rId13"/>
    <p:sldId id="309" r:id="rId14"/>
    <p:sldId id="261" r:id="rId15"/>
    <p:sldId id="333" r:id="rId16"/>
    <p:sldId id="294" r:id="rId17"/>
    <p:sldId id="332" r:id="rId18"/>
    <p:sldId id="265"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a:srgbClr val="DEDEEA"/>
    <a:srgbClr val="B0D792"/>
    <a:srgbClr val="FFD05A"/>
    <a:srgbClr val="E8E6EB"/>
    <a:srgbClr val="ECF6E1"/>
    <a:srgbClr val="C0C73D"/>
    <a:srgbClr val="6F8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60" d="100"/>
          <a:sy n="60" d="100"/>
        </p:scale>
        <p:origin x="712"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424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94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95BF4D81-799D-4AA2-91A2-AD3F1E52BA8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8/14/2022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1525219"/>
            <a:ext cx="8423856" cy="1399417"/>
          </a:xfrm>
          <a:prstGeom prst="rect">
            <a:avLst/>
          </a:prstGeom>
          <a:noFill/>
        </p:spPr>
        <p:txBody>
          <a:bodyPr spcFirstLastPara="1">
            <a:prstTxWarp prst="textArchUp">
              <a:avLst>
                <a:gd name="adj" fmla="val 10399885"/>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13800" b="1" dirty="0">
                <a:ln/>
                <a:solidFill>
                  <a:srgbClr val="00B050"/>
                </a:solidFill>
                <a:latin typeface="UTM Avo" panose="02040603050506020204" pitchFamily="18" charset="0"/>
                <a:cs typeface="+mn-cs"/>
              </a:rPr>
              <a:t>CHÀO </a:t>
            </a:r>
            <a:r>
              <a:rPr lang="vi-VN" sz="13800" b="1">
                <a:ln/>
                <a:solidFill>
                  <a:srgbClr val="00B050"/>
                </a:solidFill>
                <a:latin typeface="UTM Avo" panose="02040603050506020204" pitchFamily="18" charset="0"/>
                <a:cs typeface="+mn-cs"/>
              </a:rPr>
              <a:t>MỪNG </a:t>
            </a:r>
            <a:r>
              <a:rPr lang="en-US" sz="13800" b="1">
                <a:ln/>
                <a:solidFill>
                  <a:srgbClr val="00B050"/>
                </a:solidFill>
                <a:latin typeface="UTM Avo" panose="02040603050506020204" pitchFamily="18" charset="0"/>
                <a:cs typeface="+mn-cs"/>
              </a:rPr>
              <a:t>THẦY CÔ VỀ DỰ GIỜ</a:t>
            </a:r>
            <a:endParaRPr lang="en-US" sz="11500" b="1" dirty="0">
              <a:ln/>
              <a:solidFill>
                <a:srgbClr val="FF0000"/>
              </a:solidFill>
              <a:latin typeface="UTM Avo" panose="02040603050506020204" pitchFamily="18" charset="0"/>
              <a:cs typeface="+mn-cs"/>
            </a:endParaRPr>
          </a:p>
        </p:txBody>
      </p:sp>
      <p:sp>
        <p:nvSpPr>
          <p:cNvPr id="4" name="Rectangle 3">
            <a:extLst>
              <a:ext uri="{FF2B5EF4-FFF2-40B4-BE49-F238E27FC236}">
                <a16:creationId xmlns:a16="http://schemas.microsoft.com/office/drawing/2014/main" id="{584A7D1F-560F-4A46-BB6F-7A50CE177F0A}"/>
              </a:ext>
            </a:extLst>
          </p:cNvPr>
          <p:cNvSpPr/>
          <p:nvPr/>
        </p:nvSpPr>
        <p:spPr>
          <a:xfrm>
            <a:off x="3062036" y="2286000"/>
            <a:ext cx="6067927" cy="1277273"/>
          </a:xfrm>
          <a:prstGeom prst="rect">
            <a:avLst/>
          </a:prstGeom>
        </p:spPr>
        <p:txBody>
          <a:bodyPr wrap="square">
            <a:spAutoFit/>
          </a:bodyPr>
          <a:lstStyle/>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Môn</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Tiếng</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Việt</a:t>
            </a:r>
            <a:r>
              <a:rPr lang="en-US" sz="3600" b="1" kern="10" dirty="0">
                <a:solidFill>
                  <a:srgbClr val="FF0000"/>
                </a:solidFill>
                <a:latin typeface="Times New Roman" panose="02020603050405020304" pitchFamily="18" charset="0"/>
                <a:cs typeface="Times New Roman" panose="02020603050405020304" pitchFamily="18" charset="0"/>
              </a:rPr>
              <a:t> 3</a:t>
            </a:r>
          </a:p>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Giáo</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viên</a:t>
            </a:r>
            <a:r>
              <a:rPr lang="en-US" sz="3600" b="1" kern="1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4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2B930-066D-4888-B2A8-7086C668FF0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extLst>
              <a:ext uri="{FF2B5EF4-FFF2-40B4-BE49-F238E27FC236}">
                <a16:creationId xmlns:a16="http://schemas.microsoft.com/office/drawing/2014/main" id="{8BB144C9-6951-499D-8596-F61B4A5613DA}"/>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C7CD00-D04C-4582-B0A0-AB5346113058}"/>
              </a:ext>
            </a:extLst>
          </p:cNvPr>
          <p:cNvSpPr txBox="1"/>
          <p:nvPr/>
        </p:nvSpPr>
        <p:spPr>
          <a:xfrm>
            <a:off x="410108" y="914400"/>
            <a:ext cx="11582400" cy="5476371"/>
          </a:xfrm>
          <a:prstGeom prst="rect">
            <a:avLst/>
          </a:prstGeom>
          <a:noFill/>
        </p:spPr>
        <p:txBody>
          <a:bodyPr wrap="square">
            <a:spAutoFit/>
          </a:bodyPr>
          <a:lstStyle/>
          <a:p>
            <a:pPr algn="just">
              <a:lnSpc>
                <a:spcPct val="110000"/>
              </a:lnSpc>
            </a:pP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yêu</a:t>
            </a:r>
            <a:r>
              <a:rPr lang="en-US" sz="3200" b="1" dirty="0">
                <a:solidFill>
                  <a:srgbClr val="002060"/>
                </a:solidFill>
              </a:rPr>
              <a:t> </a:t>
            </a:r>
            <a:r>
              <a:rPr lang="en-US" sz="3200" b="1" dirty="0" err="1">
                <a:solidFill>
                  <a:srgbClr val="002060"/>
                </a:solidFill>
              </a:rPr>
              <a:t>cầu</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đề</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đủ</a:t>
            </a:r>
            <a:r>
              <a:rPr lang="en-US" sz="3200" b="1" dirty="0">
                <a:solidFill>
                  <a:srgbClr val="002060"/>
                </a:solidFill>
              </a:rPr>
              <a:t> </a:t>
            </a:r>
            <a:r>
              <a:rPr lang="en-US" sz="3200" b="1" dirty="0" err="1">
                <a:solidFill>
                  <a:srgbClr val="002060"/>
                </a:solidFill>
              </a:rPr>
              <a:t>ba</a:t>
            </a:r>
            <a:r>
              <a:rPr lang="en-US" sz="3200" b="1" dirty="0">
                <a:solidFill>
                  <a:srgbClr val="002060"/>
                </a:solidFill>
              </a:rPr>
              <a:t> </a:t>
            </a:r>
            <a:r>
              <a:rPr lang="en-US" sz="3200" b="1" dirty="0" err="1">
                <a:solidFill>
                  <a:srgbClr val="002060"/>
                </a:solidFill>
              </a:rPr>
              <a:t>phần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liền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xuống</a:t>
            </a:r>
            <a:r>
              <a:rPr lang="en-US" sz="3200" b="1" dirty="0">
                <a:solidFill>
                  <a:srgbClr val="002060"/>
                </a:solidFill>
              </a:rPr>
              <a:t> </a:t>
            </a:r>
            <a:r>
              <a:rPr lang="en-US" sz="3200" b="1" dirty="0" err="1">
                <a:solidFill>
                  <a:srgbClr val="002060"/>
                </a:solidFill>
              </a:rPr>
              <a:t>dòng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đạt</a:t>
            </a:r>
            <a:r>
              <a:rPr lang="en-US" sz="3200" b="1" dirty="0">
                <a:solidFill>
                  <a:srgbClr val="002060"/>
                </a:solidFill>
              </a:rPr>
              <a:t> </a:t>
            </a:r>
            <a:r>
              <a:rPr lang="en-US" sz="3200" b="1" dirty="0" err="1">
                <a:solidFill>
                  <a:srgbClr val="002060"/>
                </a:solidFill>
              </a:rPr>
              <a:t>một</a:t>
            </a:r>
            <a:r>
              <a:rPr lang="en-US" sz="3200" b="1" dirty="0">
                <a:solidFill>
                  <a:srgbClr val="002060"/>
                </a:solidFill>
              </a:rPr>
              <a:t> ý </a:t>
            </a:r>
            <a:r>
              <a:rPr lang="en-US" sz="3200" b="1" dirty="0" err="1">
                <a:solidFill>
                  <a:srgbClr val="002060"/>
                </a:solidFill>
              </a:rPr>
              <a:t>trọn</a:t>
            </a:r>
            <a:r>
              <a:rPr lang="en-US" sz="3200" b="1" dirty="0">
                <a:solidFill>
                  <a:srgbClr val="002060"/>
                </a:solidFill>
              </a:rPr>
              <a:t> </a:t>
            </a:r>
            <a:r>
              <a:rPr lang="en-US" sz="3200" b="1" dirty="0" err="1">
                <a:solidFill>
                  <a:srgbClr val="002060"/>
                </a:solidFill>
              </a:rPr>
              <a:t>vẹn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lạc</a:t>
            </a:r>
            <a:r>
              <a:rPr lang="en-US" sz="3200" b="1" dirty="0">
                <a:solidFill>
                  <a:srgbClr val="002060"/>
                </a:solidFill>
              </a:rPr>
              <a:t>, </a:t>
            </a:r>
            <a:r>
              <a:rPr lang="en-US" sz="3200" b="1" dirty="0" err="1">
                <a:solidFill>
                  <a:srgbClr val="002060"/>
                </a:solidFill>
              </a:rPr>
              <a:t>rõ</a:t>
            </a:r>
            <a:r>
              <a:rPr lang="en-US" sz="3200" b="1" dirty="0">
                <a:solidFill>
                  <a:srgbClr val="002060"/>
                </a:solidFill>
              </a:rPr>
              <a:t> </a:t>
            </a:r>
            <a:r>
              <a:rPr lang="en-US" sz="3200" b="1" dirty="0" err="1">
                <a:solidFill>
                  <a:srgbClr val="002060"/>
                </a:solidFill>
              </a:rPr>
              <a:t>ràng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sự</a:t>
            </a:r>
            <a:r>
              <a:rPr lang="en-US" sz="3200" b="1" dirty="0">
                <a:solidFill>
                  <a:srgbClr val="002060"/>
                </a:solidFill>
              </a:rPr>
              <a:t> </a:t>
            </a:r>
            <a:r>
              <a:rPr lang="en-US" sz="3200" b="1" dirty="0" err="1">
                <a:solidFill>
                  <a:srgbClr val="002060"/>
                </a:solidFill>
              </a:rPr>
              <a:t>liên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giữa</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câu</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Dùng</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đúng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ảnh</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lồng</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hay </a:t>
            </a:r>
            <a:r>
              <a:rPr lang="en-US" sz="3200" b="1" dirty="0" err="1">
                <a:solidFill>
                  <a:srgbClr val="002060"/>
                </a:solidFill>
              </a:rPr>
              <a:t>hơn</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lùi</a:t>
            </a:r>
            <a:r>
              <a:rPr lang="en-US" sz="3200" b="1" dirty="0">
                <a:solidFill>
                  <a:srgbClr val="002060"/>
                </a:solidFill>
              </a:rPr>
              <a:t> </a:t>
            </a:r>
            <a:r>
              <a:rPr lang="en-US" sz="3200" b="1" dirty="0" err="1">
                <a:solidFill>
                  <a:srgbClr val="002060"/>
                </a:solidFill>
              </a:rPr>
              <a:t>vào</a:t>
            </a:r>
            <a:r>
              <a:rPr lang="en-US" sz="3200" b="1" dirty="0">
                <a:solidFill>
                  <a:srgbClr val="002060"/>
                </a:solidFill>
              </a:rPr>
              <a:t> </a:t>
            </a:r>
            <a:r>
              <a:rPr lang="en-US" sz="3200" b="1" dirty="0" err="1">
                <a:solidFill>
                  <a:srgbClr val="002060"/>
                </a:solidFill>
              </a:rPr>
              <a:t>một</a:t>
            </a:r>
            <a:r>
              <a:rPr lang="en-US" sz="3200" b="1" dirty="0">
                <a:solidFill>
                  <a:srgbClr val="002060"/>
                </a:solidFill>
              </a:rPr>
              <a:t> ô.</a:t>
            </a:r>
          </a:p>
          <a:p>
            <a:pPr algn="just">
              <a:lnSpc>
                <a:spcPct val="110000"/>
              </a:lnSpc>
            </a:pPr>
            <a:r>
              <a:rPr lang="en-US" sz="3200" b="1" dirty="0">
                <a:solidFill>
                  <a:srgbClr val="002060"/>
                </a:solidFill>
              </a:rPr>
              <a:t>- </a:t>
            </a:r>
            <a:r>
              <a:rPr lang="en-US" sz="3200" b="1" dirty="0" err="1">
                <a:solidFill>
                  <a:srgbClr val="002060"/>
                </a:solidFill>
              </a:rPr>
              <a:t>Chữ</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sạch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chính</a:t>
            </a:r>
            <a:r>
              <a:rPr lang="en-US" sz="3200" b="1" dirty="0">
                <a:solidFill>
                  <a:srgbClr val="002060"/>
                </a:solidFill>
              </a:rPr>
              <a:t> </a:t>
            </a:r>
            <a:r>
              <a:rPr lang="en-US" sz="3200" b="1" dirty="0" err="1">
                <a:solidFill>
                  <a:srgbClr val="002060"/>
                </a:solidFill>
              </a:rPr>
              <a:t>tả</a:t>
            </a:r>
            <a:r>
              <a:rPr lang="en-US" sz="3200" b="1" dirty="0">
                <a:solidFill>
                  <a:srgbClr val="002060"/>
                </a:solidFill>
              </a:rPr>
              <a:t>.</a:t>
            </a:r>
          </a:p>
        </p:txBody>
      </p:sp>
      <p:sp>
        <p:nvSpPr>
          <p:cNvPr id="6" name="TextBox 5">
            <a:extLst>
              <a:ext uri="{FF2B5EF4-FFF2-40B4-BE49-F238E27FC236}">
                <a16:creationId xmlns:a16="http://schemas.microsoft.com/office/drawing/2014/main" id="{4C329315-82A2-4359-8448-A3FA36EC8D3B}"/>
              </a:ext>
            </a:extLst>
          </p:cNvPr>
          <p:cNvSpPr txBox="1"/>
          <p:nvPr/>
        </p:nvSpPr>
        <p:spPr>
          <a:xfrm>
            <a:off x="1524000" y="178899"/>
            <a:ext cx="8293768" cy="707886"/>
          </a:xfrm>
          <a:prstGeom prst="rect">
            <a:avLst/>
          </a:prstGeom>
          <a:noFill/>
        </p:spPr>
        <p:txBody>
          <a:bodyPr wrap="square">
            <a:spAutoFit/>
          </a:bodyPr>
          <a:lstStyle/>
          <a:p>
            <a:pPr algn="ctr"/>
            <a:r>
              <a:rPr lang="en-US" sz="4000" b="1" dirty="0">
                <a:solidFill>
                  <a:srgbClr val="FF0000"/>
                </a:solidFill>
              </a:rPr>
              <a:t>Khi </a:t>
            </a:r>
            <a:r>
              <a:rPr lang="en-US" sz="4000" b="1" dirty="0" err="1">
                <a:solidFill>
                  <a:srgbClr val="FF0000"/>
                </a:solidFill>
              </a:rPr>
              <a:t>viết</a:t>
            </a:r>
            <a:r>
              <a:rPr lang="en-US" sz="4000" b="1" dirty="0">
                <a:solidFill>
                  <a:srgbClr val="FF0000"/>
                </a:solidFill>
              </a:rPr>
              <a:t> </a:t>
            </a:r>
            <a:r>
              <a:rPr lang="en-US" sz="4000" b="1" dirty="0" err="1">
                <a:solidFill>
                  <a:srgbClr val="FF0000"/>
                </a:solidFill>
              </a:rPr>
              <a:t>đoạn</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cần</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191033" y="1752600"/>
            <a:ext cx="9785354" cy="3439239"/>
          </a:xfrm>
          <a:prstGeom prst="roundRect">
            <a:avLst/>
          </a:prstGeom>
          <a:noFill/>
          <a:ln w="28575">
            <a:noFill/>
            <a:prstDash val="sysDash"/>
          </a:ln>
        </p:spPr>
        <p:txBody>
          <a:bodyPr wrap="square">
            <a:spAutoFit/>
          </a:bodyPr>
          <a:lstStyle/>
          <a:p>
            <a:pPr algn="ctr"/>
            <a:r>
              <a:rPr lang="vi-VN" sz="28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28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28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28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800" dirty="0">
                <a:solidFill>
                  <a:srgbClr val="002060"/>
                </a:solidFill>
                <a:latin typeface="Nunito Black" pitchFamily="2" charset="0"/>
              </a:rPr>
              <a:t>Em yêu khu vườn nhỏ này lắm! Bởi nơi đây là mồ hôi công sức của mẹ đã chăm sóc, là nơi cho em biết bao nhiêu là hoa thơm, trái lạ. Khu vườn cũng là nguồn cảm hứng giúp em yêu thiên nhiên hơn, biết trân trọng những gì mình đang có. Cảm ơn mẹ đã chăm sóc khu vườn của gia đình mình</a:t>
            </a:r>
            <a:r>
              <a:rPr lang="en-US" sz="2800" dirty="0">
                <a:solidFill>
                  <a:srgbClr val="002060"/>
                </a:solidFill>
                <a:latin typeface="Nunito Black" pitchFamily="2" charset="0"/>
              </a:rPr>
              <a:t>.</a:t>
            </a:r>
            <a:endParaRPr lang="vi-VN" sz="2800"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76000" y="1215039"/>
            <a:ext cx="12943999" cy="5406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AFE6B2-3F7D-4D67-B13A-630961BF8A49}"/>
              </a:ext>
            </a:extLst>
          </p:cNvPr>
          <p:cNvSpPr txBox="1"/>
          <p:nvPr/>
        </p:nvSpPr>
        <p:spPr>
          <a:xfrm>
            <a:off x="1" y="90636"/>
            <a:ext cx="12191999"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76B90-E8F1-4D6B-BF11-52B189A3BF0A}"/>
              </a:ext>
            </a:extLst>
          </p:cNvPr>
          <p:cNvSpPr txBox="1"/>
          <p:nvPr/>
        </p:nvSpPr>
        <p:spPr>
          <a:xfrm>
            <a:off x="517462" y="346478"/>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a16="http://schemas.microsoft.com/office/drawing/2014/main" id="{2A944CAB-9A50-4E41-BED5-A63718B875EE}"/>
              </a:ext>
            </a:extLst>
          </p:cNvPr>
          <p:cNvPicPr>
            <a:picLocks noChangeAspect="1"/>
          </p:cNvPicPr>
          <p:nvPr/>
        </p:nvPicPr>
        <p:blipFill>
          <a:blip r:embed="rId2"/>
          <a:stretch>
            <a:fillRect/>
          </a:stretch>
        </p:blipFill>
        <p:spPr>
          <a:xfrm>
            <a:off x="0" y="-38100"/>
            <a:ext cx="12192000" cy="684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947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3"/>
            <a:ext cx="6319999" cy="2959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8592FE-945A-45A9-80DB-A7F0E6B6D2FE}"/>
              </a:ext>
            </a:extLst>
          </p:cNvPr>
          <p:cNvGrpSpPr/>
          <p:nvPr/>
        </p:nvGrpSpPr>
        <p:grpSpPr>
          <a:xfrm>
            <a:off x="2606787" y="1424208"/>
            <a:ext cx="6546738" cy="3968104"/>
            <a:chOff x="2606787" y="1424208"/>
            <a:chExt cx="6546738" cy="3968104"/>
          </a:xfrm>
        </p:grpSpPr>
        <p:sp>
          <p:nvSpPr>
            <p:cNvPr id="11" name="Rounded Rectangle 12">
              <a:extLst>
                <a:ext uri="{FF2B5EF4-FFF2-40B4-BE49-F238E27FC236}">
                  <a16:creationId xmlns:a16="http://schemas.microsoft.com/office/drawing/2014/main" id="{765BD791-DDBE-4385-ABDF-1220C23EE212}"/>
                </a:ext>
              </a:extLst>
            </p:cNvPr>
            <p:cNvSpPr/>
            <p:nvPr/>
          </p:nvSpPr>
          <p:spPr>
            <a:xfrm>
              <a:off x="2606787" y="1424208"/>
              <a:ext cx="6546738" cy="1464231"/>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Free Blog Comment Icon of Colored Outline style - Available in SVG, PNG,  EPS, AI &amp;amp; Icon fonts">
              <a:extLst>
                <a:ext uri="{FF2B5EF4-FFF2-40B4-BE49-F238E27FC236}">
                  <a16:creationId xmlns:a16="http://schemas.microsoft.com/office/drawing/2014/main" id="{C857FBED-C019-4BB0-BB78-5C1803CF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55" y="4166570"/>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F0924AF-5213-484D-9C83-ADD11A6F5C37}"/>
                </a:ext>
              </a:extLst>
            </p:cNvPr>
            <p:cNvPicPr>
              <a:picLocks noChangeAspect="1"/>
            </p:cNvPicPr>
            <p:nvPr/>
          </p:nvPicPr>
          <p:blipFill>
            <a:blip r:embed="rId6"/>
            <a:stretch>
              <a:fillRect/>
            </a:stretch>
          </p:blipFill>
          <p:spPr>
            <a:xfrm>
              <a:off x="5690586" y="3367169"/>
              <a:ext cx="1585049" cy="2025143"/>
            </a:xfrm>
            <a:prstGeom prst="rect">
              <a:avLst/>
            </a:prstGeom>
          </p:spPr>
        </p:pic>
      </p:grpSp>
    </p:spTree>
    <p:extLst>
      <p:ext uri="{BB962C8B-B14F-4D97-AF65-F5344CB8AC3E}">
        <p14:creationId xmlns:p14="http://schemas.microsoft.com/office/powerpoint/2010/main" val="33286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66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66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2BB1F2-5127-41D2-B8EC-E8C03CD0D36E}"/>
              </a:ext>
            </a:extLst>
          </p:cNvPr>
          <p:cNvPicPr>
            <a:picLocks noChangeAspect="1"/>
          </p:cNvPicPr>
          <p:nvPr/>
        </p:nvPicPr>
        <p:blipFill>
          <a:blip r:embed="rId3"/>
          <a:stretch>
            <a:fillRect/>
          </a:stretch>
        </p:blipFill>
        <p:spPr>
          <a:xfrm>
            <a:off x="0" y="1673"/>
            <a:ext cx="12192000" cy="6854653"/>
          </a:xfrm>
          <a:prstGeom prst="rect">
            <a:avLst/>
          </a:prstGeom>
        </p:spPr>
      </p:pic>
      <p:sp>
        <p:nvSpPr>
          <p:cNvPr id="9" name="Rectangle: Rounded Corners 8">
            <a:extLst>
              <a:ext uri="{FF2B5EF4-FFF2-40B4-BE49-F238E27FC236}">
                <a16:creationId xmlns:a16="http://schemas.microsoft.com/office/drawing/2014/main" id="{7D436D1D-7023-4C01-88BD-6030917F006C}"/>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FAC6A6-173F-48B3-986B-3F72E74EA68E}"/>
              </a:ext>
            </a:extLst>
          </p:cNvPr>
          <p:cNvSpPr txBox="1"/>
          <p:nvPr/>
        </p:nvSpPr>
        <p:spPr>
          <a:xfrm>
            <a:off x="190500" y="152400"/>
            <a:ext cx="11811000" cy="119181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phát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sửa</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dùng</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sắp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a16="http://schemas.microsoft.com/office/drawing/2014/main" id="{E7EC1872-214C-4A1C-A864-22C5C6DCE7B5}"/>
              </a:ext>
            </a:extLst>
          </p:cNvPr>
          <p:cNvGrpSpPr/>
          <p:nvPr/>
        </p:nvGrpSpPr>
        <p:grpSpPr>
          <a:xfrm>
            <a:off x="963931" y="1676399"/>
            <a:ext cx="2703239" cy="2336751"/>
            <a:chOff x="1105147" y="1463040"/>
            <a:chExt cx="2935362" cy="2926080"/>
          </a:xfrm>
        </p:grpSpPr>
        <p:pic>
          <p:nvPicPr>
            <p:cNvPr id="19" name="Picture 18" descr="A picture containing icon&#10;&#10;Description automatically generated">
              <a:extLst>
                <a:ext uri="{FF2B5EF4-FFF2-40B4-BE49-F238E27FC236}">
                  <a16:creationId xmlns:a16="http://schemas.microsoft.com/office/drawing/2014/main" id="{7D6E26AE-46B7-4A9D-A2A3-F49E3B70E69B}"/>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a16="http://schemas.microsoft.com/office/drawing/2014/main"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góp</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ý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E0D4642B-2679-4FCD-8FD7-9BF0B2C74155}"/>
              </a:ext>
            </a:extLst>
          </p:cNvPr>
          <p:cNvGrpSpPr/>
          <p:nvPr/>
        </p:nvGrpSpPr>
        <p:grpSpPr>
          <a:xfrm>
            <a:off x="4114800" y="1322321"/>
            <a:ext cx="3444530" cy="2336752"/>
            <a:chOff x="4363621" y="960035"/>
            <a:chExt cx="3227298" cy="2743200"/>
          </a:xfrm>
        </p:grpSpPr>
        <p:pic>
          <p:nvPicPr>
            <p:cNvPr id="22" name="Picture 21" descr="A picture containing icon&#10;&#10;Description automatically generated">
              <a:extLst>
                <a:ext uri="{FF2B5EF4-FFF2-40B4-BE49-F238E27FC236}">
                  <a16:creationId xmlns:a16="http://schemas.microsoft.com/office/drawing/2014/main" id="{208C158D-935A-4657-B1E5-EEC28D0DBF7C}"/>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a16="http://schemas.microsoft.com/office/drawing/2014/main" id="{8D0AB951-D441-4BCE-A6EA-4CB169DDFE98}"/>
                </a:ext>
              </a:extLst>
            </p:cNvPr>
            <p:cNvSpPr txBox="1"/>
            <p:nvPr/>
          </p:nvSpPr>
          <p:spPr>
            <a:xfrm>
              <a:off x="4509589" y="1617392"/>
              <a:ext cx="2935362" cy="1409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mình</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a16="http://schemas.microsoft.com/office/drawing/2014/main" id="{8A55E032-4042-4761-A075-DB02EE1CC51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a16="http://schemas.microsoft.com/office/drawing/2014/main" id="{03DA08DA-E93F-47C8-B059-15597DD759A6}"/>
                </a:ext>
              </a:extLst>
            </p:cNvPr>
            <p:cNvSpPr txBox="1"/>
            <p:nvPr/>
          </p:nvSpPr>
          <p:spPr>
            <a:xfrm>
              <a:off x="9284072" y="2560535"/>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hơn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a16="http://schemas.microsoft.com/office/drawing/2014/main" id="{5EA9E3D7-B6F9-459A-914A-3626FFC5169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21899" y="1775385"/>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Nunito Black" pitchFamily="2" charset="0"/>
              </a:rPr>
              <a:t>Vận</a:t>
            </a:r>
            <a:r>
              <a:rPr kumimoji="0" lang="en-US" sz="8000" b="0" i="0" u="none" strike="noStrike" kern="1200" cap="none" spc="0" normalizeH="0" noProof="0" dirty="0">
                <a:ln>
                  <a:noFill/>
                </a:ln>
                <a:solidFill>
                  <a:srgbClr val="F92D67"/>
                </a:solidFill>
                <a:effectLst/>
                <a:uLnTx/>
                <a:uFillTx/>
                <a:latin typeface="Nunito Black" pitchFamily="2" charset="0"/>
              </a:rPr>
              <a:t> </a:t>
            </a:r>
            <a:r>
              <a:rPr kumimoji="0" lang="en-US" sz="8000" b="0" i="0" u="none" strike="noStrike" kern="1200" cap="none" spc="0" normalizeH="0" noProof="0" dirty="0" err="1">
                <a:ln>
                  <a:noFill/>
                </a:ln>
                <a:solidFill>
                  <a:srgbClr val="F92D67"/>
                </a:solidFill>
                <a:effectLst/>
                <a:uLnTx/>
                <a:uFillTx/>
                <a:latin typeface="Nunito Black" pitchFamily="2" charset="0"/>
              </a:rPr>
              <a:t>dụng</a:t>
            </a:r>
            <a:endParaRPr kumimoji="0" lang="en-US" sz="80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3220" y="11749"/>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00" dirty="0" err="1">
                <a:solidFill>
                  <a:schemeClr val="bg1"/>
                </a:solidFill>
                <a:latin typeface="Nunito Black" pitchFamily="2" charset="0"/>
              </a:rPr>
              <a:t>Tìm</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đọc</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những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câu</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chuyện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văn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thơ</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về</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cây</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cối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muông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thú</a:t>
            </a:r>
            <a:r>
              <a:rPr lang="en-US" sz="2600" dirty="0">
                <a:solidFill>
                  <a:schemeClr val="bg1"/>
                </a:solidFill>
                <a:latin typeface="Nunito Black" panose="00000A00000000000000" pitchFamily="2" charset="0"/>
              </a:rPr>
              <a:t>.</a:t>
            </a:r>
          </a:p>
        </p:txBody>
      </p:sp>
      <p:grpSp>
        <p:nvGrpSpPr>
          <p:cNvPr id="13" name="Group 12">
            <a:extLst>
              <a:ext uri="{FF2B5EF4-FFF2-40B4-BE49-F238E27FC236}">
                <a16:creationId xmlns:a16="http://schemas.microsoft.com/office/drawing/2014/main" id="{C033993F-48BF-4300-9567-70C3EEDDF26B}"/>
              </a:ext>
            </a:extLst>
          </p:cNvPr>
          <p:cNvGrpSpPr/>
          <p:nvPr/>
        </p:nvGrpSpPr>
        <p:grpSpPr>
          <a:xfrm>
            <a:off x="3220" y="979024"/>
            <a:ext cx="12062004" cy="5816091"/>
            <a:chOff x="3220" y="979024"/>
            <a:chExt cx="12062004" cy="5816091"/>
          </a:xfrm>
        </p:grpSpPr>
        <p:sp>
          <p:nvSpPr>
            <p:cNvPr id="14" name="TextBox 8">
              <a:extLst>
                <a:ext uri="{FF2B5EF4-FFF2-40B4-BE49-F238E27FC236}">
                  <a16:creationId xmlns:a16="http://schemas.microsoft.com/office/drawing/2014/main" id="{32896E8D-15B0-F68D-D148-9102EBEEE639}"/>
                </a:ext>
              </a:extLst>
            </p:cNvPr>
            <p:cNvSpPr txBox="1"/>
            <p:nvPr/>
          </p:nvSpPr>
          <p:spPr>
            <a:xfrm>
              <a:off x="4994002" y="1557480"/>
              <a:ext cx="6931898" cy="1021556"/>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Mùa xuân về lúc nào không rõ. Tôi nghe tiếng vườn gọi.</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vườn, cây muỗm khoe </a:t>
              </a:r>
              <a:r>
                <a:rPr lang="en-US" dirty="0" err="1">
                  <a:latin typeface="Times New Roman" panose="02020603050405020304" pitchFamily="18" charset="0"/>
                  <a:cs typeface="Times New Roman" panose="02020603050405020304" pitchFamily="18" charset="0"/>
                </a:rPr>
                <a:t>vồng</a:t>
              </a:r>
              <a:r>
                <a:rPr lang="vi-VN" dirty="0">
                  <a:latin typeface="Times New Roman" panose="02020603050405020304" pitchFamily="18" charset="0"/>
                  <a:cs typeface="Times New Roman" panose="02020603050405020304" pitchFamily="18" charset="0"/>
                </a:rPr>
                <a:t> hoa mới. Hoa muỗm tua tủa trổ thẳng lên trời.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muỗm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đấy</a:t>
              </a:r>
              <a:r>
                <a:rPr lang="en-US" dirty="0">
                  <a:latin typeface="Times New Roman" panose="02020603050405020304" pitchFamily="18" charset="0"/>
                  <a:cs typeface="Times New Roman" panose="02020603050405020304" pitchFamily="18" charset="0"/>
                </a:rPr>
                <a:t>.</a:t>
              </a:r>
            </a:p>
          </p:txBody>
        </p:sp>
        <p:sp>
          <p:nvSpPr>
            <p:cNvPr id="23" name="TextBox 8">
              <a:extLst>
                <a:ext uri="{FF2B5EF4-FFF2-40B4-BE49-F238E27FC236}">
                  <a16:creationId xmlns:a16="http://schemas.microsoft.com/office/drawing/2014/main" id="{4809DE8C-7E66-8467-8FB1-7F01F47F6907}"/>
                </a:ext>
              </a:extLst>
            </p:cNvPr>
            <p:cNvSpPr txBox="1"/>
            <p:nvPr/>
          </p:nvSpPr>
          <p:spPr>
            <a:xfrm>
              <a:off x="5133325" y="4241224"/>
              <a:ext cx="6931899" cy="2553891"/>
            </a:xfrm>
            <a:prstGeom prst="roundRect">
              <a:avLst/>
            </a:prstGeom>
            <a:solidFill>
              <a:srgbClr val="EAF9FF"/>
            </a:solidFill>
            <a:ln>
              <a:solidFill>
                <a:schemeClr val="tx1"/>
              </a:solidFill>
              <a:prstDash val="lgDash"/>
            </a:ln>
          </p:spPr>
          <p:txBody>
            <a:bodyPr wrap="square" numCol="1">
              <a:spAutoFit/>
            </a:bodyPr>
            <a:lstStyle/>
            <a:p>
              <a:r>
                <a:rPr lang="en-US" dirty="0"/>
                <a:t>      </a:t>
              </a:r>
              <a:r>
                <a:rPr lang="vi-VN" dirty="0"/>
                <a:t>Khi hoa nhài nở, hoa bưởi cũng đua nhau nở. Từng chùm hoa bưởi, cánh trắng </a:t>
              </a:r>
              <a:r>
                <a:rPr lang="en-US" dirty="0" err="1"/>
                <a:t>cũng</a:t>
              </a:r>
              <a:r>
                <a:rPr lang="en-US" dirty="0"/>
                <a:t> </a:t>
              </a:r>
              <a:r>
                <a:rPr lang="vi-VN" dirty="0"/>
                <a:t>chẳng kém hoa nhài, nhưng lại có những tua nhị vàng </a:t>
              </a:r>
              <a:r>
                <a:rPr lang="en-US" dirty="0" err="1"/>
                <a:t>ngấn</a:t>
              </a:r>
              <a:r>
                <a:rPr lang="en-US" dirty="0"/>
                <a:t> </a:t>
              </a:r>
              <a:r>
                <a:rPr lang="en-US" dirty="0" err="1"/>
                <a:t>lên</a:t>
              </a:r>
              <a:r>
                <a:rPr lang="en-US" dirty="0"/>
                <a:t> </a:t>
              </a:r>
              <a:r>
                <a:rPr lang="en-US" dirty="0" err="1"/>
                <a:t>giữa</a:t>
              </a:r>
              <a:r>
                <a:rPr lang="en-US" dirty="0"/>
                <a:t> </a:t>
              </a:r>
              <a:r>
                <a:rPr lang="en-US" dirty="0" err="1"/>
                <a:t>lòng</a:t>
              </a:r>
              <a:r>
                <a:rPr lang="en-US" dirty="0"/>
                <a:t> </a:t>
              </a:r>
              <a:r>
                <a:rPr lang="en-US" dirty="0" err="1"/>
                <a:t>hoa</a:t>
              </a:r>
              <a:r>
                <a:rPr lang="en-US" dirty="0"/>
                <a:t>, </a:t>
              </a:r>
              <a:r>
                <a:rPr lang="en-US" dirty="0" err="1"/>
                <a:t>chẳng</a:t>
              </a:r>
              <a:r>
                <a:rPr lang="en-US" dirty="0"/>
                <a:t> </a:t>
              </a:r>
              <a:r>
                <a:rPr lang="en-US" dirty="0" err="1"/>
                <a:t>khác</a:t>
              </a:r>
              <a:r>
                <a:rPr lang="en-US" dirty="0"/>
                <a:t> </a:t>
              </a:r>
              <a:r>
                <a:rPr lang="en-US" dirty="0" err="1"/>
                <a:t>gì</a:t>
              </a:r>
              <a:r>
                <a:rPr lang="en-US" dirty="0"/>
                <a:t> </a:t>
              </a:r>
              <a:r>
                <a:rPr lang="en-US" dirty="0" err="1"/>
                <a:t>những</a:t>
              </a:r>
              <a:r>
                <a:rPr lang="en-US" dirty="0"/>
                <a:t> </a:t>
              </a:r>
              <a:r>
                <a:rPr lang="en-US" dirty="0" err="1"/>
                <a:t>bông</a:t>
              </a:r>
              <a:r>
                <a:rPr lang="en-US" dirty="0"/>
                <a:t> </a:t>
              </a:r>
              <a:r>
                <a:rPr lang="en-US" dirty="0" err="1"/>
                <a:t>thủy</a:t>
              </a:r>
              <a:r>
                <a:rPr lang="en-US" dirty="0"/>
                <a:t> </a:t>
              </a:r>
              <a:r>
                <a:rPr lang="en-US" dirty="0" err="1"/>
                <a:t>tiên</a:t>
              </a:r>
              <a:r>
                <a:rPr lang="en-US" dirty="0"/>
                <a:t> </a:t>
              </a:r>
              <a:r>
                <a:rPr lang="en-US" dirty="0" err="1"/>
                <a:t>thu</a:t>
              </a:r>
              <a:r>
                <a:rPr lang="en-US" dirty="0"/>
                <a:t> </a:t>
              </a:r>
              <a:r>
                <a:rPr lang="en-US" dirty="0" err="1"/>
                <a:t>nhỏ</a:t>
              </a:r>
              <a:r>
                <a:rPr lang="en-US" dirty="0"/>
                <a:t>. </a:t>
              </a:r>
              <a:r>
                <a:rPr lang="en-US" dirty="0" err="1"/>
                <a:t>Hoa</a:t>
              </a:r>
              <a:r>
                <a:rPr lang="en-US" dirty="0"/>
                <a:t> </a:t>
              </a:r>
              <a:r>
                <a:rPr lang="en-US" dirty="0" err="1"/>
                <a:t>bưởi</a:t>
              </a:r>
              <a:r>
                <a:rPr lang="en-US" dirty="0"/>
                <a:t> </a:t>
              </a:r>
              <a:r>
                <a:rPr lang="en-US" dirty="0" err="1"/>
                <a:t>là</a:t>
              </a:r>
              <a:r>
                <a:rPr lang="en-US" dirty="0"/>
                <a:t> </a:t>
              </a:r>
              <a:r>
                <a:rPr lang="en-US" dirty="0" err="1"/>
                <a:t>hoa</a:t>
              </a:r>
              <a:r>
                <a:rPr lang="en-US" dirty="0"/>
                <a:t> </a:t>
              </a:r>
              <a:r>
                <a:rPr lang="en-US" dirty="0" err="1"/>
                <a:t>cây</a:t>
              </a:r>
              <a:r>
                <a:rPr lang="en-US" dirty="0"/>
                <a:t> </a:t>
              </a:r>
              <a:r>
                <a:rPr lang="en-US" dirty="0" err="1"/>
                <a:t>còn</a:t>
              </a:r>
              <a:r>
                <a:rPr lang="en-US" dirty="0"/>
                <a:t> </a:t>
              </a:r>
              <a:r>
                <a:rPr lang="en-US" dirty="0" err="1"/>
                <a:t>hoa</a:t>
              </a:r>
              <a:r>
                <a:rPr lang="en-US" dirty="0"/>
                <a:t> </a:t>
              </a:r>
              <a:r>
                <a:rPr lang="en-US" dirty="0" err="1"/>
                <a:t>nhài</a:t>
              </a:r>
              <a:r>
                <a:rPr lang="en-US" dirty="0"/>
                <a:t> </a:t>
              </a:r>
              <a:r>
                <a:rPr lang="en-US" dirty="0" err="1"/>
                <a:t>là</a:t>
              </a:r>
              <a:r>
                <a:rPr lang="en-US" dirty="0"/>
                <a:t> </a:t>
              </a:r>
              <a:r>
                <a:rPr lang="en-US" dirty="0" err="1"/>
                <a:t>hoa</a:t>
              </a:r>
              <a:r>
                <a:rPr lang="en-US" dirty="0"/>
                <a:t> </a:t>
              </a:r>
              <a:r>
                <a:rPr lang="en-US" dirty="0" err="1"/>
                <a:t>bụi</a:t>
              </a:r>
              <a:r>
                <a:rPr lang="en-US" dirty="0"/>
                <a:t>. </a:t>
              </a:r>
              <a:r>
                <a:rPr lang="en-US" dirty="0" err="1"/>
                <a:t>Hoa</a:t>
              </a:r>
              <a:r>
                <a:rPr lang="en-US" dirty="0"/>
                <a:t> </a:t>
              </a:r>
              <a:r>
                <a:rPr lang="en-US" dirty="0" err="1"/>
                <a:t>cây</a:t>
              </a:r>
              <a:r>
                <a:rPr lang="en-US" dirty="0"/>
                <a:t> </a:t>
              </a:r>
              <a:r>
                <a:rPr lang="en-US" dirty="0" err="1"/>
                <a:t>có</a:t>
              </a:r>
              <a:r>
                <a:rPr lang="en-US" dirty="0"/>
                <a:t> </a:t>
              </a:r>
              <a:r>
                <a:rPr lang="en-US" dirty="0" err="1"/>
                <a:t>sức</a:t>
              </a:r>
              <a:r>
                <a:rPr lang="en-US" dirty="0"/>
                <a:t> </a:t>
              </a:r>
              <a:r>
                <a:rPr lang="en-US" dirty="0" err="1"/>
                <a:t>sống</a:t>
              </a:r>
              <a:r>
                <a:rPr lang="en-US" dirty="0"/>
                <a:t> </a:t>
              </a:r>
              <a:r>
                <a:rPr lang="en-US" dirty="0" err="1"/>
                <a:t>mạnh</a:t>
              </a:r>
              <a:r>
                <a:rPr lang="en-US" dirty="0"/>
                <a:t> </a:t>
              </a:r>
              <a:r>
                <a:rPr lang="en-US" dirty="0" err="1"/>
                <a:t>mẽ</a:t>
              </a:r>
              <a:r>
                <a:rPr lang="en-US" dirty="0"/>
                <a:t>. </a:t>
              </a:r>
              <a:r>
                <a:rPr lang="en-US" dirty="0" err="1"/>
                <a:t>Hoa</a:t>
              </a:r>
              <a:r>
                <a:rPr lang="en-US" dirty="0"/>
                <a:t> </a:t>
              </a:r>
              <a:r>
                <a:rPr lang="en-US" dirty="0" err="1"/>
                <a:t>bụi</a:t>
              </a:r>
              <a:r>
                <a:rPr lang="en-US" dirty="0"/>
                <a:t> </a:t>
              </a:r>
              <a:r>
                <a:rPr lang="en-US" dirty="0" err="1"/>
                <a:t>có</a:t>
              </a:r>
              <a:r>
                <a:rPr lang="en-US" dirty="0"/>
                <a:t> </a:t>
              </a:r>
              <a:r>
                <a:rPr lang="en-US" dirty="0" err="1"/>
                <a:t>chút</a:t>
              </a:r>
              <a:r>
                <a:rPr lang="en-US" dirty="0"/>
                <a:t> </a:t>
              </a:r>
              <a:r>
                <a:rPr lang="en-US" dirty="0" err="1"/>
                <a:t>gì</a:t>
              </a:r>
              <a:r>
                <a:rPr lang="en-US" dirty="0"/>
                <a:t> </a:t>
              </a:r>
              <a:r>
                <a:rPr lang="en-US" dirty="0" err="1"/>
                <a:t>giản</a:t>
              </a:r>
              <a:r>
                <a:rPr lang="en-US" dirty="0"/>
                <a:t> </a:t>
              </a:r>
              <a:r>
                <a:rPr lang="en-US" dirty="0" err="1"/>
                <a:t>dị</a:t>
              </a:r>
              <a:r>
                <a:rPr lang="en-US" dirty="0"/>
                <a:t> </a:t>
              </a:r>
              <a:r>
                <a:rPr lang="en-US" dirty="0" err="1"/>
                <a:t>hơn</a:t>
              </a:r>
              <a:r>
                <a:rPr lang="en-US" dirty="0"/>
                <a:t>. </a:t>
              </a:r>
              <a:r>
                <a:rPr lang="en-US" dirty="0" err="1"/>
                <a:t>Hương</a:t>
              </a:r>
              <a:r>
                <a:rPr lang="en-US" dirty="0"/>
                <a:t> </a:t>
              </a:r>
              <a:r>
                <a:rPr lang="en-US" dirty="0" err="1"/>
                <a:t>tỏa</a:t>
              </a:r>
              <a:r>
                <a:rPr lang="en-US" dirty="0"/>
                <a:t> </a:t>
              </a:r>
              <a:r>
                <a:rPr lang="en-US" dirty="0" err="1"/>
                <a:t>từ</a:t>
              </a:r>
              <a:r>
                <a:rPr lang="en-US" dirty="0"/>
                <a:t> </a:t>
              </a:r>
              <a:r>
                <a:rPr lang="en-US" dirty="0" err="1"/>
                <a:t>những</a:t>
              </a:r>
              <a:r>
                <a:rPr lang="en-US" dirty="0"/>
                <a:t> </a:t>
              </a:r>
              <a:r>
                <a:rPr lang="en-US" dirty="0" err="1"/>
                <a:t>cánh</a:t>
              </a:r>
              <a:r>
                <a:rPr lang="en-US" dirty="0"/>
                <a:t> </a:t>
              </a:r>
              <a:r>
                <a:rPr lang="en-US" dirty="0" err="1"/>
                <a:t>hoa</a:t>
              </a:r>
              <a:r>
                <a:rPr lang="en-US" dirty="0"/>
                <a:t>, </a:t>
              </a:r>
              <a:r>
                <a:rPr lang="en-US" dirty="0" err="1"/>
                <a:t>nhưng</a:t>
              </a:r>
              <a:r>
                <a:rPr lang="en-US" dirty="0"/>
                <a:t> </a:t>
              </a:r>
              <a:r>
                <a:rPr lang="en-US" dirty="0" err="1"/>
                <a:t>hương</a:t>
              </a:r>
              <a:r>
                <a:rPr lang="en-US" dirty="0"/>
                <a:t> </a:t>
              </a:r>
              <a:r>
                <a:rPr lang="en-US" dirty="0" err="1"/>
                <a:t>bưởi</a:t>
              </a:r>
              <a:r>
                <a:rPr lang="en-US" dirty="0"/>
                <a:t> </a:t>
              </a:r>
              <a:r>
                <a:rPr lang="en-US" dirty="0" err="1"/>
                <a:t>và</a:t>
              </a:r>
              <a:r>
                <a:rPr lang="en-US" dirty="0"/>
                <a:t> </a:t>
              </a:r>
              <a:r>
                <a:rPr lang="en-US" dirty="0" err="1"/>
                <a:t>hương</a:t>
              </a:r>
              <a:r>
                <a:rPr lang="en-US" dirty="0"/>
                <a:t> </a:t>
              </a:r>
              <a:r>
                <a:rPr lang="en-US" dirty="0" err="1"/>
                <a:t>nhài</a:t>
              </a:r>
              <a:r>
                <a:rPr lang="en-US" dirty="0"/>
                <a:t> </a:t>
              </a:r>
              <a:r>
                <a:rPr lang="en-US" dirty="0" err="1"/>
                <a:t>chẳng</a:t>
              </a:r>
              <a:r>
                <a:rPr lang="en-US" dirty="0"/>
                <a:t> bao </a:t>
              </a:r>
              <a:r>
                <a:rPr lang="en-US" dirty="0" err="1"/>
                <a:t>giờ</a:t>
              </a:r>
              <a:r>
                <a:rPr lang="en-US" dirty="0"/>
                <a:t> </a:t>
              </a:r>
              <a:r>
                <a:rPr lang="en-US" dirty="0" err="1"/>
                <a:t>lẫn</a:t>
              </a:r>
              <a:r>
                <a:rPr lang="en-US" dirty="0"/>
                <a:t>.</a:t>
              </a:r>
            </a:p>
            <a:p>
              <a:r>
                <a:rPr lang="en-US" dirty="0"/>
                <a:t>       </a:t>
              </a:r>
              <a:r>
                <a:rPr lang="en-US" dirty="0" err="1"/>
                <a:t>Mỗi</a:t>
              </a:r>
              <a:r>
                <a:rPr lang="en-US" dirty="0"/>
                <a:t> </a:t>
              </a:r>
              <a:r>
                <a:rPr lang="en-US" dirty="0" err="1"/>
                <a:t>thứ</a:t>
              </a:r>
              <a:r>
                <a:rPr lang="en-US" dirty="0"/>
                <a:t> </a:t>
              </a:r>
              <a:r>
                <a:rPr lang="en-US" dirty="0" err="1"/>
                <a:t>hoa</a:t>
              </a:r>
              <a:r>
                <a:rPr lang="en-US" dirty="0"/>
                <a:t> </a:t>
              </a:r>
              <a:r>
                <a:rPr lang="en-US" dirty="0" err="1"/>
                <a:t>đều</a:t>
              </a:r>
              <a:r>
                <a:rPr lang="en-US" dirty="0"/>
                <a:t> </a:t>
              </a:r>
              <a:r>
                <a:rPr lang="en-US" dirty="0" err="1"/>
                <a:t>có</a:t>
              </a:r>
              <a:r>
                <a:rPr lang="en-US" dirty="0"/>
                <a:t> </a:t>
              </a:r>
              <a:r>
                <a:rPr lang="en-US" dirty="0" err="1"/>
                <a:t>tiếng</a:t>
              </a:r>
              <a:r>
                <a:rPr lang="en-US" dirty="0"/>
                <a:t> </a:t>
              </a:r>
              <a:r>
                <a:rPr lang="en-US" dirty="0" err="1"/>
                <a:t>nói</a:t>
              </a:r>
              <a:r>
                <a:rPr lang="en-US" dirty="0"/>
                <a:t> </a:t>
              </a:r>
              <a:r>
                <a:rPr lang="en-US" dirty="0" err="1"/>
                <a:t>của</a:t>
              </a:r>
              <a:r>
                <a:rPr lang="en-US" dirty="0"/>
                <a:t> </a:t>
              </a:r>
              <a:r>
                <a:rPr lang="en-US" dirty="0" err="1"/>
                <a:t>riêng</a:t>
              </a:r>
              <a:r>
                <a:rPr lang="en-US" dirty="0"/>
                <a:t> </a:t>
              </a:r>
              <a:r>
                <a:rPr lang="en-US" dirty="0" err="1"/>
                <a:t>mình</a:t>
              </a:r>
              <a:r>
                <a:rPr lang="en-US" dirty="0"/>
                <a:t>.</a:t>
              </a:r>
            </a:p>
            <a:p>
              <a:r>
                <a:rPr lang="en-US" dirty="0"/>
                <a:t>                                                                                     (</a:t>
              </a:r>
              <a:r>
                <a:rPr lang="en-US" i="1" dirty="0"/>
                <a:t>Theo</a:t>
              </a:r>
              <a:r>
                <a:rPr lang="en-US" dirty="0"/>
                <a:t> </a:t>
              </a:r>
              <a:r>
                <a:rPr lang="en-US" dirty="0" err="1"/>
                <a:t>Ngô</a:t>
              </a:r>
              <a:r>
                <a:rPr lang="en-US" dirty="0"/>
                <a:t> </a:t>
              </a:r>
              <a:r>
                <a:rPr lang="en-US" dirty="0" err="1"/>
                <a:t>Văn</a:t>
              </a:r>
              <a:r>
                <a:rPr lang="en-US" dirty="0"/>
                <a:t> </a:t>
              </a:r>
              <a:r>
                <a:rPr lang="en-US" dirty="0" err="1"/>
                <a:t>Phú</a:t>
              </a:r>
              <a:r>
                <a:rPr lang="en-US" dirty="0"/>
                <a:t> )</a:t>
              </a:r>
            </a:p>
          </p:txBody>
        </p:sp>
        <p:sp>
          <p:nvSpPr>
            <p:cNvPr id="26" name="Hộp Văn bản 25">
              <a:extLst>
                <a:ext uri="{FF2B5EF4-FFF2-40B4-BE49-F238E27FC236}">
                  <a16:creationId xmlns:a16="http://schemas.microsoft.com/office/drawing/2014/main" id="{1DFFE0C8-FB16-2B9B-3861-6CFD755F854E}"/>
                </a:ext>
              </a:extLst>
            </p:cNvPr>
            <p:cNvSpPr txBox="1"/>
            <p:nvPr/>
          </p:nvSpPr>
          <p:spPr>
            <a:xfrm>
              <a:off x="4649951" y="979024"/>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Tiếng</a:t>
              </a:r>
              <a:r>
                <a:rPr kumimoji="0" lang="en-US" sz="2800" b="1" i="0"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1" i="0" u="none" strike="noStrike" kern="1200" cap="none" spc="0" normalizeH="0" noProof="0" dirty="0" err="1">
                  <a:ln>
                    <a:noFill/>
                  </a:ln>
                  <a:solidFill>
                    <a:srgbClr val="C00000"/>
                  </a:solidFill>
                  <a:effectLst/>
                  <a:uLnTx/>
                  <a:uFillTx/>
                  <a:latin typeface="Nunito Black" pitchFamily="2" charset="0"/>
                  <a:cs typeface="#9Slide03 Arima Madurai Black" panose="020B0604020202020204" charset="0"/>
                </a:rPr>
                <a:t>vườn</a:t>
              </a:r>
              <a:endParaRPr kumimoji="0" lang="vi-VN" sz="2800" b="0"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endParaRPr>
            </a:p>
          </p:txBody>
        </p:sp>
        <p:sp>
          <p:nvSpPr>
            <p:cNvPr id="10" name="TextBox 8">
              <a:extLst>
                <a:ext uri="{FF2B5EF4-FFF2-40B4-BE49-F238E27FC236}">
                  <a16:creationId xmlns:a16="http://schemas.microsoft.com/office/drawing/2014/main" id="{A694F9ED-1392-44D5-876C-AC87EF8AA2C7}"/>
                </a:ext>
              </a:extLst>
            </p:cNvPr>
            <p:cNvSpPr txBox="1"/>
            <p:nvPr/>
          </p:nvSpPr>
          <p:spPr>
            <a:xfrm>
              <a:off x="3220" y="2685698"/>
              <a:ext cx="5142395" cy="1634490"/>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 nhài trắng xoá bên vại nước.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ra,…</a:t>
              </a:r>
              <a:endParaRPr lang="vi-V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ACA526-CEDF-4E87-96FC-053DBB731E63}"/>
                </a:ext>
              </a:extLst>
            </p:cNvPr>
            <p:cNvPicPr>
              <a:picLocks noChangeAspect="1"/>
            </p:cNvPicPr>
            <p:nvPr/>
          </p:nvPicPr>
          <p:blipFill rotWithShape="1">
            <a:blip r:embed="rId3"/>
            <a:srcRect t="-2306" r="69139"/>
            <a:stretch/>
          </p:blipFill>
          <p:spPr>
            <a:xfrm>
              <a:off x="2802193" y="979025"/>
              <a:ext cx="1928929" cy="1824048"/>
            </a:xfrm>
            <a:prstGeom prst="rect">
              <a:avLst/>
            </a:prstGeom>
            <a:ln>
              <a:noFill/>
            </a:ln>
            <a:effectLst>
              <a:softEdge rad="112500"/>
            </a:effectLst>
          </p:spPr>
        </p:pic>
        <p:pic>
          <p:nvPicPr>
            <p:cNvPr id="8" name="Picture 7">
              <a:extLst>
                <a:ext uri="{FF2B5EF4-FFF2-40B4-BE49-F238E27FC236}">
                  <a16:creationId xmlns:a16="http://schemas.microsoft.com/office/drawing/2014/main" id="{36CE8E5A-04AE-4EC8-8551-A5B49481C664}"/>
                </a:ext>
              </a:extLst>
            </p:cNvPr>
            <p:cNvPicPr>
              <a:picLocks noChangeAspect="1"/>
            </p:cNvPicPr>
            <p:nvPr/>
          </p:nvPicPr>
          <p:blipFill rotWithShape="1">
            <a:blip r:embed="rId4"/>
            <a:srcRect l="57122"/>
            <a:stretch/>
          </p:blipFill>
          <p:spPr>
            <a:xfrm>
              <a:off x="5313980" y="2537811"/>
              <a:ext cx="2429750" cy="1782377"/>
            </a:xfrm>
            <a:prstGeom prst="rect">
              <a:avLst/>
            </a:prstGeom>
            <a:ln>
              <a:noFill/>
            </a:ln>
            <a:effectLst>
              <a:softEdge rad="112500"/>
            </a:effectLst>
          </p:spPr>
        </p:pic>
      </p:grpSp>
      <p:pic>
        <p:nvPicPr>
          <p:cNvPr id="12" name="Picture 11">
            <a:extLst>
              <a:ext uri="{FF2B5EF4-FFF2-40B4-BE49-F238E27FC236}">
                <a16:creationId xmlns:a16="http://schemas.microsoft.com/office/drawing/2014/main" id="{9F15F8AD-0C3F-40FA-8470-AA14004AA89E}"/>
              </a:ext>
            </a:extLst>
          </p:cNvPr>
          <p:cNvPicPr>
            <a:picLocks noChangeAspect="1"/>
          </p:cNvPicPr>
          <p:nvPr/>
        </p:nvPicPr>
        <p:blipFill rotWithShape="1">
          <a:blip r:embed="rId5"/>
          <a:srcRect l="2576" t="5080" r="59763" b="20053"/>
          <a:stretch/>
        </p:blipFill>
        <p:spPr>
          <a:xfrm>
            <a:off x="2682101" y="4482827"/>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Nunito Black" pitchFamily="2" charset="0"/>
                <a:ea typeface="+mj-ea"/>
                <a:cs typeface="+mj-cs"/>
              </a:rPr>
              <a:t>Củng</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cố</a:t>
            </a:r>
            <a:r>
              <a:rPr lang="en-US" sz="6400" dirty="0">
                <a:solidFill>
                  <a:srgbClr val="F92D67"/>
                </a:solidFill>
                <a:latin typeface="Nunito Black" pitchFamily="2" charset="0"/>
                <a:ea typeface="+mj-ea"/>
                <a:cs typeface="+mj-cs"/>
              </a:rPr>
              <a:t> -</a:t>
            </a:r>
          </a:p>
          <a:p>
            <a:pPr>
              <a:lnSpc>
                <a:spcPct val="90000"/>
              </a:lnSpc>
              <a:spcBef>
                <a:spcPct val="0"/>
              </a:spcBef>
              <a:spcAft>
                <a:spcPts val="400"/>
              </a:spcAft>
            </a:pP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Dặn</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dò</a:t>
            </a:r>
            <a:endParaRPr lang="en-US" sz="6400" dirty="0">
              <a:solidFill>
                <a:srgbClr val="F92D67"/>
              </a:solidFill>
              <a:latin typeface="Nunito Black"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a16="http://schemas.microsoft.com/office/drawing/2014/main"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A4AFB6-8DE6-43DB-ABDF-E02B0BF33DB3}"/>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Rectangle: Rounded Corners 12">
            <a:extLst>
              <a:ext uri="{FF2B5EF4-FFF2-40B4-BE49-F238E27FC236}">
                <a16:creationId xmlns:a16="http://schemas.microsoft.com/office/drawing/2014/main" id="{1AD4DBCD-A1EC-48FA-AC8C-6F8405751DFF}"/>
              </a:ext>
            </a:extLst>
          </p:cNvPr>
          <p:cNvSpPr/>
          <p:nvPr/>
        </p:nvSpPr>
        <p:spPr>
          <a:xfrm>
            <a:off x="190500" y="161925"/>
            <a:ext cx="11772900" cy="65341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5B34DF-9073-437A-A1F7-40F1713DDCD4}"/>
              </a:ext>
            </a:extLst>
          </p:cNvPr>
          <p:cNvSpPr txBox="1">
            <a:spLocks/>
          </p:cNvSpPr>
          <p:nvPr/>
        </p:nvSpPr>
        <p:spPr>
          <a:xfrm>
            <a:off x="7620" y="375401"/>
            <a:ext cx="12192000" cy="6923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err="1">
                <a:solidFill>
                  <a:srgbClr val="002060"/>
                </a:solidFill>
                <a:latin typeface="Times New Roman" panose="02020603050405020304" pitchFamily="18" charset="0"/>
                <a:cs typeface="Times New Roman" panose="02020603050405020304" pitchFamily="18" charset="0"/>
              </a:rPr>
              <a:t>Thứ</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ngày</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tháng</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năm</a:t>
            </a:r>
            <a:r>
              <a:rPr lang="en-US" b="1" i="1" dirty="0">
                <a:solidFill>
                  <a:srgbClr val="002060"/>
                </a:solidFill>
                <a:latin typeface="Times New Roman" panose="02020603050405020304" pitchFamily="18" charset="0"/>
                <a:cs typeface="Times New Roman" panose="02020603050405020304" pitchFamily="18" charset="0"/>
              </a:rPr>
              <a:t> 2023</a:t>
            </a:r>
          </a:p>
        </p:txBody>
      </p:sp>
      <p:sp>
        <p:nvSpPr>
          <p:cNvPr id="9" name="Title 1">
            <a:extLst>
              <a:ext uri="{FF2B5EF4-FFF2-40B4-BE49-F238E27FC236}">
                <a16:creationId xmlns:a16="http://schemas.microsoft.com/office/drawing/2014/main" id="{51EE5E93-B970-4BF6-AC2E-A2F0FD9A4B91}"/>
              </a:ext>
            </a:extLst>
          </p:cNvPr>
          <p:cNvSpPr txBox="1">
            <a:spLocks/>
          </p:cNvSpPr>
          <p:nvPr/>
        </p:nvSpPr>
        <p:spPr>
          <a:xfrm>
            <a:off x="-94904" y="1147858"/>
            <a:ext cx="12192001" cy="69233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57A083E-1E61-4D65-89D8-96FB26F62CDF}"/>
              </a:ext>
            </a:extLst>
          </p:cNvPr>
          <p:cNvSpPr/>
          <p:nvPr/>
        </p:nvSpPr>
        <p:spPr>
          <a:xfrm>
            <a:off x="110144" y="1939556"/>
            <a:ext cx="11986953" cy="1415772"/>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đoạn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nêu</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tình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xúc</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vật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trong</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tranh</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32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id="{1DA21429-1DBE-4695-93A3-6B39BC97EBB9}"/>
              </a:ext>
            </a:extLst>
          </p:cNvPr>
          <p:cNvSpPr/>
          <p:nvPr/>
        </p:nvSpPr>
        <p:spPr>
          <a:xfrm>
            <a:off x="1524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71370A7-A68D-44AC-9ADA-D28794C0EA6A}"/>
              </a:ext>
            </a:extLst>
          </p:cNvPr>
          <p:cNvPicPr>
            <a:picLocks noChangeAspect="1"/>
          </p:cNvPicPr>
          <p:nvPr/>
        </p:nvPicPr>
        <p:blipFill>
          <a:blip r:embed="rId3"/>
          <a:stretch>
            <a:fillRect/>
          </a:stretch>
        </p:blipFill>
        <p:spPr>
          <a:xfrm>
            <a:off x="681704" y="866934"/>
            <a:ext cx="10752391" cy="5811592"/>
          </a:xfrm>
          <a:prstGeom prst="rect">
            <a:avLst/>
          </a:prstGeom>
          <a:ln>
            <a:noFill/>
          </a:ln>
          <a:effectLst>
            <a:softEdge rad="112500"/>
          </a:effectLst>
        </p:spPr>
      </p:pic>
      <p:sp>
        <p:nvSpPr>
          <p:cNvPr id="8" name="TextBox 7">
            <a:extLst>
              <a:ext uri="{FF2B5EF4-FFF2-40B4-BE49-F238E27FC236}">
                <a16:creationId xmlns:a16="http://schemas.microsoft.com/office/drawing/2014/main" id="{AF8905CF-9B22-4A7C-9E2F-383FFAA2F2EA}"/>
              </a:ext>
            </a:extLst>
          </p:cNvPr>
          <p:cNvSpPr txBox="1"/>
          <p:nvPr/>
        </p:nvSpPr>
        <p:spPr>
          <a:xfrm>
            <a:off x="0" y="141374"/>
            <a:ext cx="121920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C3F6DF3-D484-4EA3-9FC0-1744C6AD4B38}"/>
              </a:ext>
            </a:extLst>
          </p:cNvPr>
          <p:cNvPicPr>
            <a:picLocks noChangeAspect="1"/>
          </p:cNvPicPr>
          <p:nvPr/>
        </p:nvPicPr>
        <p:blipFill>
          <a:blip r:embed="rId2"/>
          <a:stretch>
            <a:fillRect/>
          </a:stretch>
        </p:blipFill>
        <p:spPr>
          <a:xfrm>
            <a:off x="0" y="1673"/>
            <a:ext cx="12192000" cy="6854653"/>
          </a:xfrm>
          <a:prstGeom prst="rect">
            <a:avLst/>
          </a:prstGeom>
        </p:spPr>
      </p:pic>
      <p:sp>
        <p:nvSpPr>
          <p:cNvPr id="41" name="Rectangle: Rounded Corners 40">
            <a:extLst>
              <a:ext uri="{FF2B5EF4-FFF2-40B4-BE49-F238E27FC236}">
                <a16:creationId xmlns:a16="http://schemas.microsoft.com/office/drawing/2014/main" id="{D17BF37D-5DDC-4D98-97EB-01C867DBAD55}"/>
              </a:ext>
            </a:extLst>
          </p:cNvPr>
          <p:cNvSpPr/>
          <p:nvPr/>
        </p:nvSpPr>
        <p:spPr>
          <a:xfrm>
            <a:off x="114300" y="152399"/>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AAD9D16-B07A-475F-9F5F-F956ADD65A50}"/>
              </a:ext>
            </a:extLst>
          </p:cNvPr>
          <p:cNvSpPr txBox="1"/>
          <p:nvPr/>
        </p:nvSpPr>
        <p:spPr>
          <a:xfrm>
            <a:off x="1152865" y="1107860"/>
            <a:ext cx="2591764" cy="3011091"/>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B3AE22-2F3D-43D0-B7D8-6D32AC3F718B}"/>
              </a:ext>
            </a:extLst>
          </p:cNvPr>
          <p:cNvSpPr txBox="1"/>
          <p:nvPr/>
        </p:nvSpPr>
        <p:spPr>
          <a:xfrm>
            <a:off x="5181600" y="533657"/>
            <a:ext cx="6877050" cy="817245"/>
          </a:xfrm>
          <a:prstGeom prst="roundRect">
            <a:avLst/>
          </a:prstGeom>
          <a:solidFill>
            <a:schemeClr val="accent1">
              <a:lumMod val="60000"/>
              <a:lumOff val="4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thiệu</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quát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24E7BA-6231-4EE4-A1B0-E25553946120}"/>
              </a:ext>
            </a:extLst>
          </p:cNvPr>
          <p:cNvSpPr txBox="1"/>
          <p:nvPr/>
        </p:nvSpPr>
        <p:spPr>
          <a:xfrm>
            <a:off x="5124450" y="1900830"/>
            <a:ext cx="6934200"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FC103C4-A609-4331-924D-681A8A6E1572}"/>
              </a:ext>
            </a:extLst>
          </p:cNvPr>
          <p:cNvSpPr txBox="1"/>
          <p:nvPr/>
        </p:nvSpPr>
        <p:spPr>
          <a:xfrm>
            <a:off x="5099050" y="3428999"/>
            <a:ext cx="6978650" cy="2860358"/>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đẹp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sống</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44" name="Straight Arrow Connector 43">
            <a:extLst>
              <a:ext uri="{FF2B5EF4-FFF2-40B4-BE49-F238E27FC236}">
                <a16:creationId xmlns:a16="http://schemas.microsoft.com/office/drawing/2014/main" id="{4E5DE2F9-BB60-4B72-912B-2EA67AC9B0A6}"/>
              </a:ext>
            </a:extLst>
          </p:cNvPr>
          <p:cNvCxnSpPr>
            <a:cxnSpLocks/>
          </p:cNvCxnSpPr>
          <p:nvPr/>
        </p:nvCxnSpPr>
        <p:spPr>
          <a:xfrm flipV="1">
            <a:off x="3706741" y="1053222"/>
            <a:ext cx="1436759" cy="1385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32ECC0-A3BD-40BD-8890-4E2EDFDC85F4}"/>
              </a:ext>
            </a:extLst>
          </p:cNvPr>
          <p:cNvCxnSpPr>
            <a:cxnSpLocks/>
          </p:cNvCxnSpPr>
          <p:nvPr/>
        </p:nvCxnSpPr>
        <p:spPr>
          <a:xfrm>
            <a:off x="3681610" y="24384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9297669-D3E3-4039-8718-8ABE40FEF33C}"/>
              </a:ext>
            </a:extLst>
          </p:cNvPr>
          <p:cNvCxnSpPr>
            <a:cxnSpLocks/>
            <a:endCxn id="13" idx="1"/>
          </p:cNvCxnSpPr>
          <p:nvPr/>
        </p:nvCxnSpPr>
        <p:spPr>
          <a:xfrm>
            <a:off x="3706741" y="2438400"/>
            <a:ext cx="1392309" cy="24207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a16="http://schemas.microsoft.com/office/drawing/2014/main"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2FB569-0DF3-4D56-8EFA-C35408ACFC5C}"/>
              </a:ext>
            </a:extLst>
          </p:cNvPr>
          <p:cNvGrpSpPr/>
          <p:nvPr/>
        </p:nvGrpSpPr>
        <p:grpSpPr>
          <a:xfrm>
            <a:off x="0" y="152400"/>
            <a:ext cx="12420600" cy="6705600"/>
            <a:chOff x="4984077" y="2482716"/>
            <a:chExt cx="7207923" cy="4334457"/>
          </a:xfrm>
        </p:grpSpPr>
        <p:pic>
          <p:nvPicPr>
            <p:cNvPr id="5" name="Picture 4">
              <a:extLst>
                <a:ext uri="{FF2B5EF4-FFF2-40B4-BE49-F238E27FC236}">
                  <a16:creationId xmlns:a16="http://schemas.microsoft.com/office/drawing/2014/main" id="{5CF6584A-52D4-41D7-8400-6AEE83541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6" name="Picture 5">
              <a:extLst>
                <a:ext uri="{FF2B5EF4-FFF2-40B4-BE49-F238E27FC236}">
                  <a16:creationId xmlns:a16="http://schemas.microsoft.com/office/drawing/2014/main" id="{A2F7CD9B-5D83-4278-BE7C-0E783F969150}"/>
                </a:ext>
              </a:extLst>
            </p:cNvPr>
            <p:cNvPicPr>
              <a:picLocks noChangeAspect="1"/>
            </p:cNvPicPr>
            <p:nvPr/>
          </p:nvPicPr>
          <p:blipFill>
            <a:blip r:embed="rId4"/>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337350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id="{12F2CBAE-BEFB-459E-82ED-B5BCB3317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70" y="1755456"/>
            <a:ext cx="3444809" cy="4779789"/>
          </a:xfrm>
          <a:prstGeom prst="rect">
            <a:avLst/>
          </a:prstGeom>
        </p:spPr>
      </p:pic>
      <p:pic>
        <p:nvPicPr>
          <p:cNvPr id="11" name="Picture 10">
            <a:extLst>
              <a:ext uri="{FF2B5EF4-FFF2-40B4-BE49-F238E27FC236}">
                <a16:creationId xmlns:a16="http://schemas.microsoft.com/office/drawing/2014/main" id="{1C25D630-6198-4B77-9F4D-EA77B3A120C7}"/>
              </a:ext>
            </a:extLst>
          </p:cNvPr>
          <p:cNvPicPr>
            <a:picLocks noChangeAspect="1"/>
          </p:cNvPicPr>
          <p:nvPr/>
        </p:nvPicPr>
        <p:blipFill>
          <a:blip r:embed="rId5"/>
          <a:stretch>
            <a:fillRect/>
          </a:stretch>
        </p:blipFill>
        <p:spPr>
          <a:xfrm>
            <a:off x="2945641" y="144483"/>
            <a:ext cx="7010400" cy="943704"/>
          </a:xfrm>
          <a:prstGeom prst="rect">
            <a:avLst/>
          </a:prstGeom>
        </p:spPr>
      </p:pic>
    </p:spTree>
    <p:extLst>
      <p:ext uri="{BB962C8B-B14F-4D97-AF65-F5344CB8AC3E}">
        <p14:creationId xmlns:p14="http://schemas.microsoft.com/office/powerpoint/2010/main" val="69424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700" y="725778"/>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4E8014DF-92DC-456B-AB42-5A05FC84637A}"/>
              </a:ext>
            </a:extLst>
          </p:cNvPr>
          <p:cNvGrpSpPr/>
          <p:nvPr/>
        </p:nvGrpSpPr>
        <p:grpSpPr>
          <a:xfrm>
            <a:off x="4876800" y="1368201"/>
            <a:ext cx="6767383" cy="1744346"/>
            <a:chOff x="4876800" y="1368201"/>
            <a:chExt cx="6767383" cy="1744346"/>
          </a:xfrm>
        </p:grpSpPr>
        <p:sp>
          <p:nvSpPr>
            <p:cNvPr id="6" name="Wave 5"/>
            <p:cNvSpPr/>
            <p:nvPr/>
          </p:nvSpPr>
          <p:spPr>
            <a:xfrm>
              <a:off x="4876800" y="1368201"/>
              <a:ext cx="6767383" cy="1744346"/>
            </a:xfrm>
            <a:prstGeom prst="wave">
              <a:avLst/>
            </a:prstGeom>
            <a:solidFill>
              <a:srgbClr val="FDD9B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4945791" y="1735120"/>
              <a:ext cx="6629400" cy="919401"/>
            </a:xfrm>
            <a:prstGeom prst="roundRect">
              <a:avLst/>
            </a:prstGeom>
            <a:no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trước</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vẻ</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đẹp</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thú</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ngạc</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nhiên</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6BD29CBB-90D6-4E6A-BCAC-8D7C59639570}"/>
              </a:ext>
            </a:extLst>
          </p:cNvPr>
          <p:cNvGrpSpPr/>
          <p:nvPr/>
        </p:nvGrpSpPr>
        <p:grpSpPr>
          <a:xfrm>
            <a:off x="3457111" y="4676985"/>
            <a:ext cx="7679281" cy="2084465"/>
            <a:chOff x="3457111" y="4676985"/>
            <a:chExt cx="7679281" cy="2084465"/>
          </a:xfrm>
        </p:grpSpPr>
        <p:sp>
          <p:nvSpPr>
            <p:cNvPr id="19" name="Wave 18"/>
            <p:cNvSpPr/>
            <p:nvPr/>
          </p:nvSpPr>
          <p:spPr>
            <a:xfrm>
              <a:off x="3581401" y="4676985"/>
              <a:ext cx="7376786" cy="2084465"/>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457111" y="5012704"/>
              <a:ext cx="7679281" cy="1328023"/>
            </a:xfrm>
            <a:prstGeom prst="roundRect">
              <a:avLst/>
            </a:prstGeom>
            <a:noFill/>
            <a:ln w="28575">
              <a:noFill/>
              <a:prstDash val="sysDash"/>
            </a:ln>
            <a:effectLst/>
          </p:spPr>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khi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nghĩ</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đến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những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người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làm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nên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hoặc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giữ</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gìn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bảo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vệ</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p>
            <a:p>
              <a:pPr marR="0" lvl="0" algn="just" defTabSz="609539" rtl="0" eaLnBrk="1" fontAlgn="auto" latinLnBrk="0" hangingPunct="1">
                <a:lnSpc>
                  <a:spcPct val="100000"/>
                </a:lnSpc>
                <a:spcBef>
                  <a:spcPts val="0"/>
                </a:spcBef>
                <a:spcAft>
                  <a:spcPts val="0"/>
                </a:spcAft>
                <a:buClrTx/>
                <a:buSzTx/>
                <a:tabLst/>
                <a:defRPr/>
              </a:pP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trân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trọng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21" name="Group 20"/>
          <p:cNvGrpSpPr/>
          <p:nvPr/>
        </p:nvGrpSpPr>
        <p:grpSpPr>
          <a:xfrm>
            <a:off x="382324"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301256" y="2424144"/>
              <a:ext cx="3027436"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về</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vật</a:t>
              </a:r>
              <a:endParaRPr kumimoji="0" lang="en-US" sz="2800" b="1" i="0" u="none" strike="noStrike" kern="1200" cap="none" spc="0" normalizeH="0" baseline="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10977628" y="5773444"/>
            <a:ext cx="1333110" cy="1152585"/>
          </a:xfrm>
          <a:prstGeom prst="rect">
            <a:avLst/>
          </a:prstGeom>
          <a:ln>
            <a:noFill/>
          </a:ln>
          <a:effectLst>
            <a:softEdge rad="112500"/>
          </a:effectLst>
        </p:spPr>
      </p:pic>
      <p:grpSp>
        <p:nvGrpSpPr>
          <p:cNvPr id="14" name="Group 13">
            <a:extLst>
              <a:ext uri="{FF2B5EF4-FFF2-40B4-BE49-F238E27FC236}">
                <a16:creationId xmlns:a16="http://schemas.microsoft.com/office/drawing/2014/main" id="{E3B5C2B7-95D4-4EB3-8AF1-38F0A60D6C4B}"/>
              </a:ext>
            </a:extLst>
          </p:cNvPr>
          <p:cNvGrpSpPr/>
          <p:nvPr/>
        </p:nvGrpSpPr>
        <p:grpSpPr>
          <a:xfrm>
            <a:off x="4064000" y="3140621"/>
            <a:ext cx="7289800" cy="1552497"/>
            <a:chOff x="4064000" y="3140621"/>
            <a:chExt cx="7289800" cy="1552497"/>
          </a:xfrm>
        </p:grpSpPr>
        <p:sp>
          <p:nvSpPr>
            <p:cNvPr id="15" name="Wave 14"/>
            <p:cNvSpPr/>
            <p:nvPr/>
          </p:nvSpPr>
          <p:spPr>
            <a:xfrm>
              <a:off x="4287653" y="3140621"/>
              <a:ext cx="7066147"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95A7AC5-11DB-4CDD-DEA3-A436DD10AEC6}"/>
                </a:ext>
              </a:extLst>
            </p:cNvPr>
            <p:cNvSpPr txBox="1"/>
            <p:nvPr/>
          </p:nvSpPr>
          <p:spPr>
            <a:xfrm>
              <a:off x="4064000" y="3493305"/>
              <a:ext cx="7205217"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vai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trò</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trong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cuộc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sống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thích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52435A4-FAF6-406F-8482-816D5A847255}"/>
              </a:ext>
            </a:extLst>
          </p:cNvPr>
          <p:cNvCxnSpPr>
            <a:cxnSpLocks/>
          </p:cNvCxnSpPr>
          <p:nvPr/>
        </p:nvCxnSpPr>
        <p:spPr>
          <a:xfrm flipV="1">
            <a:off x="3865535" y="2240374"/>
            <a:ext cx="942273" cy="7314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F618C5-22C4-40D2-B39B-6EF4E84721DC}"/>
              </a:ext>
            </a:extLst>
          </p:cNvPr>
          <p:cNvCxnSpPr>
            <a:cxnSpLocks/>
          </p:cNvCxnSpPr>
          <p:nvPr/>
        </p:nvCxnSpPr>
        <p:spPr>
          <a:xfrm>
            <a:off x="3889155" y="3248185"/>
            <a:ext cx="339946" cy="245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5E68BF-C56B-4CE4-B02F-1030548B60BA}"/>
              </a:ext>
            </a:extLst>
          </p:cNvPr>
          <p:cNvCxnSpPr>
            <a:cxnSpLocks/>
          </p:cNvCxnSpPr>
          <p:nvPr/>
        </p:nvCxnSpPr>
        <p:spPr>
          <a:xfrm>
            <a:off x="3688491"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par>
                                <p:cTn id="34" presetID="1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257</TotalTime>
  <Words>833</Words>
  <Application>Microsoft Office PowerPoint</Application>
  <PresentationFormat>Widescreen</PresentationFormat>
  <Paragraphs>58</Paragraphs>
  <Slides>19</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等线</vt:lpstr>
      <vt:lpstr>#9Slide02 Noi dung dai</vt:lpstr>
      <vt:lpstr>#9Slide02 Tieu de dai</vt:lpstr>
      <vt:lpstr>Arial</vt:lpstr>
      <vt:lpstr>Arial-Rounded</vt:lpstr>
      <vt:lpstr>Calibri</vt:lpstr>
      <vt:lpstr>Nunito Black</vt:lpstr>
      <vt:lpstr>Open Sans</vt:lpstr>
      <vt:lpstr>Sigmar One</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Latitude 3520</cp:lastModifiedBy>
  <cp:revision>35</cp:revision>
  <dcterms:created xsi:type="dcterms:W3CDTF">2022-08-05T14:46:47Z</dcterms:created>
  <dcterms:modified xsi:type="dcterms:W3CDTF">2022-08-14T06:38:52Z</dcterms:modified>
  <cp:category>9Slide.vn</cp:category>
  <cp:contentStatus>9Slide</cp:contentStatus>
</cp:coreProperties>
</file>