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7762" r:id="rId2"/>
    <p:sldId id="7770" r:id="rId3"/>
    <p:sldId id="7748" r:id="rId4"/>
    <p:sldId id="7776" r:id="rId5"/>
    <p:sldId id="7777" r:id="rId6"/>
    <p:sldId id="7778" r:id="rId7"/>
    <p:sldId id="7779" r:id="rId8"/>
    <p:sldId id="7780" r:id="rId9"/>
    <p:sldId id="7781" r:id="rId10"/>
    <p:sldId id="7782" r:id="rId11"/>
    <p:sldId id="7783" r:id="rId12"/>
    <p:sldId id="7784" r:id="rId13"/>
    <p:sldId id="7790" r:id="rId14"/>
    <p:sldId id="7785" r:id="rId15"/>
    <p:sldId id="7766" r:id="rId16"/>
    <p:sldId id="7786" r:id="rId17"/>
    <p:sldId id="7788" r:id="rId18"/>
    <p:sldId id="77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95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pc:chgData name="ong si" userId="f7666c311d02ea20" providerId="LiveId" clId="{548330D4-90A6-4092-AE3C-8C3C93D766DE}" dt="2026-02-03T14:08:30.198" v="5" actId="47"/>
      <pc:docMkLst>
        <pc:docMk/>
      </pc:docMkLst>
      <pc:sldChg chg="del">
        <pc:chgData name="ong si" userId="f7666c311d02ea20" providerId="LiveId" clId="{548330D4-90A6-4092-AE3C-8C3C93D766DE}" dt="2026-02-03T14:05:40.201" v="0" actId="47"/>
        <pc:sldMkLst>
          <pc:docMk/>
          <pc:sldMk cId="1834603012" sldId="835"/>
        </pc:sldMkLst>
      </pc:sldChg>
      <pc:sldChg chg="del">
        <pc:chgData name="ong si" userId="f7666c311d02ea20" providerId="LiveId" clId="{548330D4-90A6-4092-AE3C-8C3C93D766DE}" dt="2026-02-03T14:05:45.479" v="1" actId="47"/>
        <pc:sldMkLst>
          <pc:docMk/>
          <pc:sldMk cId="2422396318" sldId="7734"/>
        </pc:sldMkLst>
      </pc:sldChg>
      <pc:sldChg chg="del">
        <pc:chgData name="ong si" userId="f7666c311d02ea20" providerId="LiveId" clId="{548330D4-90A6-4092-AE3C-8C3C93D766DE}" dt="2026-02-03T14:08:05.236" v="2" actId="47"/>
        <pc:sldMkLst>
          <pc:docMk/>
          <pc:sldMk cId="3914318177" sldId="7749"/>
        </pc:sldMkLst>
      </pc:sldChg>
      <pc:sldChg chg="del">
        <pc:chgData name="ong si" userId="f7666c311d02ea20" providerId="LiveId" clId="{548330D4-90A6-4092-AE3C-8C3C93D766DE}" dt="2026-02-03T14:08:06.655" v="3" actId="47"/>
        <pc:sldMkLst>
          <pc:docMk/>
          <pc:sldMk cId="4028483265" sldId="7758"/>
        </pc:sldMkLst>
      </pc:sldChg>
      <pc:sldChg chg="del">
        <pc:chgData name="ong si" userId="f7666c311d02ea20" providerId="LiveId" clId="{548330D4-90A6-4092-AE3C-8C3C93D766DE}" dt="2026-02-03T14:08:29.271" v="4" actId="47"/>
        <pc:sldMkLst>
          <pc:docMk/>
          <pc:sldMk cId="1260380285" sldId="7764"/>
        </pc:sldMkLst>
      </pc:sldChg>
      <pc:sldChg chg="del">
        <pc:chgData name="ong si" userId="f7666c311d02ea20" providerId="LiveId" clId="{548330D4-90A6-4092-AE3C-8C3C93D766DE}" dt="2026-02-03T14:08:30.198" v="5" actId="47"/>
        <pc:sldMkLst>
          <pc:docMk/>
          <pc:sldMk cId="2115849989" sldId="77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17.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17.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8.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17.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17.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a:solidFill>
                  <a:schemeClr val="accent1"/>
                </a:solidFill>
                <a:latin typeface="Circle" panose="020B0703020102020204" pitchFamily="34" charset="0"/>
                <a:ea typeface="Cambria" panose="02040503050406030204" pitchFamily="18" charset="0"/>
              </a:rPr>
              <a:t>Luyện tập biện pháp so sánh;</a:t>
            </a:r>
          </a:p>
          <a:p>
            <a:r>
              <a:rPr lang="en-US" sz="3600">
                <a:solidFill>
                  <a:schemeClr val="accent1"/>
                </a:solidFill>
                <a:latin typeface="Circle" panose="020B0703020102020204" pitchFamily="34" charset="0"/>
                <a:ea typeface="Cambria" panose="02040503050406030204" pitchFamily="18" charset="0"/>
              </a:rPr>
              <a:t> Đặt và trả lời câu hỏi Ở đâu?</a:t>
            </a: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037949" y="2256940"/>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2649894" y="2267899"/>
            <a:ext cx="401760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6B0C70E-F929-1D27-A739-14C186C1C6D0}"/>
              </a:ext>
            </a:extLst>
          </p:cNvPr>
          <p:cNvCxnSpPr>
            <a:cxnSpLocks/>
          </p:cNvCxnSpPr>
          <p:nvPr/>
        </p:nvCxnSpPr>
        <p:spPr>
          <a:xfrm>
            <a:off x="8994276" y="1946625"/>
            <a:ext cx="136081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 Ghi kết</a:t>
            </a:r>
            <a:r>
              <a:rPr kumimoji="0" lang="en-US" sz="3200" b="1" i="0" u="none" strike="noStrike" kern="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3311439"/>
              </p:ext>
            </p:extLst>
          </p:nvPr>
        </p:nvGraphicFramePr>
        <p:xfrm>
          <a:off x="1180453" y="2774500"/>
          <a:ext cx="9831093" cy="1645920"/>
        </p:xfrm>
        <a:graphic>
          <a:graphicData uri="http://schemas.openxmlformats.org/drawingml/2006/table">
            <a:tbl>
              <a:tblPr firstRow="1" bandRow="1">
                <a:tableStyleId>{00A15C55-8517-42AA-B614-E9B94910E393}</a:tableStyleId>
              </a:tblPr>
              <a:tblGrid>
                <a:gridCol w="3277031">
                  <a:extLst>
                    <a:ext uri="{9D8B030D-6E8A-4147-A177-3AD203B41FA5}">
                      <a16:colId xmlns:a16="http://schemas.microsoft.com/office/drawing/2014/main" val="2081349138"/>
                    </a:ext>
                  </a:extLst>
                </a:gridCol>
                <a:gridCol w="3277031">
                  <a:extLst>
                    <a:ext uri="{9D8B030D-6E8A-4147-A177-3AD203B41FA5}">
                      <a16:colId xmlns:a16="http://schemas.microsoft.com/office/drawing/2014/main" val="2617668736"/>
                    </a:ext>
                  </a:extLst>
                </a:gridCol>
                <a:gridCol w="3277031">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3200">
                          <a:solidFill>
                            <a:schemeClr val="tx1"/>
                          </a:solidFill>
                        </a:rPr>
                        <a:t>cây</a:t>
                      </a:r>
                      <a:r>
                        <a:rPr lang="en-US" sz="3200" baseline="0">
                          <a:solidFill>
                            <a:schemeClr val="tx1"/>
                          </a:solidFill>
                        </a:rPr>
                        <a:t> gạo</a:t>
                      </a:r>
                      <a:endParaRPr lang="en-US" sz="3200">
                        <a:solidFill>
                          <a:schemeClr val="tx1"/>
                        </a:solidFill>
                      </a:endParaRPr>
                    </a:p>
                  </a:txBody>
                  <a:tcPr/>
                </a:tc>
                <a:tc>
                  <a:txBody>
                    <a:bodyPr/>
                    <a:lstStyle/>
                    <a:p>
                      <a:pPr algn="ctr"/>
                      <a:r>
                        <a:rPr lang="en-US" sz="3200">
                          <a:solidFill>
                            <a:schemeClr val="tx1"/>
                          </a:solidFill>
                        </a:rPr>
                        <a:t>như</a:t>
                      </a:r>
                    </a:p>
                  </a:txBody>
                  <a:tcPr/>
                </a:tc>
                <a:tc>
                  <a:txBody>
                    <a:bodyPr/>
                    <a:lstStyle/>
                    <a:p>
                      <a:pPr algn="ctr"/>
                      <a:r>
                        <a:rPr lang="en-US" sz="3200">
                          <a:solidFill>
                            <a:schemeClr val="tx1"/>
                          </a:solidFill>
                        </a:rPr>
                        <a:t>tháp</a:t>
                      </a:r>
                      <a:r>
                        <a:rPr lang="en-US" sz="3200" baseline="0">
                          <a:solidFill>
                            <a:schemeClr val="tx1"/>
                          </a:solidFill>
                        </a:rPr>
                        <a:t> đèn khổng lồ</a:t>
                      </a:r>
                      <a:endParaRPr lang="en-US" sz="3200">
                        <a:solidFill>
                          <a:schemeClr val="tx1"/>
                        </a:solidFill>
                      </a:endParaRPr>
                    </a:p>
                  </a:txBody>
                  <a:tcPr/>
                </a:tc>
                <a:extLst>
                  <a:ext uri="{0D108BD9-81ED-4DB2-BD59-A6C34878D82A}">
                    <a16:rowId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3198757"/>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a:solidFill>
                  <a:srgbClr val="FF0000"/>
                </a:solidFill>
                <a:latin typeface="Circle" panose="020B0703020102020204" pitchFamily="34" charset="0"/>
              </a:rPr>
              <a:t>Thảo luận nhóm đôi</a:t>
            </a: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4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cây gạo</a:t>
            </a:r>
          </a:p>
        </p:txBody>
      </p:sp>
      <p:sp>
        <p:nvSpPr>
          <p:cNvPr id="24" name="TextBox 23"/>
          <p:cNvSpPr txBox="1"/>
          <p:nvPr/>
        </p:nvSpPr>
        <p:spPr>
          <a:xfrm>
            <a:off x="7103669" y="5403402"/>
            <a:ext cx="2616017" cy="461665"/>
          </a:xfrm>
          <a:prstGeom prst="rect">
            <a:avLst/>
          </a:prstGeom>
          <a:noFill/>
        </p:spPr>
        <p:txBody>
          <a:bodyPr wrap="square" rtlCol="0">
            <a:spAutoFit/>
          </a:bodyPr>
          <a:lstStyle/>
          <a:p>
            <a:r>
              <a:rPr lang="en-US" sz="2400" b="1" i="1">
                <a:solidFill>
                  <a:srgbClr val="FF0000"/>
                </a:solidFill>
              </a:rPr>
              <a:t>tháp đèn khổng lồ</a:t>
            </a: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5037" y="1546166"/>
            <a:ext cx="2449370"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ông</a:t>
            </a:r>
            <a:r>
              <a:rPr kumimoji="0" lang="en-US" sz="2400" b="1" i="1" u="none" strike="noStrike" kern="1200" cap="none" spc="0" normalizeH="0" noProof="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a:ln>
                  <a:noFill/>
                </a:ln>
                <a:solidFill>
                  <a:srgbClr val="FF0000"/>
                </a:solidFill>
                <a:effectLst/>
                <a:uLnTx/>
                <a:uFillTx/>
                <a:ea typeface="+mn-ea"/>
                <a:cs typeface="+mn-cs"/>
              </a:rPr>
              <a:t>gọn lửa</a:t>
            </a:r>
            <a:r>
              <a:rPr kumimoji="0" lang="en-US" sz="2400" b="1" i="1" u="none" strike="noStrike" kern="1200" cap="none" spc="0" normalizeH="0" noProof="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úp</a:t>
            </a:r>
            <a:r>
              <a:rPr kumimoji="0" lang="en-US" sz="2400" b="1" i="1" u="none" strike="noStrike" kern="1200" cap="none" spc="0" normalizeH="0" noProof="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được so sánh với nhau</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a16="http://schemas.microsoft.com/office/drawing/2014/main" id="{71D3CBF4-4470-4A0B-9F1F-5D5B7160F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a:off x="1147665" y="1928552"/>
            <a:ext cx="272606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516016" y="1928552"/>
            <a:ext cx="4170784"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TotalTime>
  <Words>1251</Words>
  <Application>Microsoft Office PowerPoint</Application>
  <PresentationFormat>Widescreen</PresentationFormat>
  <Paragraphs>167</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等线</vt:lpstr>
      <vt:lpstr>等线 Light</vt:lpstr>
      <vt:lpstr>Arial</vt:lpstr>
      <vt:lpstr>Calibri</vt:lpstr>
      <vt:lpstr>Circle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ong si</cp:lastModifiedBy>
  <cp:revision>53</cp:revision>
  <dcterms:created xsi:type="dcterms:W3CDTF">2022-05-21T09:20:50Z</dcterms:created>
  <dcterms:modified xsi:type="dcterms:W3CDTF">2026-02-03T14:08:33Z</dcterms:modified>
</cp:coreProperties>
</file>