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  <p:sldMasterId id="2147483707" r:id="rId4"/>
  </p:sldMasterIdLst>
  <p:notesMasterIdLst>
    <p:notesMasterId r:id="rId31"/>
  </p:notesMasterIdLst>
  <p:handoutMasterIdLst>
    <p:handoutMasterId r:id="rId32"/>
  </p:handoutMasterIdLst>
  <p:sldIdLst>
    <p:sldId id="2007577114" r:id="rId5"/>
    <p:sldId id="353" r:id="rId6"/>
    <p:sldId id="3399" r:id="rId7"/>
    <p:sldId id="375" r:id="rId8"/>
    <p:sldId id="2007577097" r:id="rId9"/>
    <p:sldId id="2007577117" r:id="rId10"/>
    <p:sldId id="2007577098" r:id="rId11"/>
    <p:sldId id="2007577099" r:id="rId12"/>
    <p:sldId id="2007577100" r:id="rId13"/>
    <p:sldId id="2007577101" r:id="rId14"/>
    <p:sldId id="2007577102" r:id="rId15"/>
    <p:sldId id="2007577118" r:id="rId16"/>
    <p:sldId id="3401" r:id="rId17"/>
    <p:sldId id="404" r:id="rId18"/>
    <p:sldId id="2007577105" r:id="rId19"/>
    <p:sldId id="2007577103" r:id="rId20"/>
    <p:sldId id="2007577120" r:id="rId21"/>
    <p:sldId id="2007577119" r:id="rId22"/>
    <p:sldId id="2007577121" r:id="rId23"/>
    <p:sldId id="2007577107" r:id="rId24"/>
    <p:sldId id="2007577122" r:id="rId25"/>
    <p:sldId id="409" r:id="rId26"/>
    <p:sldId id="2007577112" r:id="rId27"/>
    <p:sldId id="363" r:id="rId28"/>
    <p:sldId id="2007577123" r:id="rId29"/>
    <p:sldId id="2007577115" r:id="rId30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861"/>
    <a:srgbClr val="936C3F"/>
    <a:srgbClr val="1B3E5C"/>
    <a:srgbClr val="3F738C"/>
    <a:srgbClr val="3C6486"/>
    <a:srgbClr val="BC8240"/>
    <a:srgbClr val="50B095"/>
    <a:srgbClr val="FF99CC"/>
    <a:srgbClr val="E6CDFF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74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68D5F3-8C40-4B30-A948-7E535E31A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874D9-87C0-470A-841C-00210F423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800B5-DAD5-41E9-ADE9-FF9302B316C0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4EF3D-8A7D-49AE-9289-06E8FC5FCB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135C9-5CFF-4200-B118-1DF965F55C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8CF6-3C16-4317-8B04-0D6CF677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4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94D77-872A-43A7-A1C9-CF95DA15764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29576-E1DF-4A7B-8727-2A6C0DF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9576-E1DF-4A7B-8727-2A6C0DFAB7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b6f96fd3f7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b6f96fd3f7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358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70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409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9576-E1DF-4A7B-8727-2A6C0DFAB7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5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55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1895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130602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962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9576-E1DF-4A7B-8727-2A6C0DFAB7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9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9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20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51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6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45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99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84240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5169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4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8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0618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4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8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149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41097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5556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39887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432659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512990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52768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436503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363100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672602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7593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927181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702251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045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94E9FB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17145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-785252" y="292124"/>
            <a:ext cx="8753792" cy="1336688"/>
            <a:chOff x="1068461" y="156718"/>
            <a:chExt cx="6565344" cy="1002516"/>
          </a:xfrm>
        </p:grpSpPr>
        <p:sp>
          <p:nvSpPr>
            <p:cNvPr id="22" name="Google Shape;22;p3"/>
            <p:cNvSpPr/>
            <p:nvPr/>
          </p:nvSpPr>
          <p:spPr>
            <a:xfrm>
              <a:off x="4824999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8157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8157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7651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27" name="Google Shape;27;p3"/>
          <p:cNvGrpSpPr/>
          <p:nvPr/>
        </p:nvGrpSpPr>
        <p:grpSpPr>
          <a:xfrm flipH="1">
            <a:off x="6063984" y="1988567"/>
            <a:ext cx="1307767" cy="693067"/>
            <a:chOff x="2468025" y="734125"/>
            <a:chExt cx="980825" cy="519800"/>
          </a:xfrm>
        </p:grpSpPr>
        <p:sp>
          <p:nvSpPr>
            <p:cNvPr id="28" name="Google Shape;28;p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631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10800000">
            <a:off x="9531200" y="32022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-88900" y="3670301"/>
            <a:ext cx="12395200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-3685699" y="5231485"/>
            <a:ext cx="11366596" cy="1120919"/>
          </a:xfrm>
          <a:custGeom>
            <a:avLst/>
            <a:gdLst/>
            <a:ahLst/>
            <a:cxnLst/>
            <a:rect l="l" t="t" r="r" b="b"/>
            <a:pathLst>
              <a:path w="135780" h="17043" extrusionOk="0">
                <a:moveTo>
                  <a:pt x="97443" y="76"/>
                </a:moveTo>
                <a:lnTo>
                  <a:pt x="23158" y="101"/>
                </a:lnTo>
                <a:cubicBezTo>
                  <a:pt x="23158" y="101"/>
                  <a:pt x="17402" y="1"/>
                  <a:pt x="17285" y="2757"/>
                </a:cubicBezTo>
                <a:cubicBezTo>
                  <a:pt x="17169" y="5523"/>
                  <a:pt x="27469" y="5397"/>
                  <a:pt x="27469" y="5397"/>
                </a:cubicBezTo>
                <a:lnTo>
                  <a:pt x="70559" y="5280"/>
                </a:lnTo>
                <a:cubicBezTo>
                  <a:pt x="70559" y="5280"/>
                  <a:pt x="76415" y="5197"/>
                  <a:pt x="76248" y="7670"/>
                </a:cubicBezTo>
                <a:cubicBezTo>
                  <a:pt x="76073" y="10134"/>
                  <a:pt x="65706" y="9123"/>
                  <a:pt x="56758" y="9132"/>
                </a:cubicBezTo>
                <a:lnTo>
                  <a:pt x="8246" y="9040"/>
                </a:lnTo>
                <a:cubicBezTo>
                  <a:pt x="8246" y="9040"/>
                  <a:pt x="1" y="8998"/>
                  <a:pt x="1020" y="13016"/>
                </a:cubicBezTo>
                <a:cubicBezTo>
                  <a:pt x="2048" y="17043"/>
                  <a:pt x="12958" y="15999"/>
                  <a:pt x="17979" y="16232"/>
                </a:cubicBezTo>
                <a:lnTo>
                  <a:pt x="81353" y="16416"/>
                </a:lnTo>
                <a:lnTo>
                  <a:pt x="116999" y="16416"/>
                </a:lnTo>
                <a:cubicBezTo>
                  <a:pt x="116999" y="16416"/>
                  <a:pt x="122630" y="16065"/>
                  <a:pt x="122112" y="13676"/>
                </a:cubicBezTo>
                <a:cubicBezTo>
                  <a:pt x="121602" y="11287"/>
                  <a:pt x="113842" y="11897"/>
                  <a:pt x="107250" y="11930"/>
                </a:cubicBezTo>
                <a:cubicBezTo>
                  <a:pt x="100667" y="11964"/>
                  <a:pt x="90442" y="9725"/>
                  <a:pt x="102096" y="8864"/>
                </a:cubicBezTo>
                <a:lnTo>
                  <a:pt x="125069" y="9232"/>
                </a:lnTo>
                <a:cubicBezTo>
                  <a:pt x="125069" y="9232"/>
                  <a:pt x="135779" y="9850"/>
                  <a:pt x="135094" y="7561"/>
                </a:cubicBezTo>
                <a:cubicBezTo>
                  <a:pt x="134401" y="5272"/>
                  <a:pt x="131009" y="5439"/>
                  <a:pt x="125069" y="5330"/>
                </a:cubicBezTo>
                <a:cubicBezTo>
                  <a:pt x="119121" y="5222"/>
                  <a:pt x="88028" y="4737"/>
                  <a:pt x="88028" y="4737"/>
                </a:cubicBezTo>
                <a:cubicBezTo>
                  <a:pt x="88028" y="4737"/>
                  <a:pt x="82004" y="4019"/>
                  <a:pt x="86290" y="2432"/>
                </a:cubicBezTo>
                <a:lnTo>
                  <a:pt x="113842" y="2523"/>
                </a:lnTo>
                <a:cubicBezTo>
                  <a:pt x="113842" y="2523"/>
                  <a:pt x="125287" y="143"/>
                  <a:pt x="97443" y="76"/>
                </a:cubicBezTo>
                <a:close/>
              </a:path>
            </a:pathLst>
          </a:custGeom>
          <a:solidFill>
            <a:srgbClr val="008D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7255767" y="588435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-302596" y="2042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ctrTitle" idx="2"/>
          </p:nvPr>
        </p:nvSpPr>
        <p:spPr>
          <a:xfrm flipH="1">
            <a:off x="8234348" y="3938048"/>
            <a:ext cx="3000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 flipH="1">
            <a:off x="1269252" y="2488867"/>
            <a:ext cx="2629200" cy="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754C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ctrTitle" idx="3"/>
          </p:nvPr>
        </p:nvSpPr>
        <p:spPr>
          <a:xfrm flipH="1">
            <a:off x="957652" y="1834813"/>
            <a:ext cx="2940800" cy="8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 flipH="1">
            <a:off x="8234348" y="4523291"/>
            <a:ext cx="2633600" cy="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9" name="Google Shape;59;p5"/>
          <p:cNvGrpSpPr/>
          <p:nvPr/>
        </p:nvGrpSpPr>
        <p:grpSpPr>
          <a:xfrm>
            <a:off x="10307799" y="2095507"/>
            <a:ext cx="907807" cy="1321423"/>
            <a:chOff x="7730849" y="1571630"/>
            <a:chExt cx="680855" cy="991067"/>
          </a:xfrm>
        </p:grpSpPr>
        <p:sp>
          <p:nvSpPr>
            <p:cNvPr id="60" name="Google Shape;60;p5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5"/>
          <p:cNvSpPr/>
          <p:nvPr/>
        </p:nvSpPr>
        <p:spPr>
          <a:xfrm>
            <a:off x="10471644" y="33344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0" name="Google Shape;70;p5"/>
          <p:cNvGrpSpPr/>
          <p:nvPr/>
        </p:nvGrpSpPr>
        <p:grpSpPr>
          <a:xfrm>
            <a:off x="8921583" y="596924"/>
            <a:ext cx="4090357" cy="1645200"/>
            <a:chOff x="6691187" y="447693"/>
            <a:chExt cx="3067768" cy="1233900"/>
          </a:xfrm>
        </p:grpSpPr>
        <p:sp>
          <p:nvSpPr>
            <p:cNvPr id="71" name="Google Shape;71;p5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4739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1255767" y="999767"/>
            <a:ext cx="585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1255767" y="2289467"/>
            <a:ext cx="4383200" cy="3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938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1255767" y="999767"/>
            <a:ext cx="585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1255767" y="2289467"/>
            <a:ext cx="4383200" cy="3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707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1255767" y="999767"/>
            <a:ext cx="585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1255767" y="2289467"/>
            <a:ext cx="4383200" cy="3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527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1255767" y="999767"/>
            <a:ext cx="585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1255767" y="2289467"/>
            <a:ext cx="4383200" cy="3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139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996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563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16448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961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9409591" y="4149590"/>
            <a:ext cx="1377900" cy="1749493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25908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76" y="5842267"/>
            <a:ext cx="12319177" cy="1320619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16"/>
          <p:cNvSpPr/>
          <p:nvPr/>
        </p:nvSpPr>
        <p:spPr>
          <a:xfrm flipH="1">
            <a:off x="-3473514" y="5232267"/>
            <a:ext cx="7315281" cy="247032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91335" y="1679562"/>
            <a:ext cx="3592131" cy="5539745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26285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26285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25779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91965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7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99" name="Google Shape;499;p17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1" name="Google Shape;501;p17"/>
          <p:cNvSpPr/>
          <p:nvPr/>
        </p:nvSpPr>
        <p:spPr>
          <a:xfrm flipH="1">
            <a:off x="75066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2" name="Google Shape;502;p17"/>
          <p:cNvSpPr txBox="1">
            <a:spLocks noGrp="1"/>
          </p:cNvSpPr>
          <p:nvPr>
            <p:ph type="subTitle" idx="1"/>
          </p:nvPr>
        </p:nvSpPr>
        <p:spPr>
          <a:xfrm flipH="1">
            <a:off x="57666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 flipH="1">
            <a:off x="37982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4" name="Google Shape;504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5572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505" name="Google Shape;505;p17"/>
          <p:cNvGrpSpPr/>
          <p:nvPr/>
        </p:nvGrpSpPr>
        <p:grpSpPr>
          <a:xfrm>
            <a:off x="2246176" y="3048958"/>
            <a:ext cx="2268209" cy="3301655"/>
            <a:chOff x="1684631" y="2286718"/>
            <a:chExt cx="1701157" cy="2476241"/>
          </a:xfrm>
        </p:grpSpPr>
        <p:sp>
          <p:nvSpPr>
            <p:cNvPr id="506" name="Google Shape;506;p17"/>
            <p:cNvSpPr/>
            <p:nvPr/>
          </p:nvSpPr>
          <p:spPr>
            <a:xfrm flipH="1">
              <a:off x="2086848" y="30165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 flipH="1">
              <a:off x="2596993" y="24961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 flipH="1">
              <a:off x="2596993" y="29714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 flipH="1">
              <a:off x="1684631" y="29189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 flipH="1">
              <a:off x="2074466" y="22867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 flipH="1">
              <a:off x="2583822" y="30424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 flipH="1">
              <a:off x="2583822" y="29639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 flipH="1">
              <a:off x="2583822" y="24964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 flipH="1">
              <a:off x="2074466" y="22871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p17"/>
          <p:cNvSpPr/>
          <p:nvPr/>
        </p:nvSpPr>
        <p:spPr>
          <a:xfrm>
            <a:off x="-950631" y="5469734"/>
            <a:ext cx="15327444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516" name="Google Shape;516;p17"/>
          <p:cNvSpPr/>
          <p:nvPr/>
        </p:nvSpPr>
        <p:spPr>
          <a:xfrm flipH="1">
            <a:off x="292346" y="3227523"/>
            <a:ext cx="1002269" cy="1031931"/>
          </a:xfrm>
          <a:custGeom>
            <a:avLst/>
            <a:gdLst/>
            <a:ahLst/>
            <a:cxnLst/>
            <a:rect l="l" t="t" r="r" b="b"/>
            <a:pathLst>
              <a:path w="15239" h="15690" extrusionOk="0">
                <a:moveTo>
                  <a:pt x="0" y="0"/>
                </a:moveTo>
                <a:lnTo>
                  <a:pt x="4069" y="6375"/>
                </a:lnTo>
                <a:lnTo>
                  <a:pt x="9557" y="7937"/>
                </a:lnTo>
                <a:lnTo>
                  <a:pt x="5832" y="9290"/>
                </a:lnTo>
                <a:lnTo>
                  <a:pt x="11303" y="9357"/>
                </a:lnTo>
                <a:lnTo>
                  <a:pt x="8655" y="11212"/>
                </a:lnTo>
                <a:cubicBezTo>
                  <a:pt x="11287" y="12515"/>
                  <a:pt x="15230" y="15689"/>
                  <a:pt x="15230" y="15689"/>
                </a:cubicBezTo>
                <a:lnTo>
                  <a:pt x="15238" y="15681"/>
                </a:lnTo>
                <a:cubicBezTo>
                  <a:pt x="13551" y="494"/>
                  <a:pt x="1" y="0"/>
                  <a:pt x="0" y="0"/>
                </a:cubicBez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 flipH="1">
            <a:off x="292937" y="4102856"/>
            <a:ext cx="1401691" cy="440659"/>
          </a:xfrm>
          <a:custGeom>
            <a:avLst/>
            <a:gdLst/>
            <a:ahLst/>
            <a:cxnLst/>
            <a:rect l="l" t="t" r="r" b="b"/>
            <a:pathLst>
              <a:path w="21312" h="6700" extrusionOk="0">
                <a:moveTo>
                  <a:pt x="12616" y="1"/>
                </a:moveTo>
                <a:cubicBezTo>
                  <a:pt x="4608" y="1"/>
                  <a:pt x="1" y="6382"/>
                  <a:pt x="1" y="6382"/>
                </a:cubicBezTo>
                <a:lnTo>
                  <a:pt x="7461" y="6541"/>
                </a:lnTo>
                <a:lnTo>
                  <a:pt x="11813" y="2798"/>
                </a:lnTo>
                <a:lnTo>
                  <a:pt x="10828" y="6699"/>
                </a:lnTo>
                <a:lnTo>
                  <a:pt x="13960" y="2130"/>
                </a:lnTo>
                <a:lnTo>
                  <a:pt x="13977" y="5396"/>
                </a:lnTo>
                <a:cubicBezTo>
                  <a:pt x="16517" y="3917"/>
                  <a:pt x="21312" y="2380"/>
                  <a:pt x="21312" y="2380"/>
                </a:cubicBezTo>
                <a:cubicBezTo>
                  <a:pt x="18091" y="655"/>
                  <a:pt x="15180" y="1"/>
                  <a:pt x="12616" y="1"/>
                </a:cubicBez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 flipH="1">
            <a:off x="-1269692" y="4124101"/>
            <a:ext cx="1529679" cy="463876"/>
          </a:xfrm>
          <a:custGeom>
            <a:avLst/>
            <a:gdLst/>
            <a:ahLst/>
            <a:cxnLst/>
            <a:rect l="l" t="t" r="r" b="b"/>
            <a:pathLst>
              <a:path w="23258" h="7053" extrusionOk="0">
                <a:moveTo>
                  <a:pt x="8807" y="0"/>
                </a:moveTo>
                <a:cubicBezTo>
                  <a:pt x="6133" y="0"/>
                  <a:pt x="3172" y="646"/>
                  <a:pt x="0" y="2333"/>
                </a:cubicBezTo>
                <a:cubicBezTo>
                  <a:pt x="0" y="2333"/>
                  <a:pt x="5297" y="4037"/>
                  <a:pt x="8162" y="5633"/>
                </a:cubicBezTo>
                <a:lnTo>
                  <a:pt x="7870" y="2208"/>
                </a:lnTo>
                <a:lnTo>
                  <a:pt x="11671" y="7053"/>
                </a:lnTo>
                <a:lnTo>
                  <a:pt x="10225" y="2951"/>
                </a:lnTo>
                <a:lnTo>
                  <a:pt x="10225" y="2951"/>
                </a:lnTo>
                <a:lnTo>
                  <a:pt x="15263" y="6953"/>
                </a:lnTo>
                <a:lnTo>
                  <a:pt x="23258" y="6928"/>
                </a:lnTo>
                <a:cubicBezTo>
                  <a:pt x="23258" y="6928"/>
                  <a:pt x="17566" y="0"/>
                  <a:pt x="8807" y="0"/>
                </a:cubicBez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 flipH="1">
            <a:off x="-733469" y="3055535"/>
            <a:ext cx="993456" cy="1222007"/>
          </a:xfrm>
          <a:custGeom>
            <a:avLst/>
            <a:gdLst/>
            <a:ahLst/>
            <a:cxnLst/>
            <a:rect l="l" t="t" r="r" b="b"/>
            <a:pathLst>
              <a:path w="15105" h="18580" extrusionOk="0">
                <a:moveTo>
                  <a:pt x="15104" y="1"/>
                </a:moveTo>
                <a:lnTo>
                  <a:pt x="15104" y="1"/>
                </a:lnTo>
                <a:cubicBezTo>
                  <a:pt x="15104" y="1"/>
                  <a:pt x="276" y="3025"/>
                  <a:pt x="0" y="18580"/>
                </a:cubicBezTo>
                <a:cubicBezTo>
                  <a:pt x="0" y="18580"/>
                  <a:pt x="4010" y="14662"/>
                  <a:pt x="6767" y="12866"/>
                </a:cubicBezTo>
                <a:lnTo>
                  <a:pt x="3668" y="11496"/>
                </a:lnTo>
                <a:lnTo>
                  <a:pt x="9674" y="10410"/>
                </a:lnTo>
                <a:lnTo>
                  <a:pt x="5430" y="9733"/>
                </a:lnTo>
                <a:lnTo>
                  <a:pt x="11295" y="7152"/>
                </a:lnTo>
                <a:lnTo>
                  <a:pt x="15104" y="1"/>
                </a:ln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 flipH="1">
            <a:off x="272023" y="4278067"/>
            <a:ext cx="889079" cy="1304416"/>
          </a:xfrm>
          <a:custGeom>
            <a:avLst/>
            <a:gdLst/>
            <a:ahLst/>
            <a:cxnLst/>
            <a:rect l="l" t="t" r="r" b="b"/>
            <a:pathLst>
              <a:path w="13518" h="19833" extrusionOk="0">
                <a:moveTo>
                  <a:pt x="13517" y="0"/>
                </a:moveTo>
                <a:lnTo>
                  <a:pt x="13517" y="0"/>
                </a:lnTo>
                <a:cubicBezTo>
                  <a:pt x="1" y="6658"/>
                  <a:pt x="4027" y="19833"/>
                  <a:pt x="4027" y="19833"/>
                </a:cubicBezTo>
                <a:lnTo>
                  <a:pt x="8580" y="13818"/>
                </a:lnTo>
                <a:lnTo>
                  <a:pt x="8213" y="8020"/>
                </a:lnTo>
                <a:lnTo>
                  <a:pt x="10710" y="11153"/>
                </a:lnTo>
                <a:lnTo>
                  <a:pt x="8956" y="5882"/>
                </a:lnTo>
                <a:lnTo>
                  <a:pt x="11554" y="7803"/>
                </a:lnTo>
                <a:cubicBezTo>
                  <a:pt x="11888" y="4846"/>
                  <a:pt x="13517" y="1"/>
                  <a:pt x="13517" y="0"/>
                </a:cubicBez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 flipH="1">
            <a:off x="272023" y="4088321"/>
            <a:ext cx="1422605" cy="434279"/>
          </a:xfrm>
          <a:custGeom>
            <a:avLst/>
            <a:gdLst/>
            <a:ahLst/>
            <a:cxnLst/>
            <a:rect l="l" t="t" r="r" b="b"/>
            <a:pathLst>
              <a:path w="21630" h="6603" extrusionOk="0">
                <a:moveTo>
                  <a:pt x="12504" y="0"/>
                </a:moveTo>
                <a:cubicBezTo>
                  <a:pt x="4684" y="0"/>
                  <a:pt x="1" y="6603"/>
                  <a:pt x="1" y="6603"/>
                </a:cubicBezTo>
                <a:cubicBezTo>
                  <a:pt x="6252" y="2709"/>
                  <a:pt x="11485" y="1697"/>
                  <a:pt x="15237" y="1697"/>
                </a:cubicBezTo>
                <a:cubicBezTo>
                  <a:pt x="19302" y="1697"/>
                  <a:pt x="21629" y="2885"/>
                  <a:pt x="21629" y="2885"/>
                </a:cubicBezTo>
                <a:cubicBezTo>
                  <a:pt x="18258" y="783"/>
                  <a:pt x="15195" y="0"/>
                  <a:pt x="12504" y="0"/>
                </a:cubicBezTo>
                <a:close/>
              </a:path>
            </a:pathLst>
          </a:custGeom>
          <a:solidFill>
            <a:srgbClr val="78A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 flipH="1">
            <a:off x="-381271" y="4234659"/>
            <a:ext cx="634155" cy="3080075"/>
          </a:xfrm>
          <a:custGeom>
            <a:avLst/>
            <a:gdLst/>
            <a:ahLst/>
            <a:cxnLst/>
            <a:rect l="l" t="t" r="r" b="b"/>
            <a:pathLst>
              <a:path w="9642" h="46831" extrusionOk="0">
                <a:moveTo>
                  <a:pt x="1" y="0"/>
                </a:moveTo>
                <a:lnTo>
                  <a:pt x="1" y="9"/>
                </a:lnTo>
                <a:cubicBezTo>
                  <a:pt x="1" y="9"/>
                  <a:pt x="1680" y="12298"/>
                  <a:pt x="1530" y="18204"/>
                </a:cubicBezTo>
                <a:cubicBezTo>
                  <a:pt x="1379" y="24102"/>
                  <a:pt x="159" y="46365"/>
                  <a:pt x="159" y="46365"/>
                </a:cubicBezTo>
                <a:cubicBezTo>
                  <a:pt x="1643" y="45885"/>
                  <a:pt x="2768" y="45288"/>
                  <a:pt x="4162" y="45288"/>
                </a:cubicBezTo>
                <a:cubicBezTo>
                  <a:pt x="4346" y="45288"/>
                  <a:pt x="4535" y="45299"/>
                  <a:pt x="4729" y="45321"/>
                </a:cubicBezTo>
                <a:cubicBezTo>
                  <a:pt x="5479" y="45410"/>
                  <a:pt x="5971" y="46831"/>
                  <a:pt x="6534" y="46831"/>
                </a:cubicBezTo>
                <a:cubicBezTo>
                  <a:pt x="6605" y="46831"/>
                  <a:pt x="6677" y="46808"/>
                  <a:pt x="6751" y="46758"/>
                </a:cubicBezTo>
                <a:cubicBezTo>
                  <a:pt x="7402" y="46315"/>
                  <a:pt x="8605" y="45872"/>
                  <a:pt x="8605" y="45872"/>
                </a:cubicBezTo>
                <a:cubicBezTo>
                  <a:pt x="9641" y="23517"/>
                  <a:pt x="1" y="0"/>
                  <a:pt x="1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 flipH="1">
            <a:off x="272023" y="3227523"/>
            <a:ext cx="1022592" cy="1051136"/>
          </a:xfrm>
          <a:custGeom>
            <a:avLst/>
            <a:gdLst/>
            <a:ahLst/>
            <a:cxnLst/>
            <a:rect l="l" t="t" r="r" b="b"/>
            <a:pathLst>
              <a:path w="15548" h="15982" extrusionOk="0">
                <a:moveTo>
                  <a:pt x="0" y="0"/>
                </a:moveTo>
                <a:cubicBezTo>
                  <a:pt x="1" y="1"/>
                  <a:pt x="12640" y="5464"/>
                  <a:pt x="15547" y="15982"/>
                </a:cubicBezTo>
                <a:cubicBezTo>
                  <a:pt x="15547" y="15982"/>
                  <a:pt x="15088" y="1379"/>
                  <a:pt x="0" y="0"/>
                </a:cubicBezTo>
                <a:close/>
              </a:path>
            </a:pathLst>
          </a:custGeom>
          <a:solidFill>
            <a:srgbClr val="78A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 flipH="1">
            <a:off x="-733994" y="3055535"/>
            <a:ext cx="1107172" cy="1179191"/>
          </a:xfrm>
          <a:custGeom>
            <a:avLst/>
            <a:gdLst/>
            <a:ahLst/>
            <a:cxnLst/>
            <a:rect l="l" t="t" r="r" b="b"/>
            <a:pathLst>
              <a:path w="16834" h="17929" extrusionOk="0">
                <a:moveTo>
                  <a:pt x="16834" y="1"/>
                </a:moveTo>
                <a:cubicBezTo>
                  <a:pt x="0" y="3752"/>
                  <a:pt x="1830" y="17928"/>
                  <a:pt x="1830" y="17928"/>
                </a:cubicBezTo>
                <a:cubicBezTo>
                  <a:pt x="5865" y="5899"/>
                  <a:pt x="16833" y="1"/>
                  <a:pt x="16834" y="1"/>
                </a:cubicBezTo>
                <a:close/>
              </a:path>
            </a:pathLst>
          </a:custGeom>
          <a:solidFill>
            <a:srgbClr val="78A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25" name="Google Shape;525;p17"/>
          <p:cNvGrpSpPr/>
          <p:nvPr/>
        </p:nvGrpSpPr>
        <p:grpSpPr>
          <a:xfrm>
            <a:off x="1069510" y="3808757"/>
            <a:ext cx="3746679" cy="5113793"/>
            <a:chOff x="1023520" y="3199967"/>
            <a:chExt cx="2810009" cy="3835345"/>
          </a:xfrm>
        </p:grpSpPr>
        <p:sp>
          <p:nvSpPr>
            <p:cNvPr id="526" name="Google Shape;526;p17"/>
            <p:cNvSpPr/>
            <p:nvPr/>
          </p:nvSpPr>
          <p:spPr>
            <a:xfrm flipH="1">
              <a:off x="1439271" y="31999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 flipH="1">
              <a:off x="2127044" y="43035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 flipH="1">
              <a:off x="2127044" y="51351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 flipH="1">
              <a:off x="2092416" y="51295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 flipH="1">
              <a:off x="2092416" y="42941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 flipH="1">
              <a:off x="1439271" y="31999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 flipH="1">
              <a:off x="1023520" y="51518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p17"/>
          <p:cNvSpPr/>
          <p:nvPr/>
        </p:nvSpPr>
        <p:spPr>
          <a:xfrm flipH="1">
            <a:off x="2412047" y="1807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010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775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639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23"/>
          <p:cNvSpPr txBox="1">
            <a:spLocks noGrp="1"/>
          </p:cNvSpPr>
          <p:nvPr>
            <p:ph type="subTitle" idx="1"/>
          </p:nvPr>
        </p:nvSpPr>
        <p:spPr>
          <a:xfrm>
            <a:off x="1447453" y="2187867"/>
            <a:ext cx="3595600" cy="15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chemeClr val="accent6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5" name="Google Shape;625;p23"/>
          <p:cNvSpPr/>
          <p:nvPr/>
        </p:nvSpPr>
        <p:spPr>
          <a:xfrm flipH="1">
            <a:off x="-473" y="6108701"/>
            <a:ext cx="12192240" cy="98853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26" name="Google Shape;626;p23"/>
          <p:cNvGrpSpPr/>
          <p:nvPr/>
        </p:nvGrpSpPr>
        <p:grpSpPr>
          <a:xfrm rot="501813">
            <a:off x="8820755" y="443904"/>
            <a:ext cx="3758024" cy="5795609"/>
            <a:chOff x="-138878" y="1089036"/>
            <a:chExt cx="2326695" cy="3588512"/>
          </a:xfrm>
        </p:grpSpPr>
        <p:grpSp>
          <p:nvGrpSpPr>
            <p:cNvPr id="627" name="Google Shape;627;p23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628" name="Google Shape;628;p23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629" name="Google Shape;629;p23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23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23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23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23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23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23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7" name="Google Shape;637;p23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8" name="Google Shape;638;p23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639" name="Google Shape;639;p23"/>
          <p:cNvSpPr/>
          <p:nvPr/>
        </p:nvSpPr>
        <p:spPr>
          <a:xfrm>
            <a:off x="-355599" y="5054600"/>
            <a:ext cx="12547593" cy="2042552"/>
          </a:xfrm>
          <a:custGeom>
            <a:avLst/>
            <a:gdLst/>
            <a:ahLst/>
            <a:cxnLst/>
            <a:rect l="l" t="t" r="r" b="b"/>
            <a:pathLst>
              <a:path w="49000" h="12930" extrusionOk="0">
                <a:moveTo>
                  <a:pt x="31172" y="0"/>
                </a:moveTo>
                <a:cubicBezTo>
                  <a:pt x="26676" y="0"/>
                  <a:pt x="23110" y="2068"/>
                  <a:pt x="20810" y="3533"/>
                </a:cubicBezTo>
                <a:cubicBezTo>
                  <a:pt x="17140" y="5913"/>
                  <a:pt x="13309" y="6679"/>
                  <a:pt x="7905" y="7002"/>
                </a:cubicBezTo>
                <a:cubicBezTo>
                  <a:pt x="2500" y="7364"/>
                  <a:pt x="0" y="12930"/>
                  <a:pt x="0" y="12930"/>
                </a:cubicBezTo>
                <a:lnTo>
                  <a:pt x="49000" y="12930"/>
                </a:lnTo>
                <a:cubicBezTo>
                  <a:pt x="49000" y="12930"/>
                  <a:pt x="48879" y="8171"/>
                  <a:pt x="40127" y="2767"/>
                </a:cubicBezTo>
                <a:cubicBezTo>
                  <a:pt x="36860" y="734"/>
                  <a:pt x="33851" y="0"/>
                  <a:pt x="311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3"/>
          <p:cNvSpPr/>
          <p:nvPr/>
        </p:nvSpPr>
        <p:spPr>
          <a:xfrm flipH="1">
            <a:off x="-444520" y="425636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41" name="Google Shape;641;p23"/>
          <p:cNvGrpSpPr/>
          <p:nvPr/>
        </p:nvGrpSpPr>
        <p:grpSpPr>
          <a:xfrm rot="-1329632">
            <a:off x="873749" y="1342756"/>
            <a:ext cx="972496" cy="515387"/>
            <a:chOff x="2468025" y="734125"/>
            <a:chExt cx="980825" cy="519800"/>
          </a:xfrm>
        </p:grpSpPr>
        <p:sp>
          <p:nvSpPr>
            <p:cNvPr id="642" name="Google Shape;642;p2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540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4"/>
          <p:cNvSpPr txBox="1">
            <a:spLocks noGrp="1"/>
          </p:cNvSpPr>
          <p:nvPr>
            <p:ph type="title"/>
          </p:nvPr>
        </p:nvSpPr>
        <p:spPr>
          <a:xfrm>
            <a:off x="1358200" y="2337881"/>
            <a:ext cx="40244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647" name="Google Shape;647;p24"/>
          <p:cNvSpPr txBox="1">
            <a:spLocks noGrp="1"/>
          </p:cNvSpPr>
          <p:nvPr>
            <p:ph type="subTitle" idx="1"/>
          </p:nvPr>
        </p:nvSpPr>
        <p:spPr>
          <a:xfrm>
            <a:off x="1358200" y="2822915"/>
            <a:ext cx="402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8" name="Google Shape;648;p24"/>
          <p:cNvSpPr txBox="1">
            <a:spLocks noGrp="1"/>
          </p:cNvSpPr>
          <p:nvPr>
            <p:ph type="title" idx="2"/>
          </p:nvPr>
        </p:nvSpPr>
        <p:spPr>
          <a:xfrm>
            <a:off x="7215600" y="4562967"/>
            <a:ext cx="40244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49" name="Google Shape;649;p24"/>
          <p:cNvSpPr txBox="1">
            <a:spLocks noGrp="1"/>
          </p:cNvSpPr>
          <p:nvPr>
            <p:ph type="subTitle" idx="3"/>
          </p:nvPr>
        </p:nvSpPr>
        <p:spPr>
          <a:xfrm>
            <a:off x="7215600" y="5048000"/>
            <a:ext cx="402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0" name="Google Shape;650;p24"/>
          <p:cNvSpPr txBox="1">
            <a:spLocks noGrp="1"/>
          </p:cNvSpPr>
          <p:nvPr>
            <p:ph type="title" idx="4"/>
          </p:nvPr>
        </p:nvSpPr>
        <p:spPr>
          <a:xfrm>
            <a:off x="7215600" y="2339748"/>
            <a:ext cx="40244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subTitle" idx="5"/>
          </p:nvPr>
        </p:nvSpPr>
        <p:spPr>
          <a:xfrm>
            <a:off x="7215600" y="2824781"/>
            <a:ext cx="402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title" idx="6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9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4"/>
          <p:cNvSpPr/>
          <p:nvPr/>
        </p:nvSpPr>
        <p:spPr>
          <a:xfrm>
            <a:off x="-950640" y="5469734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99812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4"/>
          <p:cNvSpPr/>
          <p:nvPr/>
        </p:nvSpPr>
        <p:spPr>
          <a:xfrm>
            <a:off x="-404252" y="10414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251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89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7997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576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2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960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6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9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236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655146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043020"/>
      </p:ext>
    </p:extLst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77651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326282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368890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679190"/>
      </p:ext>
    </p:extLst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524716"/>
      </p:ext>
    </p:extLst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082796"/>
      </p:ext>
    </p:extLst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859845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0207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265931"/>
      </p:ext>
    </p:extLst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000993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46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4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735" r:id="rId5"/>
    <p:sldLayoutId id="2147483734" r:id="rId6"/>
    <p:sldLayoutId id="2147483731" r:id="rId7"/>
    <p:sldLayoutId id="2147483728" r:id="rId8"/>
    <p:sldLayoutId id="2147483720" r:id="rId9"/>
    <p:sldLayoutId id="2147483653" r:id="rId10"/>
    <p:sldLayoutId id="2147483654" r:id="rId11"/>
    <p:sldLayoutId id="2147483732" r:id="rId12"/>
    <p:sldLayoutId id="2147483730" r:id="rId13"/>
    <p:sldLayoutId id="2147483726" r:id="rId14"/>
    <p:sldLayoutId id="2147483725" r:id="rId15"/>
    <p:sldLayoutId id="2147483724" r:id="rId16"/>
    <p:sldLayoutId id="2147483723" r:id="rId17"/>
    <p:sldLayoutId id="2147483655" r:id="rId18"/>
    <p:sldLayoutId id="2147483719" r:id="rId19"/>
    <p:sldLayoutId id="2147483656" r:id="rId20"/>
    <p:sldLayoutId id="2147483657" r:id="rId21"/>
    <p:sldLayoutId id="2147483658" r:id="rId22"/>
    <p:sldLayoutId id="2147483659" r:id="rId23"/>
    <p:sldLayoutId id="2147483686" r:id="rId24"/>
    <p:sldLayoutId id="2147483727" r:id="rId25"/>
    <p:sldLayoutId id="2147483687" r:id="rId26"/>
    <p:sldLayoutId id="214748372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269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22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81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736" r:id="rId5"/>
    <p:sldLayoutId id="2147483733" r:id="rId6"/>
    <p:sldLayoutId id="2147483721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93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28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6" Type="http://schemas.openxmlformats.org/officeDocument/2006/relationships/image" Target="../media/image20.jpg"/><Relationship Id="rId5" Type="http://schemas.openxmlformats.org/officeDocument/2006/relationships/image" Target="../media/image14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6" Type="http://schemas.openxmlformats.org/officeDocument/2006/relationships/image" Target="../media/image20.jpg"/><Relationship Id="rId5" Type="http://schemas.openxmlformats.org/officeDocument/2006/relationships/image" Target="../media/image14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6" Type="http://schemas.openxmlformats.org/officeDocument/2006/relationships/image" Target="../media/image20.jpg"/><Relationship Id="rId5" Type="http://schemas.openxmlformats.org/officeDocument/2006/relationships/image" Target="../media/image14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6" Type="http://schemas.openxmlformats.org/officeDocument/2006/relationships/image" Target="../media/image20.jpg"/><Relationship Id="rId5" Type="http://schemas.openxmlformats.org/officeDocument/2006/relationships/image" Target="../media/image14.jp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4.emf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6" Type="http://schemas.openxmlformats.org/officeDocument/2006/relationships/image" Target="../media/image20.jpg"/><Relationship Id="rId5" Type="http://schemas.openxmlformats.org/officeDocument/2006/relationships/image" Target="../media/image14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6" Type="http://schemas.openxmlformats.org/officeDocument/2006/relationships/image" Target="../media/image20.jpg"/><Relationship Id="rId5" Type="http://schemas.openxmlformats.org/officeDocument/2006/relationships/image" Target="../media/image14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5" Type="http://schemas.openxmlformats.org/officeDocument/2006/relationships/image" Target="../media/image14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28641">
            <a:off x="2550122" y="-1322264"/>
            <a:ext cx="2702087" cy="25031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78496">
            <a:off x="27773" y="-162163"/>
            <a:ext cx="2286728" cy="21708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76984">
            <a:off x="-395317" y="1147992"/>
            <a:ext cx="2426516" cy="28663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571358">
            <a:off x="7066892" y="5545227"/>
            <a:ext cx="2651928" cy="2456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21503">
            <a:off x="10247983" y="4998878"/>
            <a:ext cx="2244280" cy="21305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323015">
            <a:off x="10844458" y="2654918"/>
            <a:ext cx="2381473" cy="281311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837899" y="2127758"/>
            <a:ext cx="9144000" cy="26717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SÀI ĐỒNG</a:t>
            </a:r>
            <a:b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6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6FFFDF-1D49-4D68-AD91-28FE9681F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95075" y="349176"/>
            <a:ext cx="776410" cy="700229"/>
          </a:xfrm>
          <a:prstGeom prst="roundRect">
            <a:avLst>
              <a:gd name="adj" fmla="val 30333"/>
            </a:avLst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1488958" y="1049405"/>
            <a:ext cx="9944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3600" dirty="0" err="1">
                <a:latin typeface="+mj-lt"/>
              </a:rPr>
              <a:t>Cọn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nước</a:t>
            </a:r>
            <a:r>
              <a:rPr lang="en-US" sz="3600" dirty="0">
                <a:latin typeface="+mj-lt"/>
              </a:rPr>
              <a:t>: </a:t>
            </a:r>
            <a:r>
              <a:rPr lang="en-US" sz="3600" dirty="0" err="1">
                <a:latin typeface="+mj-lt"/>
              </a:rPr>
              <a:t>vật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hình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bánh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xe</a:t>
            </a:r>
            <a:r>
              <a:rPr lang="en-US" sz="3600" dirty="0">
                <a:latin typeface="+mj-lt"/>
              </a:rPr>
              <a:t> có </a:t>
            </a:r>
            <a:r>
              <a:rPr lang="en-US" sz="3600" dirty="0" err="1">
                <a:latin typeface="+mj-lt"/>
              </a:rPr>
              <a:t>gắn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một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hê</a:t>
            </a:r>
            <a:r>
              <a:rPr lang="en-US" sz="3600" dirty="0">
                <a:latin typeface="+mj-lt"/>
              </a:rPr>
              <a:t>̣ </a:t>
            </a:r>
            <a:r>
              <a:rPr lang="en-US" sz="3600" dirty="0" err="1">
                <a:latin typeface="+mj-lt"/>
              </a:rPr>
              <a:t>thống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ống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bằng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tre</a:t>
            </a:r>
            <a:r>
              <a:rPr lang="en-US" sz="3600" dirty="0">
                <a:latin typeface="+mj-lt"/>
              </a:rPr>
              <a:t>, </a:t>
            </a:r>
            <a:r>
              <a:rPr lang="en-US" sz="3600" dirty="0" err="1">
                <a:latin typeface="+mj-lt"/>
              </a:rPr>
              <a:t>nứa</a:t>
            </a:r>
            <a:r>
              <a:rPr lang="en-US" sz="3600" dirty="0">
                <a:latin typeface="+mj-lt"/>
              </a:rPr>
              <a:t>, có </a:t>
            </a:r>
            <a:r>
              <a:rPr lang="en-US" sz="3600" dirty="0" err="1">
                <a:latin typeface="+mj-lt"/>
              </a:rPr>
              <a:t>thê</a:t>
            </a:r>
            <a:r>
              <a:rPr lang="en-US" sz="3600" dirty="0">
                <a:latin typeface="+mj-lt"/>
              </a:rPr>
              <a:t>̉ </a:t>
            </a:r>
            <a:r>
              <a:rPr lang="en-US" sz="3600" dirty="0" err="1">
                <a:latin typeface="+mj-lt"/>
              </a:rPr>
              <a:t>tư</a:t>
            </a:r>
            <a:r>
              <a:rPr lang="en-US" sz="3600" dirty="0">
                <a:latin typeface="+mj-lt"/>
              </a:rPr>
              <a:t>̣ quay </a:t>
            </a:r>
            <a:r>
              <a:rPr lang="en-US" sz="3600" dirty="0" err="1">
                <a:latin typeface="+mj-lt"/>
              </a:rPr>
              <a:t>được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nhơ</a:t>
            </a:r>
            <a:r>
              <a:rPr lang="en-US" sz="3600" dirty="0">
                <a:latin typeface="+mj-lt"/>
              </a:rPr>
              <a:t>̀ </a:t>
            </a:r>
            <a:r>
              <a:rPr lang="en-US" sz="3600" dirty="0" err="1">
                <a:latin typeface="+mj-lt"/>
              </a:rPr>
              <a:t>sức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nước</a:t>
            </a:r>
            <a:r>
              <a:rPr lang="en-US" sz="3600" dirty="0">
                <a:latin typeface="+mj-lt"/>
              </a:rPr>
              <a:t>, </a:t>
            </a:r>
            <a:r>
              <a:rPr lang="en-US" sz="3600" dirty="0" err="1">
                <a:latin typeface="+mj-lt"/>
              </a:rPr>
              <a:t>dùng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đê</a:t>
            </a:r>
            <a:r>
              <a:rPr lang="en-US" sz="3600" dirty="0">
                <a:latin typeface="+mj-lt"/>
              </a:rPr>
              <a:t>̉ </a:t>
            </a:r>
            <a:r>
              <a:rPr lang="en-US" sz="3600" dirty="0" err="1">
                <a:latin typeface="+mj-lt"/>
              </a:rPr>
              <a:t>đưa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nước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tư</a:t>
            </a:r>
            <a:r>
              <a:rPr lang="en-US" sz="3600" dirty="0">
                <a:latin typeface="+mj-lt"/>
              </a:rPr>
              <a:t>̀ </a:t>
            </a:r>
            <a:r>
              <a:rPr lang="en-US" sz="3600" dirty="0" err="1">
                <a:latin typeface="+mj-lt"/>
              </a:rPr>
              <a:t>suối</a:t>
            </a:r>
            <a:r>
              <a:rPr lang="en-US" sz="3600" dirty="0">
                <a:latin typeface="+mj-lt"/>
              </a:rPr>
              <a:t>, song </a:t>
            </a:r>
            <a:r>
              <a:rPr lang="en-US" sz="3600" dirty="0" err="1">
                <a:latin typeface="+mj-lt"/>
              </a:rPr>
              <a:t>lên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ruộng</a:t>
            </a:r>
            <a:r>
              <a:rPr lang="en-US" sz="3600" dirty="0">
                <a:latin typeface="+mj-lt"/>
              </a:rPr>
              <a:t>.</a:t>
            </a:r>
            <a:endParaRPr lang="vi-VN" sz="3600" dirty="0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38A09F-0D0D-4FF3-89C6-C98EC0E9A046}"/>
              </a:ext>
            </a:extLst>
          </p:cNvPr>
          <p:cNvSpPr/>
          <p:nvPr/>
        </p:nvSpPr>
        <p:spPr>
          <a:xfrm>
            <a:off x="1171484" y="1347676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pic>
        <p:nvPicPr>
          <p:cNvPr id="3" name="Picture 2" descr="A picture containing text, sky, outdoor object, water mill&#10;&#10;Description automatically generated">
            <a:extLst>
              <a:ext uri="{FF2B5EF4-FFF2-40B4-BE49-F238E27FC236}">
                <a16:creationId xmlns:a16="http://schemas.microsoft.com/office/drawing/2014/main" id="{78EE5828-0AA7-4D7A-8B17-D6DADEA2D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8" y="2964306"/>
            <a:ext cx="4390757" cy="2625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60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>
            <a:extLst>
              <a:ext uri="{FF2B5EF4-FFF2-40B4-BE49-F238E27FC236}">
                <a16:creationId xmlns:a16="http://schemas.microsoft.com/office/drawing/2014/main" id="{9FF9A042-64FE-4FCB-B7CA-81EF810F28D9}"/>
              </a:ext>
            </a:extLst>
          </p:cNvPr>
          <p:cNvSpPr txBox="1"/>
          <p:nvPr/>
        </p:nvSpPr>
        <p:spPr>
          <a:xfrm>
            <a:off x="6181855" y="3268842"/>
            <a:ext cx="430438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400" b="1" dirty="0">
                <a:solidFill>
                  <a:srgbClr val="637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</a:t>
            </a:r>
          </a:p>
          <a:p>
            <a:pPr algn="ctr"/>
            <a:r>
              <a:rPr lang="en-US" altLang="zh-CN" sz="6400" b="1" dirty="0">
                <a:solidFill>
                  <a:srgbClr val="637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 4</a:t>
            </a:r>
            <a:endParaRPr lang="zh-CN" altLang="en-US" sz="6400" b="1" dirty="0">
              <a:solidFill>
                <a:srgbClr val="637D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A_图片 4">
            <a:extLst>
              <a:ext uri="{FF2B5EF4-FFF2-40B4-BE49-F238E27FC236}">
                <a16:creationId xmlns:a16="http://schemas.microsoft.com/office/drawing/2014/main" id="{14E73A32-26C4-47E0-8A5F-78CCC0836E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" y="2382981"/>
            <a:ext cx="5929571" cy="4475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58B00-104D-4A7A-A061-507BEB31AD98}"/>
              </a:ext>
            </a:extLst>
          </p:cNvPr>
          <p:cNvSpPr txBox="1"/>
          <p:nvPr/>
        </p:nvSpPr>
        <p:spPr>
          <a:xfrm>
            <a:off x="260486" y="3268842"/>
            <a:ext cx="56813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12820">
              <a:buClr>
                <a:srgbClr val="000000"/>
              </a:buClr>
              <a:defRPr/>
            </a:pPr>
            <a:r>
              <a:rPr lang="en-US" altLang="zh-CN" sz="6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Yêu</a:t>
            </a:r>
            <a:r>
              <a:rPr lang="zh-CN" altLang="en-US" sz="6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6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cầu</a:t>
            </a:r>
            <a:endParaRPr lang="zh-CN" altLang="en-US" sz="6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812820">
              <a:buClr>
                <a:srgbClr val="000000"/>
              </a:buClr>
              <a:buSzPts val="2800"/>
              <a:defRPr/>
            </a:pPr>
            <a:r>
              <a:rPr lang="en-US" altLang="zh-CN" sz="3200" dirty="0"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-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Phân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công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theo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khô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̉</a:t>
            </a:r>
            <a:endParaRPr lang="zh-CN" altLang="en-US" sz="3200" dirty="0">
              <a:ln w="0"/>
              <a:solidFill>
                <a:prstClr val="black">
                  <a:lumMod val="95000"/>
                  <a:lumOff val="5000"/>
                </a:prstClr>
              </a:solidFill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812820">
              <a:buClr>
                <a:srgbClr val="000000"/>
              </a:buClr>
              <a:buSzPts val="2800"/>
              <a:defRPr/>
            </a:pP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-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Tất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cả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thành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viên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đều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endParaRPr lang="zh-CN" altLang="en-US" sz="3200" dirty="0">
              <a:ln w="0"/>
              <a:solidFill>
                <a:prstClr val="black">
                  <a:lumMod val="95000"/>
                  <a:lumOff val="5000"/>
                </a:prstClr>
              </a:solidFill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812820">
              <a:buClr>
                <a:srgbClr val="000000"/>
              </a:buClr>
              <a:buSzPts val="2800"/>
              <a:defRPr/>
            </a:pP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-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Sửa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lỗi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cho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bạn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nếu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bạn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</a:p>
          <a:p>
            <a:pPr defTabSz="812820">
              <a:buClr>
                <a:srgbClr val="000000"/>
              </a:buClr>
              <a:buSzPts val="2800"/>
              <a:defRPr/>
            </a:pP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chưa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đúng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a typeface="等线" panose="02010600030101010101" pitchFamily="2" charset="-122"/>
                <a:cs typeface="Times New Roman" pitchFamily="18" charset="0"/>
                <a:sym typeface="Arial"/>
              </a:rPr>
              <a:t>.</a:t>
            </a:r>
            <a:endParaRPr lang="zh-CN" altLang="en-US" sz="3200" dirty="0">
              <a:ln w="0"/>
              <a:solidFill>
                <a:prstClr val="black">
                  <a:lumMod val="95000"/>
                  <a:lumOff val="5000"/>
                </a:prstClr>
              </a:solidFill>
              <a:ea typeface="等线" panose="02010600030101010101" pitchFamily="2" charset="-122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4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gõ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kiến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̃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gọi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vòng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quanh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rồi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ngu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nữa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Nào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!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trúc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gảy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đàn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Khoác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tươi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non.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395075" y="238073"/>
            <a:ext cx="3606282" cy="811332"/>
            <a:chOff x="527970" y="-99584"/>
            <a:chExt cx="2704712" cy="6084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62151" y="-99584"/>
              <a:ext cx="2070531" cy="49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white"/>
                  </a:solidFill>
                  <a:latin typeface="+mj-lt"/>
                </a:rPr>
                <a:t>Đọc</a:t>
              </a:r>
              <a:r>
                <a:rPr lang="en-US" sz="2800" b="1" dirty="0">
                  <a:solidFill>
                    <a:prstClr val="white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+mj-lt"/>
                </a:rPr>
                <a:t>nhóm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cs typeface="+mn-cs"/>
              </a:rPr>
              <a:t>NGÀY HỘI RỪNG XANH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dẫn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đầu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múa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Khướu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lĩnh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xướng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dàn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ca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diễn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ảo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thuật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hoài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da.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Nấm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Tới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nhìn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say: 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Ơ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kìa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cọn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nước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quay.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            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Trọng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)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pic>
        <p:nvPicPr>
          <p:cNvPr id="10" name="Picture 9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26BA2C38-256F-44E9-9045-4CE02D399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E142F1F-63E2-43EA-BCA2-0A323557D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A3C26168-8F42-4CCB-925B-378544AF9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396DD29-41ED-4D11-B59B-25F6AB028C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BAE2A27-82C9-4E46-B7D3-8D404E71BEBA}"/>
              </a:ext>
            </a:extLst>
          </p:cNvPr>
          <p:cNvSpPr/>
          <p:nvPr/>
        </p:nvSpPr>
        <p:spPr>
          <a:xfrm>
            <a:off x="940300" y="1049405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C6B3CE-73AA-4B61-A1FA-BBE7BCD8786E}"/>
              </a:ext>
            </a:extLst>
          </p:cNvPr>
          <p:cNvSpPr/>
          <p:nvPr/>
        </p:nvSpPr>
        <p:spPr>
          <a:xfrm>
            <a:off x="940299" y="257007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D3188EB-B823-4F88-9CDD-B3036345CB26}"/>
              </a:ext>
            </a:extLst>
          </p:cNvPr>
          <p:cNvSpPr/>
          <p:nvPr/>
        </p:nvSpPr>
        <p:spPr>
          <a:xfrm>
            <a:off x="5926707" y="334695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D7F38D-CB71-4D5C-8642-AC0070516F80}"/>
              </a:ext>
            </a:extLst>
          </p:cNvPr>
          <p:cNvSpPr/>
          <p:nvPr/>
        </p:nvSpPr>
        <p:spPr>
          <a:xfrm>
            <a:off x="5926707" y="4859251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9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-20572" y="251093"/>
            <a:ext cx="4067743" cy="804294"/>
            <a:chOff x="527970" y="-94305"/>
            <a:chExt cx="2303141" cy="60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3" y="-94305"/>
              <a:ext cx="1567968" cy="48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Đọc</a:t>
              </a:r>
              <a:r>
                <a:rPr lang="en-US" sz="2800" b="1" dirty="0">
                  <a:solidFill>
                    <a:prstClr val="white"/>
                  </a:solidFill>
                  <a:latin typeface="Arial-Rounded"/>
                  <a:ea typeface="Arial-Rounded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toàn</a:t>
              </a:r>
              <a:r>
                <a:rPr lang="en-US" sz="2800" b="1" dirty="0">
                  <a:solidFill>
                    <a:prstClr val="white"/>
                  </a:solidFill>
                  <a:latin typeface="Arial-Rounded"/>
                  <a:ea typeface="Arial-Rounded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bài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5738C9D-4690-47BE-829C-D2ED14929E57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2000" dirty="0" err="1">
                <a:latin typeface="+mj-lt"/>
              </a:rPr>
              <a:t>Chim</a:t>
            </a:r>
            <a:r>
              <a:rPr lang="en-US" sz="2000" dirty="0">
                <a:latin typeface="+mj-lt"/>
              </a:rPr>
              <a:t> gõ </a:t>
            </a:r>
            <a:r>
              <a:rPr lang="en-US" sz="2000" dirty="0" err="1">
                <a:latin typeface="+mj-lt"/>
              </a:rPr>
              <a:t>kiến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mo</a:t>
            </a:r>
            <a:r>
              <a:rPr lang="en-US" sz="2000" dirty="0">
                <a:latin typeface="+mj-lt"/>
              </a:rPr>
              <a:t>̃</a:t>
            </a:r>
          </a:p>
          <a:p>
            <a:pPr indent="228594" algn="just"/>
            <a:r>
              <a:rPr lang="en-US" sz="2000" dirty="0">
                <a:latin typeface="+mj-lt"/>
              </a:rPr>
              <a:t>Gà </a:t>
            </a:r>
            <a:r>
              <a:rPr lang="en-US" sz="2000" dirty="0" err="1">
                <a:latin typeface="+mj-lt"/>
              </a:rPr>
              <a:t>rừng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gọi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vòng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quanh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Sáng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rồi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ngu</a:t>
            </a:r>
            <a:r>
              <a:rPr lang="en-US" sz="2000" dirty="0">
                <a:latin typeface="+mj-lt"/>
              </a:rPr>
              <a:t>̉ </a:t>
            </a:r>
            <a:r>
              <a:rPr lang="en-US" sz="2000" dirty="0" err="1">
                <a:latin typeface="+mj-lt"/>
              </a:rPr>
              <a:t>nữa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Nào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hội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!</a:t>
            </a:r>
          </a:p>
          <a:p>
            <a:pPr indent="228594" algn="just"/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>
                <a:latin typeface="+mj-lt"/>
              </a:rPr>
              <a:t>Tre, </a:t>
            </a:r>
            <a:r>
              <a:rPr lang="en-US" sz="2000" dirty="0" err="1">
                <a:latin typeface="+mj-lt"/>
              </a:rPr>
              <a:t>trúc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sáo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Khe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suối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gảy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đàn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Cây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ru</a:t>
            </a:r>
            <a:r>
              <a:rPr lang="en-US" sz="2000" dirty="0">
                <a:latin typeface="+mj-lt"/>
              </a:rPr>
              <a:t>̉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thay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áo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Khoác</a:t>
            </a:r>
            <a:r>
              <a:rPr lang="en-US" sz="2000" dirty="0">
                <a:latin typeface="+mj-lt"/>
              </a:rPr>
              <a:t> bao </a:t>
            </a:r>
            <a:r>
              <a:rPr lang="en-US" sz="2000" dirty="0" err="1">
                <a:latin typeface="+mj-lt"/>
              </a:rPr>
              <a:t>màu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tươi</a:t>
            </a:r>
            <a:r>
              <a:rPr lang="en-US" sz="2000" dirty="0">
                <a:latin typeface="+mj-lt"/>
              </a:rPr>
              <a:t> non.</a:t>
            </a:r>
            <a:endParaRPr lang="vi-VN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BEC89D-A1BE-4D6D-9215-8364464775D1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NGÀY HỘI RỪNG XANH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1758A-B122-4915-A0D0-D8E48F1532F5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/>
            <a:r>
              <a:rPr lang="en-US" sz="2000" dirty="0" err="1">
                <a:latin typeface="+mj-lt"/>
              </a:rPr>
              <a:t>Công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dẫn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đầu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dội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múa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Khướu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lĩnh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xướng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dàn</a:t>
            </a:r>
            <a:r>
              <a:rPr lang="en-US" sz="2000" dirty="0">
                <a:latin typeface="+mj-lt"/>
              </a:rPr>
              <a:t> ca</a:t>
            </a:r>
          </a:p>
          <a:p>
            <a:pPr indent="228594"/>
            <a:r>
              <a:rPr lang="en-US" sz="2000" dirty="0">
                <a:latin typeface="+mj-lt"/>
              </a:rPr>
              <a:t>Kì </a:t>
            </a:r>
            <a:r>
              <a:rPr lang="en-US" sz="2000" dirty="0" err="1">
                <a:latin typeface="+mj-lt"/>
              </a:rPr>
              <a:t>nhông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diễn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ảo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thuật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Thay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hoài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màu</a:t>
            </a:r>
            <a:r>
              <a:rPr lang="en-US" sz="2000" dirty="0">
                <a:latin typeface="+mj-lt"/>
              </a:rPr>
              <a:t> da.</a:t>
            </a:r>
          </a:p>
          <a:p>
            <a:pPr indent="228594"/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Nấm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mang</a:t>
            </a:r>
            <a:r>
              <a:rPr lang="en-US" sz="2000" dirty="0">
                <a:latin typeface="+mj-lt"/>
              </a:rPr>
              <a:t> ô </a:t>
            </a:r>
            <a:r>
              <a:rPr lang="en-US" sz="2000" dirty="0" err="1">
                <a:latin typeface="+mj-lt"/>
              </a:rPr>
              <a:t>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hội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Tới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suối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nhìn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mê</a:t>
            </a:r>
            <a:r>
              <a:rPr lang="en-US" sz="2000" dirty="0">
                <a:latin typeface="+mj-lt"/>
              </a:rPr>
              <a:t> say: </a:t>
            </a:r>
          </a:p>
          <a:p>
            <a:pPr indent="228594"/>
            <a:r>
              <a:rPr lang="en-US" sz="2000" dirty="0">
                <a:latin typeface="+mj-lt"/>
              </a:rPr>
              <a:t>Ơ </a:t>
            </a:r>
            <a:r>
              <a:rPr lang="en-US" sz="2000" dirty="0" err="1">
                <a:latin typeface="+mj-lt"/>
              </a:rPr>
              <a:t>kìa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cọn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nước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Đang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</a:t>
            </a:r>
            <a:r>
              <a:rPr lang="en-US" sz="2000" dirty="0">
                <a:latin typeface="+mj-lt"/>
              </a:rPr>
              <a:t>̀ </a:t>
            </a:r>
            <a:r>
              <a:rPr lang="en-US" sz="2000" dirty="0" err="1">
                <a:latin typeface="+mj-lt"/>
              </a:rPr>
              <a:t>đu</a:t>
            </a:r>
            <a:r>
              <a:rPr lang="en-US" sz="2000" dirty="0">
                <a:latin typeface="+mj-lt"/>
              </a:rPr>
              <a:t> quay.</a:t>
            </a:r>
          </a:p>
          <a:p>
            <a:pPr indent="228594"/>
            <a:r>
              <a:rPr lang="en-US" sz="2000" dirty="0">
                <a:latin typeface="+mj-lt"/>
              </a:rPr>
              <a:t>              </a:t>
            </a:r>
            <a:r>
              <a:rPr lang="vi-VN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Vương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Trọng</a:t>
            </a:r>
            <a:r>
              <a:rPr lang="vi-VN" sz="2000" dirty="0">
                <a:latin typeface="+mj-lt"/>
              </a:rPr>
              <a:t>)</a:t>
            </a:r>
            <a:endParaRPr lang="vi-VN" dirty="0">
              <a:latin typeface="+mj-lt"/>
            </a:endParaRPr>
          </a:p>
        </p:txBody>
      </p:sp>
      <p:pic>
        <p:nvPicPr>
          <p:cNvPr id="17" name="Picture 1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6A7985FD-B754-4191-BB51-DF9AABD22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B05CEC83-BFB3-4022-9183-6BE29C69E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62DB1291-DC2A-427E-93F7-D17BB653F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C126065-84EE-4B80-87AF-5BBFF2F1A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53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4066933" y="280201"/>
            <a:ext cx="970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TRẢ LỜI CÂU HỎI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38997" y="1209473"/>
            <a:ext cx="895947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Các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sư</a:t>
            </a:r>
            <a:r>
              <a:rPr lang="en-US" sz="2400" dirty="0">
                <a:latin typeface="+mj-lt"/>
              </a:rPr>
              <a:t>̣ </a:t>
            </a:r>
            <a:r>
              <a:rPr lang="en-US" sz="2400" dirty="0" err="1">
                <a:latin typeface="+mj-lt"/>
              </a:rPr>
              <a:t>vật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dưới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đây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ngày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hội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thê</a:t>
            </a:r>
            <a:r>
              <a:rPr lang="en-US" sz="2400" dirty="0">
                <a:latin typeface="+mj-lt"/>
              </a:rPr>
              <a:t>́ </a:t>
            </a:r>
            <a:r>
              <a:rPr lang="en-US" sz="2400" dirty="0" err="1">
                <a:latin typeface="+mj-lt"/>
              </a:rPr>
              <a:t>nào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pic>
        <p:nvPicPr>
          <p:cNvPr id="38" name="Picture 37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1D2F89F1-0A1D-485D-A1DA-12DF3CCF7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7" y="388886"/>
            <a:ext cx="2803452" cy="18256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8A11DEB-EA23-436B-BDDC-7075E6857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9" y="1923460"/>
            <a:ext cx="3012400" cy="2096866"/>
          </a:xfrm>
          <a:prstGeom prst="rect">
            <a:avLst/>
          </a:prstGeom>
        </p:spPr>
      </p:pic>
      <p:pic>
        <p:nvPicPr>
          <p:cNvPr id="8" name="Picture 7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B5E8F4E6-7226-4E9D-B7B4-E0C9B7792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4" y="4373953"/>
            <a:ext cx="3334201" cy="1928778"/>
          </a:xfrm>
          <a:prstGeom prst="rect">
            <a:avLst/>
          </a:prstGeom>
        </p:spPr>
      </p:pic>
      <p:pic>
        <p:nvPicPr>
          <p:cNvPr id="39" name="Picture 3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C10D5C2-E2E5-4614-8BBA-C296B904E7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9" y="4371328"/>
            <a:ext cx="3021742" cy="1931403"/>
          </a:xfrm>
          <a:prstGeom prst="rect">
            <a:avLst/>
          </a:prstGeom>
        </p:spPr>
      </p:pic>
      <p:pic>
        <p:nvPicPr>
          <p:cNvPr id="41" name="Picture 40" descr="A picture containing text, sky, outdoor object, water mill&#10;&#10;Description automatically generated">
            <a:extLst>
              <a:ext uri="{FF2B5EF4-FFF2-40B4-BE49-F238E27FC236}">
                <a16:creationId xmlns:a16="http://schemas.microsoft.com/office/drawing/2014/main" id="{3B03813B-2385-45B6-8008-7E9C9C7D3C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4" y="1917706"/>
            <a:ext cx="3334201" cy="2169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9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5E2835EF-C44F-4F3B-8797-93DC697F62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703">
            <a:off x="-106436" y="72311"/>
            <a:ext cx="5035296" cy="6891197"/>
          </a:xfrm>
          <a:prstGeom prst="hear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7036C-3354-489B-8819-AA1D50B31D55}"/>
              </a:ext>
            </a:extLst>
          </p:cNvPr>
          <p:cNvSpPr txBox="1"/>
          <p:nvPr/>
        </p:nvSpPr>
        <p:spPr>
          <a:xfrm>
            <a:off x="486484" y="270"/>
            <a:ext cx="1141410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Cùng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bạn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hỏi</a:t>
            </a:r>
            <a:r>
              <a:rPr lang="en-US" sz="3600" b="1" dirty="0">
                <a:latin typeface="+mj-lt"/>
              </a:rPr>
              <a:t> – </a:t>
            </a:r>
            <a:r>
              <a:rPr lang="en-US" sz="3600" b="1" dirty="0" err="1">
                <a:latin typeface="+mj-lt"/>
              </a:rPr>
              <a:t>đáp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vê</a:t>
            </a:r>
            <a:r>
              <a:rPr lang="en-US" sz="3600" b="1" dirty="0">
                <a:latin typeface="+mj-lt"/>
              </a:rPr>
              <a:t>̀ </a:t>
            </a:r>
            <a:r>
              <a:rPr lang="en-US" sz="3600" b="1" dirty="0" err="1">
                <a:latin typeface="+mj-lt"/>
              </a:rPr>
              <a:t>hoạt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động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của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các</a:t>
            </a:r>
            <a:r>
              <a:rPr lang="en-US" sz="3600" b="1" dirty="0">
                <a:latin typeface="+mj-lt"/>
              </a:rPr>
              <a:t> con </a:t>
            </a:r>
            <a:r>
              <a:rPr lang="en-US" sz="3600" b="1" dirty="0" err="1">
                <a:latin typeface="+mj-lt"/>
              </a:rPr>
              <a:t>vật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trong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ngày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hội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rừng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xanh</a:t>
            </a:r>
            <a:r>
              <a:rPr lang="en-US" sz="3600" b="1" dirty="0">
                <a:latin typeface="+mj-lt"/>
              </a:rPr>
              <a:t>.</a:t>
            </a:r>
            <a:endParaRPr lang="vi-VN" sz="3200" b="1" dirty="0">
              <a:latin typeface="+mj-lt"/>
            </a:endParaRPr>
          </a:p>
        </p:txBody>
      </p:sp>
      <p:pic>
        <p:nvPicPr>
          <p:cNvPr id="7" name="Picture 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43D49F88-CC2C-46A3-A286-3C30382ADF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901">
            <a:off x="7943655" y="22732"/>
            <a:ext cx="5035296" cy="6846098"/>
          </a:xfrm>
          <a:prstGeom prst="heart">
            <a:avLst/>
          </a:prstGeom>
        </p:spPr>
      </p:pic>
      <p:pic>
        <p:nvPicPr>
          <p:cNvPr id="8" name="Picture 7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D41F0B30-18CD-4C96-88AB-0346BE5729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506">
            <a:off x="4155707" y="0"/>
            <a:ext cx="5035296" cy="6858000"/>
          </a:xfrm>
          <a:prstGeom prst="hear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CD68CCE-0FD8-4C88-8887-0A3E6696071C}"/>
              </a:ext>
            </a:extLst>
          </p:cNvPr>
          <p:cNvGrpSpPr/>
          <p:nvPr/>
        </p:nvGrpSpPr>
        <p:grpSpPr>
          <a:xfrm>
            <a:off x="1217898" y="2019309"/>
            <a:ext cx="6024150" cy="849593"/>
            <a:chOff x="718457" y="2123591"/>
            <a:chExt cx="2710543" cy="468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F10F6EE-29B1-4463-B535-DE4DAE40F0D4}"/>
                </a:ext>
              </a:extLst>
            </p:cNvPr>
            <p:cNvGrpSpPr/>
            <p:nvPr/>
          </p:nvGrpSpPr>
          <p:grpSpPr>
            <a:xfrm>
              <a:off x="718457" y="2123591"/>
              <a:ext cx="2710543" cy="468000"/>
              <a:chOff x="718457" y="2123591"/>
              <a:chExt cx="2710543" cy="4680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928756F-1404-464B-A621-0284B8886EC4}"/>
                  </a:ext>
                </a:extLst>
              </p:cNvPr>
              <p:cNvGrpSpPr/>
              <p:nvPr/>
            </p:nvGrpSpPr>
            <p:grpSpPr>
              <a:xfrm>
                <a:off x="718457" y="2123591"/>
                <a:ext cx="2710543" cy="468000"/>
                <a:chOff x="718457" y="2123591"/>
                <a:chExt cx="2710543" cy="468000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B6CA9FCE-9E36-4137-95D7-454F0E48AB71}"/>
                    </a:ext>
                  </a:extLst>
                </p:cNvPr>
                <p:cNvSpPr/>
                <p:nvPr/>
              </p:nvSpPr>
              <p:spPr>
                <a:xfrm>
                  <a:off x="1025941" y="2156249"/>
                  <a:ext cx="2403059" cy="415994"/>
                </a:xfrm>
                <a:prstGeom prst="roundRect">
                  <a:avLst>
                    <a:gd name="adj" fmla="val 45452"/>
                  </a:avLst>
                </a:prstGeom>
                <a:solidFill>
                  <a:srgbClr val="F9BDC9"/>
                </a:solidFill>
                <a:ln>
                  <a:solidFill>
                    <a:srgbClr val="F9BD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3200" dirty="0">
                    <a:latin typeface="+mj-lt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2013AC3-E67D-402B-9773-19CEA97CA22A}"/>
                    </a:ext>
                  </a:extLst>
                </p:cNvPr>
                <p:cNvSpPr/>
                <p:nvPr/>
              </p:nvSpPr>
              <p:spPr>
                <a:xfrm>
                  <a:off x="718457" y="2123591"/>
                  <a:ext cx="468000" cy="468000"/>
                </a:xfrm>
                <a:prstGeom prst="ellipse">
                  <a:avLst/>
                </a:prstGeom>
                <a:solidFill>
                  <a:srgbClr val="FF0090"/>
                </a:solidFill>
                <a:ln>
                  <a:solidFill>
                    <a:srgbClr val="FF009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3200">
                    <a:latin typeface="+mj-lt"/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E6F7D6D-3DE3-4D32-A909-C850D2A41898}"/>
                  </a:ext>
                </a:extLst>
              </p:cNvPr>
              <p:cNvSpPr/>
              <p:nvPr/>
            </p:nvSpPr>
            <p:spPr>
              <a:xfrm>
                <a:off x="1140417" y="2207672"/>
                <a:ext cx="2211088" cy="322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latin typeface="+mj-lt"/>
                  </a:rPr>
                  <a:t>- </a:t>
                </a:r>
                <a:r>
                  <a:rPr lang="en-US" sz="3200" dirty="0" err="1">
                    <a:latin typeface="+mj-lt"/>
                  </a:rPr>
                  <a:t>Chim</a:t>
                </a:r>
                <a:r>
                  <a:rPr lang="en-US" sz="3200" dirty="0">
                    <a:latin typeface="+mj-lt"/>
                  </a:rPr>
                  <a:t> gõ </a:t>
                </a:r>
                <a:r>
                  <a:rPr lang="en-US" sz="3200" dirty="0" err="1">
                    <a:latin typeface="+mj-lt"/>
                  </a:rPr>
                  <a:t>kiến</a:t>
                </a:r>
                <a:r>
                  <a:rPr lang="en-US" sz="3200" dirty="0">
                    <a:latin typeface="+mj-lt"/>
                  </a:rPr>
                  <a:t> </a:t>
                </a:r>
                <a:r>
                  <a:rPr lang="en-US" sz="3200" dirty="0" err="1">
                    <a:latin typeface="+mj-lt"/>
                  </a:rPr>
                  <a:t>làm</a:t>
                </a:r>
                <a:r>
                  <a:rPr lang="en-US" sz="3200" dirty="0">
                    <a:latin typeface="+mj-lt"/>
                  </a:rPr>
                  <a:t> </a:t>
                </a:r>
                <a:r>
                  <a:rPr lang="en-US" sz="3200" dirty="0" err="1">
                    <a:latin typeface="+mj-lt"/>
                  </a:rPr>
                  <a:t>gi</a:t>
                </a:r>
                <a:r>
                  <a:rPr lang="en-US" sz="3200" dirty="0">
                    <a:latin typeface="+mj-lt"/>
                  </a:rPr>
                  <a:t>̀?</a:t>
                </a:r>
                <a:endParaRPr lang="vi-VN" sz="3200" dirty="0">
                  <a:latin typeface="+mj-lt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FA4FCD-C139-447E-92C9-C4C43CC92654}"/>
                </a:ext>
              </a:extLst>
            </p:cNvPr>
            <p:cNvSpPr/>
            <p:nvPr/>
          </p:nvSpPr>
          <p:spPr>
            <a:xfrm>
              <a:off x="785833" y="2142928"/>
              <a:ext cx="289476" cy="3899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+mj-lt"/>
                </a:rPr>
                <a:t> M</a:t>
              </a:r>
              <a:endParaRPr lang="vi-VN" sz="4000" dirty="0"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3079CA-A615-4AC6-904D-BA2F81116399}"/>
              </a:ext>
            </a:extLst>
          </p:cNvPr>
          <p:cNvGrpSpPr/>
          <p:nvPr/>
        </p:nvGrpSpPr>
        <p:grpSpPr>
          <a:xfrm>
            <a:off x="1942372" y="3188952"/>
            <a:ext cx="5340770" cy="755183"/>
            <a:chOff x="1025941" y="2156249"/>
            <a:chExt cx="2403059" cy="41599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6EB9466-F33B-46FB-96A4-E9ECCC014065}"/>
                </a:ext>
              </a:extLst>
            </p:cNvPr>
            <p:cNvSpPr/>
            <p:nvPr/>
          </p:nvSpPr>
          <p:spPr>
            <a:xfrm>
              <a:off x="1025941" y="2156249"/>
              <a:ext cx="2403059" cy="415994"/>
            </a:xfrm>
            <a:prstGeom prst="roundRect">
              <a:avLst>
                <a:gd name="adj" fmla="val 45452"/>
              </a:avLst>
            </a:prstGeom>
            <a:solidFill>
              <a:srgbClr val="F9BDC9"/>
            </a:solidFill>
            <a:ln>
              <a:solidFill>
                <a:srgbClr val="F9B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latin typeface="+mj-l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115E94-B723-4B89-8CEB-657113611394}"/>
                </a:ext>
              </a:extLst>
            </p:cNvPr>
            <p:cNvSpPr/>
            <p:nvPr/>
          </p:nvSpPr>
          <p:spPr>
            <a:xfrm>
              <a:off x="1140417" y="2207672"/>
              <a:ext cx="2211088" cy="322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+mj-lt"/>
                </a:rPr>
                <a:t>- </a:t>
              </a:r>
              <a:r>
                <a:rPr lang="en-US" sz="3200" dirty="0" err="1">
                  <a:latin typeface="+mj-lt"/>
                </a:rPr>
                <a:t>Chim</a:t>
              </a:r>
              <a:r>
                <a:rPr lang="en-US" sz="3200" dirty="0">
                  <a:latin typeface="+mj-lt"/>
                </a:rPr>
                <a:t> gõ </a:t>
              </a:r>
              <a:r>
                <a:rPr lang="en-US" sz="3200" dirty="0" err="1">
                  <a:latin typeface="+mj-lt"/>
                </a:rPr>
                <a:t>kiến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+mj-lt"/>
                </a:rPr>
                <a:t>nổi</a:t>
              </a:r>
              <a:r>
                <a:rPr lang="en-US" sz="32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+mj-lt"/>
                </a:rPr>
                <a:t>mo</a:t>
              </a:r>
              <a:r>
                <a:rPr lang="en-US" sz="3200" dirty="0">
                  <a:solidFill>
                    <a:srgbClr val="FF0000"/>
                  </a:solidFill>
                  <a:latin typeface="+mj-lt"/>
                </a:rPr>
                <a:t>̃.</a:t>
              </a:r>
              <a:endParaRPr lang="vi-VN" sz="3200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09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-20572" y="251093"/>
            <a:ext cx="4067743" cy="804294"/>
            <a:chOff x="527970" y="-94305"/>
            <a:chExt cx="2303141" cy="60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3" y="-94305"/>
              <a:ext cx="1567968" cy="49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Đọc</a:t>
              </a:r>
              <a:r>
                <a:rPr lang="en-US" sz="2800" b="1" dirty="0">
                  <a:solidFill>
                    <a:prstClr val="white"/>
                  </a:solidFill>
                  <a:latin typeface="Arial-Rounded"/>
                  <a:ea typeface="Arial-Rounded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nhẩm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5738C9D-4690-47BE-829C-D2ED14929E57}"/>
              </a:ext>
            </a:extLst>
          </p:cNvPr>
          <p:cNvSpPr txBox="1"/>
          <p:nvPr/>
        </p:nvSpPr>
        <p:spPr>
          <a:xfrm>
            <a:off x="1017783" y="901594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2000" dirty="0" err="1">
                <a:latin typeface="+mj-lt"/>
              </a:rPr>
              <a:t>Chim</a:t>
            </a:r>
            <a:r>
              <a:rPr lang="en-US" sz="2000" dirty="0">
                <a:latin typeface="+mj-lt"/>
              </a:rPr>
              <a:t> gõ </a:t>
            </a:r>
            <a:r>
              <a:rPr lang="en-US" sz="2000" dirty="0" err="1">
                <a:latin typeface="+mj-lt"/>
              </a:rPr>
              <a:t>kiến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mo</a:t>
            </a:r>
            <a:r>
              <a:rPr lang="en-US" sz="2000" dirty="0">
                <a:latin typeface="+mj-lt"/>
              </a:rPr>
              <a:t>̃</a:t>
            </a:r>
          </a:p>
          <a:p>
            <a:pPr indent="228594" algn="just"/>
            <a:r>
              <a:rPr lang="en-US" sz="2000" dirty="0">
                <a:latin typeface="+mj-lt"/>
              </a:rPr>
              <a:t>Gà </a:t>
            </a:r>
            <a:r>
              <a:rPr lang="en-US" sz="2000" dirty="0" err="1">
                <a:latin typeface="+mj-lt"/>
              </a:rPr>
              <a:t>rừng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gọi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vòng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quanh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Sáng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rồi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ngu</a:t>
            </a:r>
            <a:r>
              <a:rPr lang="en-US" sz="2000" dirty="0">
                <a:latin typeface="+mj-lt"/>
              </a:rPr>
              <a:t>̉ </a:t>
            </a:r>
            <a:r>
              <a:rPr lang="en-US" sz="2000" dirty="0" err="1">
                <a:latin typeface="+mj-lt"/>
              </a:rPr>
              <a:t>nữa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Nào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hội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!</a:t>
            </a:r>
          </a:p>
          <a:p>
            <a:pPr indent="228594" algn="just"/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>
                <a:latin typeface="+mj-lt"/>
              </a:rPr>
              <a:t>Tre, </a:t>
            </a:r>
            <a:r>
              <a:rPr lang="en-US" sz="2000" dirty="0" err="1">
                <a:latin typeface="+mj-lt"/>
              </a:rPr>
              <a:t>trúc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sáo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Khe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suối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gảy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đàn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Cây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ru</a:t>
            </a:r>
            <a:r>
              <a:rPr lang="en-US" sz="2000" dirty="0">
                <a:latin typeface="+mj-lt"/>
              </a:rPr>
              <a:t>̉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thay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áo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Khoác</a:t>
            </a:r>
            <a:r>
              <a:rPr lang="en-US" sz="2000" dirty="0">
                <a:latin typeface="+mj-lt"/>
              </a:rPr>
              <a:t> bao </a:t>
            </a:r>
            <a:r>
              <a:rPr lang="en-US" sz="2000" dirty="0" err="1">
                <a:latin typeface="+mj-lt"/>
              </a:rPr>
              <a:t>màu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tươi</a:t>
            </a:r>
            <a:r>
              <a:rPr lang="en-US" sz="2000" dirty="0">
                <a:latin typeface="+mj-lt"/>
              </a:rPr>
              <a:t> non.</a:t>
            </a:r>
            <a:endParaRPr lang="vi-VN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BEC89D-A1BE-4D6D-9215-8364464775D1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NGÀY HỘI RỪNG XANH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1758A-B122-4915-A0D0-D8E48F1532F5}"/>
              </a:ext>
            </a:extLst>
          </p:cNvPr>
          <p:cNvSpPr txBox="1"/>
          <p:nvPr/>
        </p:nvSpPr>
        <p:spPr>
          <a:xfrm>
            <a:off x="6047248" y="1843950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/>
            <a:r>
              <a:rPr lang="en-US" sz="2000" dirty="0" err="1">
                <a:latin typeface="+mj-lt"/>
              </a:rPr>
              <a:t>Công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dẫn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đầu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dội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múa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Khướu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lĩnh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xướng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dàn</a:t>
            </a:r>
            <a:r>
              <a:rPr lang="en-US" sz="2000" dirty="0">
                <a:latin typeface="+mj-lt"/>
              </a:rPr>
              <a:t> ca</a:t>
            </a:r>
          </a:p>
          <a:p>
            <a:pPr indent="228594"/>
            <a:r>
              <a:rPr lang="en-US" sz="2000" dirty="0">
                <a:latin typeface="+mj-lt"/>
              </a:rPr>
              <a:t>Kì </a:t>
            </a:r>
            <a:r>
              <a:rPr lang="en-US" sz="2000" dirty="0" err="1">
                <a:latin typeface="+mj-lt"/>
              </a:rPr>
              <a:t>nhông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diễn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ảo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thuật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Thay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hoài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màu</a:t>
            </a:r>
            <a:r>
              <a:rPr lang="en-US" sz="2000" dirty="0">
                <a:latin typeface="+mj-lt"/>
              </a:rPr>
              <a:t> da.</a:t>
            </a:r>
          </a:p>
          <a:p>
            <a:pPr indent="228594"/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Nấm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mang</a:t>
            </a:r>
            <a:r>
              <a:rPr lang="en-US" sz="2000" dirty="0">
                <a:latin typeface="+mj-lt"/>
              </a:rPr>
              <a:t> ô </a:t>
            </a:r>
            <a:r>
              <a:rPr lang="en-US" sz="2000" dirty="0" err="1">
                <a:latin typeface="+mj-lt"/>
              </a:rPr>
              <a:t>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hội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Tới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suối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nhìn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mê</a:t>
            </a:r>
            <a:r>
              <a:rPr lang="en-US" sz="2000" dirty="0">
                <a:latin typeface="+mj-lt"/>
              </a:rPr>
              <a:t> say: </a:t>
            </a:r>
          </a:p>
          <a:p>
            <a:pPr indent="228594"/>
            <a:r>
              <a:rPr lang="en-US" sz="2000" dirty="0">
                <a:latin typeface="+mj-lt"/>
              </a:rPr>
              <a:t>Ơ </a:t>
            </a:r>
            <a:r>
              <a:rPr lang="en-US" sz="2000" dirty="0" err="1">
                <a:latin typeface="+mj-lt"/>
              </a:rPr>
              <a:t>kìa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cọn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nước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Đang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</a:t>
            </a:r>
            <a:r>
              <a:rPr lang="en-US" sz="2000" dirty="0">
                <a:latin typeface="+mj-lt"/>
              </a:rPr>
              <a:t>̀ </a:t>
            </a:r>
            <a:r>
              <a:rPr lang="en-US" sz="2000" dirty="0" err="1">
                <a:latin typeface="+mj-lt"/>
              </a:rPr>
              <a:t>đu</a:t>
            </a:r>
            <a:r>
              <a:rPr lang="en-US" sz="2000" dirty="0">
                <a:latin typeface="+mj-lt"/>
              </a:rPr>
              <a:t> quay.</a:t>
            </a:r>
          </a:p>
          <a:p>
            <a:pPr indent="228594"/>
            <a:r>
              <a:rPr lang="en-US" sz="2000" dirty="0">
                <a:latin typeface="+mj-lt"/>
              </a:rPr>
              <a:t>              </a:t>
            </a:r>
            <a:r>
              <a:rPr lang="vi-VN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Vương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Trọng</a:t>
            </a:r>
            <a:r>
              <a:rPr lang="vi-VN" sz="2000" dirty="0">
                <a:latin typeface="+mj-lt"/>
              </a:rPr>
              <a:t>)</a:t>
            </a:r>
            <a:endParaRPr lang="vi-VN" dirty="0">
              <a:latin typeface="+mj-lt"/>
            </a:endParaRPr>
          </a:p>
        </p:txBody>
      </p:sp>
      <p:pic>
        <p:nvPicPr>
          <p:cNvPr id="17" name="Picture 1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6A7985FD-B754-4191-BB51-DF9AABD22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B05CEC83-BFB3-4022-9183-6BE29C69E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9" y="4261002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62DB1291-DC2A-427E-93F7-D17BB653F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43" y="3513969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C126065-84EE-4B80-87AF-5BBFF2F1A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15" y="3878024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5F11521-FE74-4242-B81D-E0694E573D34}"/>
              </a:ext>
            </a:extLst>
          </p:cNvPr>
          <p:cNvGrpSpPr/>
          <p:nvPr/>
        </p:nvGrpSpPr>
        <p:grpSpPr>
          <a:xfrm>
            <a:off x="2703008" y="5189956"/>
            <a:ext cx="9166537" cy="1186335"/>
            <a:chOff x="718457" y="2123591"/>
            <a:chExt cx="2710543" cy="468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46C342-2B6C-4C04-8EF5-1CE92F3F06F6}"/>
                </a:ext>
              </a:extLst>
            </p:cNvPr>
            <p:cNvGrpSpPr/>
            <p:nvPr/>
          </p:nvGrpSpPr>
          <p:grpSpPr>
            <a:xfrm>
              <a:off x="718457" y="2123591"/>
              <a:ext cx="2710543" cy="468000"/>
              <a:chOff x="718457" y="2123591"/>
              <a:chExt cx="2710543" cy="468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D0DCB54-F712-4B68-B09A-62AB68681ACB}"/>
                  </a:ext>
                </a:extLst>
              </p:cNvPr>
              <p:cNvGrpSpPr/>
              <p:nvPr/>
            </p:nvGrpSpPr>
            <p:grpSpPr>
              <a:xfrm>
                <a:off x="718457" y="2123591"/>
                <a:ext cx="2710543" cy="468000"/>
                <a:chOff x="718457" y="2123591"/>
                <a:chExt cx="2710543" cy="468000"/>
              </a:xfrm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A8C670E2-7EF0-4C76-AC70-153132E716F4}"/>
                    </a:ext>
                  </a:extLst>
                </p:cNvPr>
                <p:cNvSpPr/>
                <p:nvPr/>
              </p:nvSpPr>
              <p:spPr>
                <a:xfrm>
                  <a:off x="1025941" y="2156249"/>
                  <a:ext cx="2403059" cy="415994"/>
                </a:xfrm>
                <a:prstGeom prst="roundRect">
                  <a:avLst>
                    <a:gd name="adj" fmla="val 45452"/>
                  </a:avLst>
                </a:prstGeom>
                <a:solidFill>
                  <a:srgbClr val="F6D5A8"/>
                </a:solidFill>
                <a:ln>
                  <a:solidFill>
                    <a:srgbClr val="F6D5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800" dirty="0">
                    <a:latin typeface="+mj-lt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EB9290A-4235-42EB-B9E2-B82A8544525C}"/>
                    </a:ext>
                  </a:extLst>
                </p:cNvPr>
                <p:cNvSpPr/>
                <p:nvPr/>
              </p:nvSpPr>
              <p:spPr>
                <a:xfrm>
                  <a:off x="718457" y="2123591"/>
                  <a:ext cx="468000" cy="468000"/>
                </a:xfrm>
                <a:prstGeom prst="ellipse">
                  <a:avLst/>
                </a:prstGeom>
                <a:solidFill>
                  <a:srgbClr val="F45A21"/>
                </a:solidFill>
                <a:ln>
                  <a:solidFill>
                    <a:srgbClr val="F45A2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2642E80-1D36-4558-AAE2-0CE6DB7BF075}"/>
                  </a:ext>
                </a:extLst>
              </p:cNvPr>
              <p:cNvSpPr/>
              <p:nvPr/>
            </p:nvSpPr>
            <p:spPr>
              <a:xfrm>
                <a:off x="1140417" y="2207672"/>
                <a:ext cx="2288583" cy="315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   </a:t>
                </a:r>
                <a:r>
                  <a:rPr lang="en-US" sz="2800" dirty="0" err="1">
                    <a:latin typeface="+mj-lt"/>
                  </a:rPr>
                  <a:t>Bài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thơ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nói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đến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những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âm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thanh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nào</a:t>
                </a:r>
                <a:r>
                  <a:rPr lang="en-US" sz="2800" dirty="0">
                    <a:latin typeface="+mj-lt"/>
                  </a:rPr>
                  <a:t>? </a:t>
                </a:r>
                <a:r>
                  <a:rPr lang="en-US" sz="2800" dirty="0" err="1">
                    <a:latin typeface="+mj-lt"/>
                  </a:rPr>
                  <a:t>Những</a:t>
                </a:r>
                <a:r>
                  <a:rPr lang="en-US" sz="2800" dirty="0">
                    <a:latin typeface="+mj-lt"/>
                  </a:rPr>
                  <a:t>     </a:t>
                </a:r>
                <a:r>
                  <a:rPr lang="en-US" sz="2800" dirty="0" err="1">
                    <a:latin typeface="+mj-lt"/>
                  </a:rPr>
                  <a:t>âm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thanh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ấy</a:t>
                </a:r>
                <a:r>
                  <a:rPr lang="en-US" sz="2800" dirty="0">
                    <a:latin typeface="+mj-lt"/>
                  </a:rPr>
                  <a:t> có </a:t>
                </a:r>
                <a:r>
                  <a:rPr lang="en-US" sz="2800" dirty="0" err="1">
                    <a:latin typeface="+mj-lt"/>
                  </a:rPr>
                  <a:t>tác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dụng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gi</a:t>
                </a:r>
                <a:r>
                  <a:rPr lang="en-US" sz="2800" dirty="0">
                    <a:latin typeface="+mj-lt"/>
                  </a:rPr>
                  <a:t>̀?</a:t>
                </a:r>
                <a:endParaRPr lang="vi-VN" sz="2800" dirty="0">
                  <a:latin typeface="+mj-lt"/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4A9735-F982-456C-B9A3-D036B39ADFD5}"/>
                </a:ext>
              </a:extLst>
            </p:cNvPr>
            <p:cNvSpPr/>
            <p:nvPr/>
          </p:nvSpPr>
          <p:spPr>
            <a:xfrm>
              <a:off x="865467" y="2207672"/>
              <a:ext cx="155715" cy="2541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+mj-lt"/>
                </a:rPr>
                <a:t>3</a:t>
              </a:r>
              <a:endParaRPr lang="vi-VN" sz="4400" dirty="0">
                <a:latin typeface="+mj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86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4066933" y="280201"/>
            <a:ext cx="970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TRẢ LỜI CÂU HỎI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370773" y="1182158"/>
            <a:ext cx="895947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thích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nhất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hình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ảnh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nào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bài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thơ</a:t>
            </a:r>
            <a:r>
              <a:rPr lang="en-US" sz="2800" dirty="0">
                <a:latin typeface="+mj-lt"/>
              </a:rPr>
              <a:t>? Vì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  <p:pic>
        <p:nvPicPr>
          <p:cNvPr id="38" name="Picture 37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1D2F89F1-0A1D-485D-A1DA-12DF3CCF7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7" y="388886"/>
            <a:ext cx="2803452" cy="18256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8A11DEB-EA23-436B-BDDC-7075E685788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8" y="1923459"/>
            <a:ext cx="3442005" cy="2395905"/>
          </a:xfrm>
          <a:prstGeom prst="rect">
            <a:avLst/>
          </a:prstGeom>
        </p:spPr>
      </p:pic>
      <p:pic>
        <p:nvPicPr>
          <p:cNvPr id="8" name="Picture 7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B5E8F4E6-7226-4E9D-B7B4-E0C9B779200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4" y="4373953"/>
            <a:ext cx="3809700" cy="2203846"/>
          </a:xfrm>
          <a:prstGeom prst="rect">
            <a:avLst/>
          </a:prstGeom>
        </p:spPr>
      </p:pic>
      <p:pic>
        <p:nvPicPr>
          <p:cNvPr id="39" name="Picture 3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C10D5C2-E2E5-4614-8BBA-C296B904E74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9" y="4371328"/>
            <a:ext cx="3452680" cy="2206845"/>
          </a:xfrm>
          <a:prstGeom prst="rect">
            <a:avLst/>
          </a:prstGeom>
        </p:spPr>
      </p:pic>
      <p:pic>
        <p:nvPicPr>
          <p:cNvPr id="41" name="Picture 40" descr="A picture containing text, sky, outdoor object, water mill&#10;&#10;Description automatically generated">
            <a:extLst>
              <a:ext uri="{FF2B5EF4-FFF2-40B4-BE49-F238E27FC236}">
                <a16:creationId xmlns:a16="http://schemas.microsoft.com/office/drawing/2014/main" id="{3B03813B-2385-45B6-8008-7E9C9C7D3C3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4" y="1917706"/>
            <a:ext cx="3809699" cy="2479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64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ky, outdoor object, water mill&#10;&#10;Description automatically generated">
            <a:extLst>
              <a:ext uri="{FF2B5EF4-FFF2-40B4-BE49-F238E27FC236}">
                <a16:creationId xmlns:a16="http://schemas.microsoft.com/office/drawing/2014/main" id="{85CF356E-6151-45FD-9784-8EB7E0A7E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42" y="2131404"/>
            <a:ext cx="2407048" cy="1566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7BCA2047-60FD-4218-B329-0088C9E50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72" y="299704"/>
            <a:ext cx="3503975" cy="4636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E6309C91-719A-4F68-9B0B-6DC137BFE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9" y="4261002"/>
            <a:ext cx="2311064" cy="1608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FABEDA28-E105-4D7E-9C37-0098A22E1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43" y="3513969"/>
            <a:ext cx="2243092" cy="1302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BF0FEDD-34B8-4854-B136-59A8BE992C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15" y="3878023"/>
            <a:ext cx="2254420" cy="1370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3E633B9-624E-4E8D-89DB-2F996CF13041}"/>
              </a:ext>
            </a:extLst>
          </p:cNvPr>
          <p:cNvSpPr/>
          <p:nvPr/>
        </p:nvSpPr>
        <p:spPr>
          <a:xfrm>
            <a:off x="514204" y="468197"/>
            <a:ext cx="7645774" cy="1569660"/>
          </a:xfrm>
          <a:prstGeom prst="rect">
            <a:avLst/>
          </a:prstGeom>
          <a:solidFill>
            <a:srgbClr val="E6CD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	Qua </a:t>
            </a:r>
            <a:r>
              <a:rPr lang="en-US" sz="3200" dirty="0" err="1">
                <a:latin typeface="+mj-lt"/>
              </a:rPr>
              <a:t>những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hình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ảnh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những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âm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thanh</a:t>
            </a:r>
            <a:r>
              <a:rPr lang="en-US" sz="3200" dirty="0">
                <a:latin typeface="+mj-lt"/>
              </a:rPr>
              <a:t> có </a:t>
            </a:r>
            <a:r>
              <a:rPr lang="en-US" sz="3200" dirty="0" err="1">
                <a:latin typeface="+mj-lt"/>
              </a:rPr>
              <a:t>trong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bài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tác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gia</a:t>
            </a:r>
            <a:r>
              <a:rPr lang="en-US" sz="3200" dirty="0">
                <a:latin typeface="+mj-lt"/>
              </a:rPr>
              <a:t>̉ </a:t>
            </a:r>
            <a:r>
              <a:rPr lang="en-US" sz="3200" dirty="0" err="1">
                <a:latin typeface="+mj-lt"/>
              </a:rPr>
              <a:t>muốn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nói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với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chúng</a:t>
            </a:r>
            <a:r>
              <a:rPr lang="en-US" sz="3200" dirty="0">
                <a:latin typeface="+mj-lt"/>
              </a:rPr>
              <a:t> ta </a:t>
            </a:r>
            <a:r>
              <a:rPr lang="en-US" sz="3200" dirty="0" err="1">
                <a:latin typeface="+mj-lt"/>
              </a:rPr>
              <a:t>điều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</a:t>
            </a:r>
            <a:r>
              <a:rPr lang="en-US" sz="3200" dirty="0">
                <a:latin typeface="+mj-lt"/>
              </a:rPr>
              <a:t>̀?</a:t>
            </a: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064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609137" y="777685"/>
            <a:ext cx="2530430" cy="1768521"/>
            <a:chOff x="340718" y="617893"/>
            <a:chExt cx="1642272" cy="13263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0718" y="628540"/>
              <a:ext cx="1613647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C7D77"/>
                  </a:solidFill>
                  <a:latin typeface="+mj-lt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3551423" y="206121"/>
            <a:ext cx="848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NGÀY HỘI RỪNG XANH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2667308" y="1669043"/>
            <a:ext cx="94421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+mj-lt"/>
              </a:rPr>
              <a:t>Nhìn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tranh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kê</a:t>
            </a:r>
            <a:r>
              <a:rPr lang="en-US" sz="2800" dirty="0">
                <a:latin typeface="+mj-lt"/>
              </a:rPr>
              <a:t>̉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các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vật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</a:t>
            </a:r>
            <a:r>
              <a:rPr lang="en-US" sz="2800" dirty="0">
                <a:latin typeface="+mj-lt"/>
              </a:rPr>
              <a:t>̣ </a:t>
            </a:r>
            <a:r>
              <a:rPr lang="en-US" sz="2800" dirty="0" err="1">
                <a:latin typeface="+mj-lt"/>
              </a:rPr>
              <a:t>ngày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hội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rừng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xanh</a:t>
            </a:r>
            <a:r>
              <a:rPr lang="en-US" sz="2800" dirty="0">
                <a:latin typeface="+mj-lt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8158" y="2186443"/>
            <a:ext cx="927752" cy="488951"/>
          </a:xfrm>
          <a:prstGeom prst="rect">
            <a:avLst/>
          </a:prstGeom>
        </p:spPr>
      </p:pic>
      <p:pic>
        <p:nvPicPr>
          <p:cNvPr id="8" name="Picture 7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025871DE-0D13-4BE7-9E6F-873CA5092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05" y="2327878"/>
            <a:ext cx="3745208" cy="42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2E2137F-706E-4024-B3B7-E2F1F0BFD653}"/>
              </a:ext>
            </a:extLst>
          </p:cNvPr>
          <p:cNvSpPr txBox="1"/>
          <p:nvPr/>
        </p:nvSpPr>
        <p:spPr>
          <a:xfrm>
            <a:off x="945550" y="1453759"/>
            <a:ext cx="9946839" cy="258532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nl-NL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Thiên nhiên xung quanh chúng ta là một thế giới vô cùng kì thú và hấp dẫn.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11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-20572" y="251093"/>
            <a:ext cx="4067743" cy="804294"/>
            <a:chOff x="527970" y="-94305"/>
            <a:chExt cx="2303141" cy="60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3" y="-94305"/>
              <a:ext cx="1567968" cy="49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Luyện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đọc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lại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5738C9D-4690-47BE-829C-D2ED14929E57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gõ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kiến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̃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gọi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vòng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quanh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rồi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ngu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nữa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Nào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!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trúc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gảy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đàn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Khoác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tươi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non.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BEC89D-A1BE-4D6D-9215-8364464775D1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cs typeface="+mn-cs"/>
              </a:rPr>
              <a:t>NGÀY HỘI RỪNG XANH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1758A-B122-4915-A0D0-D8E48F1532F5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dẫn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đầu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múa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Khướu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lĩnh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xướng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dàn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ca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diễn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ảo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thuật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hoài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da.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Nấm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Tới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nhìn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say: 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Ơ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kìa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cọn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nước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quay.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            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Trọng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)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pic>
        <p:nvPicPr>
          <p:cNvPr id="17" name="Picture 1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6A7985FD-B754-4191-BB51-DF9AABD22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B05CEC83-BFB3-4022-9183-6BE29C69E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62DB1291-DC2A-427E-93F7-D17BB653F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C126065-84EE-4B80-87AF-5BBFF2F1A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4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2243329" y="693893"/>
            <a:ext cx="7179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Nói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va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̀ </a:t>
            </a: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nghe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3043FB-157B-4B56-A081-BAD488E82397}"/>
              </a:ext>
            </a:extLst>
          </p:cNvPr>
          <p:cNvSpPr txBox="1"/>
          <p:nvPr/>
        </p:nvSpPr>
        <p:spPr>
          <a:xfrm>
            <a:off x="2328673" y="2251361"/>
            <a:ext cx="7179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RỪNG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组合 9">
            <a:extLst>
              <a:ext uri="{FF2B5EF4-FFF2-40B4-BE49-F238E27FC236}">
                <a16:creationId xmlns:a16="http://schemas.microsoft.com/office/drawing/2014/main" id="{2CA2CD7E-E524-41F3-A80F-BDC4A99181D5}"/>
              </a:ext>
            </a:extLst>
          </p:cNvPr>
          <p:cNvGrpSpPr/>
          <p:nvPr/>
        </p:nvGrpSpPr>
        <p:grpSpPr>
          <a:xfrm>
            <a:off x="288499" y="227637"/>
            <a:ext cx="8296701" cy="1509739"/>
            <a:chOff x="4064069" y="320220"/>
            <a:chExt cx="3721876" cy="1033905"/>
          </a:xfrm>
        </p:grpSpPr>
        <p:pic>
          <p:nvPicPr>
            <p:cNvPr id="16" name="图形 1">
              <a:extLst>
                <a:ext uri="{FF2B5EF4-FFF2-40B4-BE49-F238E27FC236}">
                  <a16:creationId xmlns:a16="http://schemas.microsoft.com/office/drawing/2014/main" id="{B97A3DC6-0406-40A3-BE6E-1227B4358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3354326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F7FBD224-33D1-48A7-B0FF-E449290E6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18" name="文本框 4">
              <a:extLst>
                <a:ext uri="{FF2B5EF4-FFF2-40B4-BE49-F238E27FC236}">
                  <a16:creationId xmlns:a16="http://schemas.microsoft.com/office/drawing/2014/main" id="{C84CC594-07CF-4347-90B0-A384E9A14CE5}"/>
                </a:ext>
              </a:extLst>
            </p:cNvPr>
            <p:cNvSpPr txBox="1"/>
            <p:nvPr/>
          </p:nvSpPr>
          <p:spPr>
            <a:xfrm>
              <a:off x="4620643" y="576179"/>
              <a:ext cx="2953675" cy="569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YÊU CẦU CẦN ĐẠT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45CA841-7B07-4490-A546-CE61B7F08DF3}"/>
              </a:ext>
            </a:extLst>
          </p:cNvPr>
          <p:cNvSpPr/>
          <p:nvPr/>
        </p:nvSpPr>
        <p:spPr>
          <a:xfrm>
            <a:off x="530697" y="2019664"/>
            <a:ext cx="10216539" cy="1238053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Nói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được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những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hiểu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biết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vê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̀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rừng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(qua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phim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ảnh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sách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báo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A31C0A31-A8C6-4428-8BFC-B0AB4F8F8A73}"/>
              </a:ext>
            </a:extLst>
          </p:cNvPr>
          <p:cNvSpPr/>
          <p:nvPr/>
        </p:nvSpPr>
        <p:spPr>
          <a:xfrm>
            <a:off x="530696" y="3600284"/>
            <a:ext cx="10216539" cy="1008292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Bảo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vê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̀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các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loài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động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vật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bảo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vê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̣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rừng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D53EA539-9DCC-4014-B0CA-BF8D8EF567EE}"/>
              </a:ext>
            </a:extLst>
          </p:cNvPr>
          <p:cNvSpPr/>
          <p:nvPr/>
        </p:nvSpPr>
        <p:spPr>
          <a:xfrm>
            <a:off x="530697" y="4951143"/>
            <a:ext cx="10216539" cy="1238053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thiên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nhiên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hứng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́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khám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́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thê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́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giới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thiên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nhiên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1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328416" y="1108507"/>
            <a:ext cx="835152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Nói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điều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biết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̀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rừng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(qua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ảnh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sách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báo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917860" y="822144"/>
            <a:ext cx="209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Rừng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7FE888-536F-4506-9A2A-5113AEEEA26D}"/>
              </a:ext>
            </a:extLst>
          </p:cNvPr>
          <p:cNvCxnSpPr>
            <a:cxnSpLocks/>
          </p:cNvCxnSpPr>
          <p:nvPr/>
        </p:nvCxnSpPr>
        <p:spPr>
          <a:xfrm>
            <a:off x="8124219" y="1686357"/>
            <a:ext cx="13855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CC0362-C3CA-4B36-96A3-1C0AC818986F}"/>
              </a:ext>
            </a:extLst>
          </p:cNvPr>
          <p:cNvCxnSpPr>
            <a:cxnSpLocks/>
          </p:cNvCxnSpPr>
          <p:nvPr/>
        </p:nvCxnSpPr>
        <p:spPr>
          <a:xfrm>
            <a:off x="3784582" y="1686357"/>
            <a:ext cx="34574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D3E920-AF3C-4FDB-A768-402015F524C3}"/>
              </a:ext>
            </a:extLst>
          </p:cNvPr>
          <p:cNvCxnSpPr>
            <a:cxnSpLocks/>
          </p:cNvCxnSpPr>
          <p:nvPr/>
        </p:nvCxnSpPr>
        <p:spPr>
          <a:xfrm>
            <a:off x="9642997" y="1686329"/>
            <a:ext cx="137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B7FB8F7-C92A-4C63-8206-C8FA7E471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99" y="2586925"/>
            <a:ext cx="5655092" cy="2639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06D0B7-E80F-4F03-81F0-BBF969B2BE37}"/>
              </a:ext>
            </a:extLst>
          </p:cNvPr>
          <p:cNvSpPr txBox="1"/>
          <p:nvPr/>
        </p:nvSpPr>
        <p:spPr>
          <a:xfrm>
            <a:off x="5513315" y="1753376"/>
            <a:ext cx="653903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 –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biết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đến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rừng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́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nhơ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̀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đâu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vi-VN" sz="2800" dirty="0">
              <a:solidFill>
                <a:srgbClr val="1B3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57E033-31FF-438A-80C9-2B12491A32EB}"/>
              </a:ext>
            </a:extLst>
          </p:cNvPr>
          <p:cNvSpPr txBox="1"/>
          <p:nvPr/>
        </p:nvSpPr>
        <p:spPr>
          <a:xfrm>
            <a:off x="5927725" y="2364415"/>
            <a:ext cx="61368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cối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rừng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́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thê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́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nào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vi-VN" sz="2800" dirty="0">
              <a:solidFill>
                <a:srgbClr val="1B3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A89BC3-3D4E-4952-B404-22F25DC80D85}"/>
              </a:ext>
            </a:extLst>
          </p:cNvPr>
          <p:cNvSpPr txBox="1"/>
          <p:nvPr/>
        </p:nvSpPr>
        <p:spPr>
          <a:xfrm>
            <a:off x="5949691" y="2803640"/>
            <a:ext cx="61368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rừng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có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những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vật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̀?</a:t>
            </a:r>
            <a:endParaRPr lang="vi-VN" sz="2800" dirty="0">
              <a:solidFill>
                <a:srgbClr val="1B3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5C9E8C-D949-4909-A7FC-10282F44C557}"/>
              </a:ext>
            </a:extLst>
          </p:cNvPr>
          <p:cNvSpPr txBox="1"/>
          <p:nvPr/>
        </p:nvSpPr>
        <p:spPr>
          <a:xfrm>
            <a:off x="5971657" y="3264982"/>
            <a:ext cx="61368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cảm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nghi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̃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của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vê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̀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rừng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́?</a:t>
            </a:r>
            <a:endParaRPr lang="vi-VN" sz="2800" dirty="0">
              <a:solidFill>
                <a:srgbClr val="1B3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917860" y="822144"/>
            <a:ext cx="209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Rừng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7FB8F7-C92A-4C63-8206-C8FA7E471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310" y="2733229"/>
            <a:ext cx="5801401" cy="2707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5349C3-E3F9-4203-A888-C897F71F5D47}"/>
              </a:ext>
            </a:extLst>
          </p:cNvPr>
          <p:cNvSpPr/>
          <p:nvPr/>
        </p:nvSpPr>
        <p:spPr>
          <a:xfrm>
            <a:off x="3537409" y="1750800"/>
            <a:ext cx="8227871" cy="738466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Làm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đê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̉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bảo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̣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rừng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7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28641">
            <a:off x="2550122" y="-1322264"/>
            <a:ext cx="2702087" cy="25031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78496">
            <a:off x="27773" y="-162163"/>
            <a:ext cx="2286728" cy="21708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76984">
            <a:off x="-442165" y="927101"/>
            <a:ext cx="2426516" cy="286632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284554">
            <a:off x="1407626" y="2464212"/>
            <a:ext cx="10043072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0"/>
              </a:lnSpc>
            </a:pP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Xin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chào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và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hẹn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gặp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lại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571358">
            <a:off x="7066892" y="5545227"/>
            <a:ext cx="2651928" cy="2456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21503">
            <a:off x="10247983" y="4998878"/>
            <a:ext cx="2244280" cy="21305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323015">
            <a:off x="10236147" y="3083952"/>
            <a:ext cx="2381473" cy="28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0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79804" y="1874734"/>
            <a:ext cx="4960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 1 + 2: 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    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Đọc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2000" dirty="0" err="1">
                <a:latin typeface="+mj-lt"/>
              </a:rPr>
              <a:t>Chim</a:t>
            </a:r>
            <a:r>
              <a:rPr lang="en-US" sz="2000" dirty="0">
                <a:latin typeface="+mj-lt"/>
              </a:rPr>
              <a:t> gõ </a:t>
            </a:r>
            <a:r>
              <a:rPr lang="en-US" sz="2000" dirty="0" err="1">
                <a:latin typeface="+mj-lt"/>
              </a:rPr>
              <a:t>kiến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mo</a:t>
            </a:r>
            <a:r>
              <a:rPr lang="en-US" sz="2000" dirty="0">
                <a:latin typeface="+mj-lt"/>
              </a:rPr>
              <a:t>̃</a:t>
            </a:r>
          </a:p>
          <a:p>
            <a:pPr indent="228594" algn="just"/>
            <a:r>
              <a:rPr lang="en-US" sz="2000" dirty="0">
                <a:latin typeface="+mj-lt"/>
              </a:rPr>
              <a:t>Gà </a:t>
            </a:r>
            <a:r>
              <a:rPr lang="en-US" sz="2000" dirty="0" err="1">
                <a:latin typeface="+mj-lt"/>
              </a:rPr>
              <a:t>rừng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gọi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vòng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quanh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Sáng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rồi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ngu</a:t>
            </a:r>
            <a:r>
              <a:rPr lang="en-US" sz="2000" dirty="0">
                <a:latin typeface="+mj-lt"/>
              </a:rPr>
              <a:t>̉ </a:t>
            </a:r>
            <a:r>
              <a:rPr lang="en-US" sz="2000" dirty="0" err="1">
                <a:latin typeface="+mj-lt"/>
              </a:rPr>
              <a:t>nữa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Nào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hội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!</a:t>
            </a:r>
          </a:p>
          <a:p>
            <a:pPr indent="228594" algn="just"/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>
                <a:latin typeface="+mj-lt"/>
              </a:rPr>
              <a:t>Tre, </a:t>
            </a:r>
            <a:r>
              <a:rPr lang="en-US" sz="2000" dirty="0" err="1">
                <a:latin typeface="+mj-lt"/>
              </a:rPr>
              <a:t>trúc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sáo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Khe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suối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gảy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đàn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Cây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ru</a:t>
            </a:r>
            <a:r>
              <a:rPr lang="en-US" sz="2000" dirty="0">
                <a:latin typeface="+mj-lt"/>
              </a:rPr>
              <a:t>̉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thay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áo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Khoác</a:t>
            </a:r>
            <a:r>
              <a:rPr lang="en-US" sz="2000" dirty="0">
                <a:latin typeface="+mj-lt"/>
              </a:rPr>
              <a:t> bao </a:t>
            </a:r>
            <a:r>
              <a:rPr lang="en-US" sz="2000" dirty="0" err="1">
                <a:latin typeface="+mj-lt"/>
              </a:rPr>
              <a:t>màu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tươi</a:t>
            </a:r>
            <a:r>
              <a:rPr lang="en-US" sz="2000" dirty="0">
                <a:latin typeface="+mj-lt"/>
              </a:rPr>
              <a:t> non.</a:t>
            </a:r>
            <a:endParaRPr lang="vi-VN" sz="2000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395075" y="245111"/>
            <a:ext cx="3070854" cy="804294"/>
            <a:chOff x="527970" y="-94305"/>
            <a:chExt cx="2303141" cy="60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3" y="-94305"/>
              <a:ext cx="1567968" cy="48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+mj-lt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MẪU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NGÀY HỘI RỪNG XANH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/>
            <a:r>
              <a:rPr lang="en-US" sz="2000" dirty="0" err="1">
                <a:latin typeface="+mj-lt"/>
              </a:rPr>
              <a:t>Công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dẫn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đầu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dội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múa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Khướu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lĩnh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xướng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dàn</a:t>
            </a:r>
            <a:r>
              <a:rPr lang="en-US" sz="2000" dirty="0">
                <a:latin typeface="+mj-lt"/>
              </a:rPr>
              <a:t> ca</a:t>
            </a:r>
          </a:p>
          <a:p>
            <a:pPr indent="228594"/>
            <a:r>
              <a:rPr lang="en-US" sz="2000" dirty="0">
                <a:latin typeface="+mj-lt"/>
              </a:rPr>
              <a:t>Kì </a:t>
            </a:r>
            <a:r>
              <a:rPr lang="en-US" sz="2000" dirty="0" err="1">
                <a:latin typeface="+mj-lt"/>
              </a:rPr>
              <a:t>nhông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diễn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ảo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thuật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Thay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hoài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màu</a:t>
            </a:r>
            <a:r>
              <a:rPr lang="en-US" sz="2000" dirty="0">
                <a:latin typeface="+mj-lt"/>
              </a:rPr>
              <a:t> da.</a:t>
            </a:r>
          </a:p>
          <a:p>
            <a:pPr indent="228594"/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Nấm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mang</a:t>
            </a:r>
            <a:r>
              <a:rPr lang="en-US" sz="2000" dirty="0">
                <a:latin typeface="+mj-lt"/>
              </a:rPr>
              <a:t> ô </a:t>
            </a:r>
            <a:r>
              <a:rPr lang="en-US" sz="2000" dirty="0" err="1">
                <a:latin typeface="+mj-lt"/>
              </a:rPr>
              <a:t>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hội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Tới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suối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nhìn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mê</a:t>
            </a:r>
            <a:r>
              <a:rPr lang="en-US" sz="2000" dirty="0">
                <a:latin typeface="+mj-lt"/>
              </a:rPr>
              <a:t> say: </a:t>
            </a:r>
          </a:p>
          <a:p>
            <a:pPr indent="228594"/>
            <a:r>
              <a:rPr lang="en-US" sz="2000" dirty="0">
                <a:latin typeface="+mj-lt"/>
              </a:rPr>
              <a:t>Ơ </a:t>
            </a:r>
            <a:r>
              <a:rPr lang="en-US" sz="2000" dirty="0" err="1">
                <a:latin typeface="+mj-lt"/>
              </a:rPr>
              <a:t>kìa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cọn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nước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Đang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</a:t>
            </a:r>
            <a:r>
              <a:rPr lang="en-US" sz="2000" dirty="0">
                <a:latin typeface="+mj-lt"/>
              </a:rPr>
              <a:t>̀ </a:t>
            </a:r>
            <a:r>
              <a:rPr lang="en-US" sz="2000" dirty="0" err="1">
                <a:latin typeface="+mj-lt"/>
              </a:rPr>
              <a:t>đu</a:t>
            </a:r>
            <a:r>
              <a:rPr lang="en-US" sz="2000" dirty="0">
                <a:latin typeface="+mj-lt"/>
              </a:rPr>
              <a:t> quay.</a:t>
            </a:r>
          </a:p>
          <a:p>
            <a:pPr indent="228594"/>
            <a:r>
              <a:rPr lang="en-US" sz="2000" dirty="0">
                <a:latin typeface="+mj-lt"/>
              </a:rPr>
              <a:t>              </a:t>
            </a:r>
            <a:r>
              <a:rPr lang="vi-VN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Vương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Trọng</a:t>
            </a:r>
            <a:r>
              <a:rPr lang="vi-VN" sz="2000" dirty="0">
                <a:latin typeface="+mj-lt"/>
              </a:rPr>
              <a:t>)</a:t>
            </a:r>
            <a:endParaRPr lang="vi-VN" dirty="0">
              <a:latin typeface="+mj-lt"/>
            </a:endParaRPr>
          </a:p>
        </p:txBody>
      </p:sp>
      <p:pic>
        <p:nvPicPr>
          <p:cNvPr id="10" name="Picture 9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26BA2C38-256F-44E9-9045-4CE02D399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E142F1F-63E2-43EA-BCA2-0A323557D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A3C26168-8F42-4CCB-925B-378544AF9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396DD29-41ED-4D11-B59B-25F6AB028C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11" y="822246"/>
            <a:ext cx="9152379" cy="5787037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27" y="-49730"/>
            <a:ext cx="2969769" cy="22642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5839A60-CAB4-4ADB-AE90-196F17DFFAA0}"/>
              </a:ext>
            </a:extLst>
          </p:cNvPr>
          <p:cNvSpPr txBox="1"/>
          <p:nvPr/>
        </p:nvSpPr>
        <p:spPr>
          <a:xfrm>
            <a:off x="2809098" y="1977048"/>
            <a:ext cx="703776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8077FA-3FE3-4EB1-97D7-6BCE13B1A00D}"/>
              </a:ext>
            </a:extLst>
          </p:cNvPr>
          <p:cNvSpPr txBox="1"/>
          <p:nvPr/>
        </p:nvSpPr>
        <p:spPr>
          <a:xfrm>
            <a:off x="2388914" y="2932767"/>
            <a:ext cx="464763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nổi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D5FCC-7CE0-40CB-B7D4-6F389AE25113}"/>
              </a:ext>
            </a:extLst>
          </p:cNvPr>
          <p:cNvSpPr txBox="1"/>
          <p:nvPr/>
        </p:nvSpPr>
        <p:spPr>
          <a:xfrm>
            <a:off x="2533277" y="3838849"/>
            <a:ext cx="340167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rừng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CE1B3-8853-4CDE-8123-C5D4E6F69337}"/>
              </a:ext>
            </a:extLst>
          </p:cNvPr>
          <p:cNvSpPr txBox="1"/>
          <p:nvPr/>
        </p:nvSpPr>
        <p:spPr>
          <a:xfrm>
            <a:off x="6072191" y="2952065"/>
            <a:ext cx="478282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khướu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057C2-CE31-4218-98B0-7AE2D6D826FF}"/>
              </a:ext>
            </a:extLst>
          </p:cNvPr>
          <p:cNvSpPr txBox="1"/>
          <p:nvPr/>
        </p:nvSpPr>
        <p:spPr>
          <a:xfrm>
            <a:off x="6503517" y="3870817"/>
            <a:ext cx="392017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lĩnh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xướng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/>
      <p:bldP spid="1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gõ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kiến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̃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gọi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vòng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quanh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rồi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ngu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nữa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Nào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!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trúc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gảy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đàn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Khoác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tươi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non.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395075" y="245111"/>
            <a:ext cx="3506365" cy="804294"/>
            <a:chOff x="527970" y="-94305"/>
            <a:chExt cx="2629774" cy="60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2" y="-94305"/>
              <a:ext cx="1894602" cy="49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white"/>
                  </a:solidFill>
                  <a:latin typeface="+mj-lt"/>
                </a:rPr>
                <a:t>Đọc</a:t>
              </a:r>
              <a:r>
                <a:rPr lang="en-US" sz="2800" b="1" dirty="0">
                  <a:solidFill>
                    <a:prstClr val="white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+mj-lt"/>
                </a:rPr>
                <a:t>nối</a:t>
              </a:r>
              <a:r>
                <a:rPr lang="en-US" sz="2800" b="1" dirty="0">
                  <a:solidFill>
                    <a:prstClr val="white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+mj-lt"/>
                </a:rPr>
                <a:t>tiếp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cs typeface="+mn-cs"/>
              </a:rPr>
              <a:t>NGÀY HỘI RỪNG XANH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dẫn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đầu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múa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Khướu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lĩnh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xướng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dàn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ca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diễn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ảo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thuật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hoài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da.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Nấm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Tới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nhìn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say: 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Ơ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kìa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cọn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nước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quay.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            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Trọng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)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pic>
        <p:nvPicPr>
          <p:cNvPr id="10" name="Picture 9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26BA2C38-256F-44E9-9045-4CE02D399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E142F1F-63E2-43EA-BCA2-0A323557D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A3C26168-8F42-4CCB-925B-378544AF9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396DD29-41ED-4D11-B59B-25F6AB028C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BAE2A27-82C9-4E46-B7D3-8D404E71BEBA}"/>
              </a:ext>
            </a:extLst>
          </p:cNvPr>
          <p:cNvSpPr/>
          <p:nvPr/>
        </p:nvSpPr>
        <p:spPr>
          <a:xfrm>
            <a:off x="940300" y="1049405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C6B3CE-73AA-4B61-A1FA-BBE7BCD8786E}"/>
              </a:ext>
            </a:extLst>
          </p:cNvPr>
          <p:cNvSpPr/>
          <p:nvPr/>
        </p:nvSpPr>
        <p:spPr>
          <a:xfrm>
            <a:off x="940299" y="257007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D3188EB-B823-4F88-9CDD-B3036345CB26}"/>
              </a:ext>
            </a:extLst>
          </p:cNvPr>
          <p:cNvSpPr/>
          <p:nvPr/>
        </p:nvSpPr>
        <p:spPr>
          <a:xfrm>
            <a:off x="5926707" y="334695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D7F38D-CB71-4D5C-8642-AC0070516F80}"/>
              </a:ext>
            </a:extLst>
          </p:cNvPr>
          <p:cNvSpPr/>
          <p:nvPr/>
        </p:nvSpPr>
        <p:spPr>
          <a:xfrm>
            <a:off x="5926707" y="4859251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4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099005" y="959637"/>
            <a:ext cx="10648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3600" dirty="0">
                <a:latin typeface="+mj-lt"/>
              </a:rPr>
              <a:t>Mõ: </a:t>
            </a:r>
            <a:r>
              <a:rPr lang="en-US" sz="3600" dirty="0" err="1">
                <a:latin typeface="+mj-lt"/>
              </a:rPr>
              <a:t>nhạc</a:t>
            </a:r>
            <a:r>
              <a:rPr lang="en-US" sz="3600" dirty="0">
                <a:latin typeface="+mj-lt"/>
              </a:rPr>
              <a:t> cụ </a:t>
            </a:r>
            <a:r>
              <a:rPr lang="en-US" sz="3600" dirty="0" err="1">
                <a:latin typeface="+mj-lt"/>
              </a:rPr>
              <a:t>dân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gian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làm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bằng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tre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hoặc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gô</a:t>
            </a:r>
            <a:r>
              <a:rPr lang="en-US" sz="3600" dirty="0">
                <a:latin typeface="+mj-lt"/>
              </a:rPr>
              <a:t>̃, </a:t>
            </a:r>
            <a:r>
              <a:rPr lang="en-US" sz="3600" dirty="0" err="1">
                <a:latin typeface="+mj-lt"/>
              </a:rPr>
              <a:t>lòng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rỗng</a:t>
            </a:r>
            <a:r>
              <a:rPr lang="en-US" sz="3600" dirty="0">
                <a:latin typeface="+mj-lt"/>
              </a:rPr>
              <a:t>, </a:t>
            </a:r>
            <a:r>
              <a:rPr lang="en-US" sz="3600" dirty="0" err="1">
                <a:latin typeface="+mj-lt"/>
              </a:rPr>
              <a:t>dùng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đê</a:t>
            </a:r>
            <a:r>
              <a:rPr lang="en-US" sz="3600" dirty="0">
                <a:latin typeface="+mj-lt"/>
              </a:rPr>
              <a:t>̉ </a:t>
            </a:r>
            <a:r>
              <a:rPr lang="en-US" sz="3600" dirty="0" err="1">
                <a:latin typeface="+mj-lt"/>
              </a:rPr>
              <a:t>điểm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nhịp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hoặc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báo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hiệu</a:t>
            </a:r>
            <a:r>
              <a:rPr lang="en-US" sz="3600" dirty="0">
                <a:latin typeface="+mj-lt"/>
              </a:rPr>
              <a:t>, </a:t>
            </a:r>
            <a:r>
              <a:rPr lang="en-US" sz="3600" dirty="0" err="1">
                <a:latin typeface="+mj-lt"/>
              </a:rPr>
              <a:t>phát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hiệu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lệnh</a:t>
            </a:r>
            <a:r>
              <a:rPr lang="en-US" sz="3600" dirty="0">
                <a:latin typeface="+mj-lt"/>
              </a:rPr>
              <a:t>.</a:t>
            </a:r>
            <a:endParaRPr lang="vi-VN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FFFDF-1D49-4D68-AD91-28FE9681F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95075" y="349176"/>
            <a:ext cx="776410" cy="700229"/>
          </a:xfrm>
          <a:prstGeom prst="roundRect">
            <a:avLst>
              <a:gd name="adj" fmla="val 30333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273217" y="349176"/>
            <a:ext cx="548439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NGÀY HỘI RỪNG XANH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E79ECE-0754-47CF-BD00-BAF932A2951F}"/>
              </a:ext>
            </a:extLst>
          </p:cNvPr>
          <p:cNvSpPr/>
          <p:nvPr/>
        </p:nvSpPr>
        <p:spPr>
          <a:xfrm>
            <a:off x="843379" y="1049405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EBFC5-8551-4150-9696-D139D4368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425" y="2505075"/>
            <a:ext cx="5224453" cy="391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7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6FFFDF-1D49-4D68-AD91-28FE9681F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95075" y="349176"/>
            <a:ext cx="776410" cy="700229"/>
          </a:xfrm>
          <a:prstGeom prst="roundRect">
            <a:avLst>
              <a:gd name="adj" fmla="val 30333"/>
            </a:avLst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9B99B02-72E7-4A1D-8254-DB968E0BDFC7}"/>
              </a:ext>
            </a:extLst>
          </p:cNvPr>
          <p:cNvSpPr/>
          <p:nvPr/>
        </p:nvSpPr>
        <p:spPr>
          <a:xfrm>
            <a:off x="1340854" y="907966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8221656" y="1024511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9304308" y="1443157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4081571" y="1154299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9028180" y="2113799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10387787" y="2569493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8AEFFC-20AC-4C20-9130-7BA825EC1621}"/>
              </a:ext>
            </a:extLst>
          </p:cNvPr>
          <p:cNvCxnSpPr>
            <a:cxnSpLocks/>
          </p:cNvCxnSpPr>
          <p:nvPr/>
        </p:nvCxnSpPr>
        <p:spPr>
          <a:xfrm flipV="1">
            <a:off x="8900924" y="2120851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3039C9-4CC0-4B84-9C53-254F1583F794}"/>
              </a:ext>
            </a:extLst>
          </p:cNvPr>
          <p:cNvCxnSpPr>
            <a:cxnSpLocks/>
          </p:cNvCxnSpPr>
          <p:nvPr/>
        </p:nvCxnSpPr>
        <p:spPr>
          <a:xfrm flipV="1">
            <a:off x="10515043" y="2586940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7EB5E83-A640-4E9E-A2FF-904BBB15A145}"/>
              </a:ext>
            </a:extLst>
          </p:cNvPr>
          <p:cNvSpPr txBox="1"/>
          <p:nvPr/>
        </p:nvSpPr>
        <p:spPr>
          <a:xfrm>
            <a:off x="1672950" y="1200658"/>
            <a:ext cx="49969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gõ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kiến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nổi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̃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Gà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gọi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vòng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quanh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rồi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đừng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ngu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nữa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Nào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!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Tre,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trúc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thổi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gảy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đàn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áo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Khoác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tươi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non.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pic>
        <p:nvPicPr>
          <p:cNvPr id="25" name="Picture 2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5653D2C8-6385-45CF-BC4D-5964C2F8A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58" y="435130"/>
            <a:ext cx="3325015" cy="3970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73CB10-7A4A-4289-8429-ABEA29733C1D}"/>
              </a:ext>
            </a:extLst>
          </p:cNvPr>
          <p:cNvCxnSpPr>
            <a:cxnSpLocks/>
          </p:cNvCxnSpPr>
          <p:nvPr/>
        </p:nvCxnSpPr>
        <p:spPr>
          <a:xfrm flipV="1">
            <a:off x="5266319" y="1183465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403FD7-78F3-4DCC-B73B-861DEB012901}"/>
              </a:ext>
            </a:extLst>
          </p:cNvPr>
          <p:cNvCxnSpPr>
            <a:cxnSpLocks/>
          </p:cNvCxnSpPr>
          <p:nvPr/>
        </p:nvCxnSpPr>
        <p:spPr>
          <a:xfrm flipV="1">
            <a:off x="5601024" y="2495772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52F753-AF95-47C5-8BEE-ADA915F7117B}"/>
              </a:ext>
            </a:extLst>
          </p:cNvPr>
          <p:cNvCxnSpPr>
            <a:cxnSpLocks/>
          </p:cNvCxnSpPr>
          <p:nvPr/>
        </p:nvCxnSpPr>
        <p:spPr>
          <a:xfrm flipV="1">
            <a:off x="3314466" y="1623388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49DE90D-90A0-40B2-8429-618F015EEF35}"/>
              </a:ext>
            </a:extLst>
          </p:cNvPr>
          <p:cNvCxnSpPr>
            <a:cxnSpLocks/>
          </p:cNvCxnSpPr>
          <p:nvPr/>
        </p:nvCxnSpPr>
        <p:spPr>
          <a:xfrm flipV="1">
            <a:off x="5913412" y="1623387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E5B8BD-AD71-4501-81B8-5189CB59018B}"/>
              </a:ext>
            </a:extLst>
          </p:cNvPr>
          <p:cNvCxnSpPr>
            <a:cxnSpLocks/>
          </p:cNvCxnSpPr>
          <p:nvPr/>
        </p:nvCxnSpPr>
        <p:spPr>
          <a:xfrm flipV="1">
            <a:off x="3410222" y="2042032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DE8D6BE-E1F3-4CE9-B9D0-E879606A0A1B}"/>
              </a:ext>
            </a:extLst>
          </p:cNvPr>
          <p:cNvCxnSpPr>
            <a:cxnSpLocks/>
          </p:cNvCxnSpPr>
          <p:nvPr/>
        </p:nvCxnSpPr>
        <p:spPr>
          <a:xfrm flipV="1">
            <a:off x="2753287" y="2462241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6060565-5EFE-4B0F-9EFA-36992103094F}"/>
              </a:ext>
            </a:extLst>
          </p:cNvPr>
          <p:cNvCxnSpPr>
            <a:cxnSpLocks/>
          </p:cNvCxnSpPr>
          <p:nvPr/>
        </p:nvCxnSpPr>
        <p:spPr>
          <a:xfrm flipV="1">
            <a:off x="5546305" y="2481954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1A074C-3AB6-404D-AE38-4BC95FEE4EF4}"/>
              </a:ext>
            </a:extLst>
          </p:cNvPr>
          <p:cNvCxnSpPr>
            <a:cxnSpLocks/>
          </p:cNvCxnSpPr>
          <p:nvPr/>
        </p:nvCxnSpPr>
        <p:spPr>
          <a:xfrm flipV="1">
            <a:off x="5843885" y="2042031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095624-CB53-406F-816C-E169DE4DB3B3}"/>
              </a:ext>
            </a:extLst>
          </p:cNvPr>
          <p:cNvCxnSpPr>
            <a:cxnSpLocks/>
          </p:cNvCxnSpPr>
          <p:nvPr/>
        </p:nvCxnSpPr>
        <p:spPr>
          <a:xfrm flipV="1">
            <a:off x="2618274" y="3330577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465751-CB47-498A-9019-4221035BB1BE}"/>
              </a:ext>
            </a:extLst>
          </p:cNvPr>
          <p:cNvCxnSpPr>
            <a:cxnSpLocks/>
          </p:cNvCxnSpPr>
          <p:nvPr/>
        </p:nvCxnSpPr>
        <p:spPr>
          <a:xfrm flipV="1">
            <a:off x="3310723" y="3311515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05987E2-37FE-4931-800F-12FE804002F7}"/>
              </a:ext>
            </a:extLst>
          </p:cNvPr>
          <p:cNvCxnSpPr>
            <a:cxnSpLocks/>
          </p:cNvCxnSpPr>
          <p:nvPr/>
        </p:nvCxnSpPr>
        <p:spPr>
          <a:xfrm flipV="1">
            <a:off x="5552829" y="3284907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C1281FB-65B9-4BB0-A3FE-23F3B8C8B449}"/>
              </a:ext>
            </a:extLst>
          </p:cNvPr>
          <p:cNvCxnSpPr>
            <a:cxnSpLocks/>
          </p:cNvCxnSpPr>
          <p:nvPr/>
        </p:nvCxnSpPr>
        <p:spPr>
          <a:xfrm flipV="1">
            <a:off x="3381235" y="3724830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68975C-323D-4B63-B914-5ECEDEA0C67D}"/>
              </a:ext>
            </a:extLst>
          </p:cNvPr>
          <p:cNvCxnSpPr>
            <a:cxnSpLocks/>
          </p:cNvCxnSpPr>
          <p:nvPr/>
        </p:nvCxnSpPr>
        <p:spPr>
          <a:xfrm flipV="1">
            <a:off x="5642812" y="3717976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F6693BB-B837-41CB-A947-93810F3C96AC}"/>
              </a:ext>
            </a:extLst>
          </p:cNvPr>
          <p:cNvCxnSpPr>
            <a:cxnSpLocks/>
          </p:cNvCxnSpPr>
          <p:nvPr/>
        </p:nvCxnSpPr>
        <p:spPr>
          <a:xfrm flipV="1">
            <a:off x="2618274" y="4164753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C36A6D4-E217-425E-8DFC-D998C68C8C70}"/>
              </a:ext>
            </a:extLst>
          </p:cNvPr>
          <p:cNvCxnSpPr>
            <a:cxnSpLocks/>
          </p:cNvCxnSpPr>
          <p:nvPr/>
        </p:nvCxnSpPr>
        <p:spPr>
          <a:xfrm flipV="1">
            <a:off x="5223036" y="4141310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5E511F-CB64-4AAA-A94A-EC9F395C2FE1}"/>
              </a:ext>
            </a:extLst>
          </p:cNvPr>
          <p:cNvCxnSpPr>
            <a:cxnSpLocks/>
          </p:cNvCxnSpPr>
          <p:nvPr/>
        </p:nvCxnSpPr>
        <p:spPr>
          <a:xfrm flipV="1">
            <a:off x="6096000" y="4581233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F90BF1F-88B4-4C43-B49B-FDE9E8B2B086}"/>
              </a:ext>
            </a:extLst>
          </p:cNvPr>
          <p:cNvCxnSpPr>
            <a:cxnSpLocks/>
          </p:cNvCxnSpPr>
          <p:nvPr/>
        </p:nvCxnSpPr>
        <p:spPr>
          <a:xfrm flipV="1">
            <a:off x="6150719" y="4591172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256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6FFFDF-1D49-4D68-AD91-28FE9681F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95075" y="349176"/>
            <a:ext cx="776410" cy="700229"/>
          </a:xfrm>
          <a:prstGeom prst="roundRect">
            <a:avLst>
              <a:gd name="adj" fmla="val 30333"/>
            </a:avLst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1300672" y="421220"/>
            <a:ext cx="41539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3200" dirty="0" err="1">
                <a:latin typeface="+mj-lt"/>
              </a:rPr>
              <a:t>Lĩnh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xướng</a:t>
            </a:r>
            <a:r>
              <a:rPr lang="en-US" sz="3200" dirty="0">
                <a:latin typeface="+mj-lt"/>
              </a:rPr>
              <a:t>: </a:t>
            </a:r>
            <a:r>
              <a:rPr lang="en-US" sz="3200" dirty="0" err="1">
                <a:latin typeface="+mj-lt"/>
              </a:rPr>
              <a:t>hát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đơn</a:t>
            </a:r>
            <a:r>
              <a:rPr lang="en-US" sz="3200" dirty="0">
                <a:latin typeface="+mj-lt"/>
              </a:rPr>
              <a:t> ca </a:t>
            </a:r>
            <a:r>
              <a:rPr lang="en-US" sz="3200" dirty="0" err="1">
                <a:latin typeface="+mj-lt"/>
              </a:rPr>
              <a:t>một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câu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một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đoạn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trước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hoặc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phần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hát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của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tập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thê</a:t>
            </a:r>
            <a:r>
              <a:rPr lang="en-US" sz="3200" dirty="0">
                <a:latin typeface="+mj-lt"/>
              </a:rPr>
              <a:t>̉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2ECD58-06FE-4E6D-B2B8-1E519E6E2585}"/>
              </a:ext>
            </a:extLst>
          </p:cNvPr>
          <p:cNvSpPr/>
          <p:nvPr/>
        </p:nvSpPr>
        <p:spPr>
          <a:xfrm>
            <a:off x="565777" y="109012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6931508" y="510672"/>
            <a:ext cx="41247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     </a:t>
            </a:r>
            <a:r>
              <a:rPr lang="en-US" sz="3200" dirty="0" err="1">
                <a:latin typeface="+mj-lt"/>
              </a:rPr>
              <a:t>Ảo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thuật</a:t>
            </a:r>
            <a:r>
              <a:rPr lang="en-US" sz="3200" dirty="0">
                <a:latin typeface="+mj-lt"/>
              </a:rPr>
              <a:t>: </a:t>
            </a:r>
            <a:r>
              <a:rPr lang="en-US" sz="3200" dirty="0" err="1">
                <a:latin typeface="+mj-lt"/>
              </a:rPr>
              <a:t>làm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biến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hóa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các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đô</a:t>
            </a:r>
            <a:r>
              <a:rPr lang="en-US" sz="3200" dirty="0">
                <a:latin typeface="+mj-lt"/>
              </a:rPr>
              <a:t>̀ </a:t>
            </a:r>
            <a:r>
              <a:rPr lang="en-US" sz="3200" dirty="0" err="1">
                <a:latin typeface="+mj-lt"/>
              </a:rPr>
              <a:t>vật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một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cách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nhanh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va</a:t>
            </a:r>
            <a:r>
              <a:rPr lang="en-US" sz="3200" dirty="0">
                <a:latin typeface="+mj-lt"/>
              </a:rPr>
              <a:t>̀ </a:t>
            </a:r>
            <a:r>
              <a:rPr lang="en-US" sz="3200" dirty="0" err="1">
                <a:latin typeface="+mj-lt"/>
              </a:rPr>
              <a:t>khéo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léo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có </a:t>
            </a:r>
            <a:r>
              <a:rPr lang="en-US" sz="3200" dirty="0" err="1">
                <a:latin typeface="+mj-lt"/>
              </a:rPr>
              <a:t>phép</a:t>
            </a:r>
            <a:r>
              <a:rPr lang="en-US" sz="3200" dirty="0">
                <a:latin typeface="+mj-lt"/>
              </a:rPr>
              <a:t> lạ.</a:t>
            </a:r>
            <a:endParaRPr lang="vi-VN" sz="3200" dirty="0">
              <a:latin typeface="+mj-lt"/>
            </a:endParaRPr>
          </a:p>
        </p:txBody>
      </p:sp>
      <p:pic>
        <p:nvPicPr>
          <p:cNvPr id="2050" name="Picture 2" descr="Con gái Mỹ Linh lấn át mẹ trong “Giai điệu tự hào số 5” - Hànộimới">
            <a:extLst>
              <a:ext uri="{FF2B5EF4-FFF2-40B4-BE49-F238E27FC236}">
                <a16:creationId xmlns:a16="http://schemas.microsoft.com/office/drawing/2014/main" id="{D403A601-8710-4482-9BC6-1C91BE044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72" y="3000517"/>
            <a:ext cx="4336772" cy="2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CC970-0301-4B81-87F5-5034C0377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508" y="3000517"/>
            <a:ext cx="4080283" cy="2888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88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443011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1146</Words>
  <Application>Microsoft Office PowerPoint</Application>
  <PresentationFormat>Widescreen</PresentationFormat>
  <Paragraphs>204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等线</vt:lpstr>
      <vt:lpstr>等线 Light</vt:lpstr>
      <vt:lpstr>Arial</vt:lpstr>
      <vt:lpstr>Arial-Rounded</vt:lpstr>
      <vt:lpstr>Calibri</vt:lpstr>
      <vt:lpstr>Public Sans</vt:lpstr>
      <vt:lpstr>Satisfy</vt:lpstr>
      <vt:lpstr>SVN-Gretoon</vt:lpstr>
      <vt:lpstr>Times New Roman</vt:lpstr>
      <vt:lpstr>Office Theme</vt:lpstr>
      <vt:lpstr>千图网拥有20W+精美PPT模板 更多PPT模板下载至：www.58pic.com/office/ppt​​</vt:lpstr>
      <vt:lpstr>Castaway in a Desert Island by Slidesgo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ong si</cp:lastModifiedBy>
  <cp:revision>38</cp:revision>
  <dcterms:created xsi:type="dcterms:W3CDTF">2021-07-20T01:55:21Z</dcterms:created>
  <dcterms:modified xsi:type="dcterms:W3CDTF">2026-02-03T13:59:41Z</dcterms:modified>
</cp:coreProperties>
</file>