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635" r:id="rId2"/>
    <p:sldId id="2636" r:id="rId3"/>
    <p:sldId id="257" r:id="rId4"/>
    <p:sldId id="258" r:id="rId5"/>
    <p:sldId id="259" r:id="rId6"/>
    <p:sldId id="2632" r:id="rId7"/>
    <p:sldId id="281" r:id="rId8"/>
    <p:sldId id="2631" r:id="rId9"/>
    <p:sldId id="285" r:id="rId10"/>
    <p:sldId id="287" r:id="rId11"/>
    <p:sldId id="282" r:id="rId12"/>
    <p:sldId id="260" r:id="rId13"/>
    <p:sldId id="26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72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7A404B-83AB-4378-A007-21EBD2AC42AC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4BB41A-BD34-4B51-A2AC-96A32C0F5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096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812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190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91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290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641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867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984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042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599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668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563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005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18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135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59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959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538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112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420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284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673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63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036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599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606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30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113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106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300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187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026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690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8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390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00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04195253-2239-42B5-AB56-CEA965DE3ED2}"/>
              </a:ext>
            </a:extLst>
          </p:cNvPr>
          <p:cNvPicPr>
            <a:picLocks noChangeAspect="1"/>
          </p:cNvPicPr>
          <p:nvPr userDrawn="1"/>
        </p:nvPicPr>
        <p:blipFill>
          <a:blip r:embed="rId3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9250" y="365125"/>
            <a:ext cx="1142702" cy="1142702"/>
          </a:xfrm>
          <a:prstGeom prst="rect">
            <a:avLst/>
          </a:prstGeom>
        </p:spPr>
      </p:pic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566C19C9-26F8-40EB-919C-D72884BA4255}"/>
              </a:ext>
            </a:extLst>
          </p:cNvPr>
          <p:cNvPicPr>
            <a:picLocks noChangeAspect="1"/>
          </p:cNvPicPr>
          <p:nvPr userDrawn="1"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648" y="8877449"/>
            <a:ext cx="3752552" cy="375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116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9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.xml"/><Relationship Id="rId6" Type="http://schemas.openxmlformats.org/officeDocument/2006/relationships/image" Target="../media/image16.png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video" Target="../media/media2.mp4"/><Relationship Id="rId7" Type="http://schemas.openxmlformats.org/officeDocument/2006/relationships/image" Target="../media/image10.png"/><Relationship Id="rId2" Type="http://schemas.microsoft.com/office/2007/relationships/media" Target="../media/media2.mp4"/><Relationship Id="rId1" Type="http://schemas.openxmlformats.org/officeDocument/2006/relationships/tags" Target="../tags/tag6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video" Target="../media/media3.mp4"/><Relationship Id="rId7" Type="http://schemas.openxmlformats.org/officeDocument/2006/relationships/image" Target="../media/image12.png"/><Relationship Id="rId2" Type="http://schemas.microsoft.com/office/2007/relationships/media" Target="../media/media3.mp4"/><Relationship Id="rId1" Type="http://schemas.openxmlformats.org/officeDocument/2006/relationships/tags" Target="../tags/tag7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8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ED3BB92-927E-4495-91E0-B55D62DB1C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3DAE540-4A90-4ACC-87C2-63F0926218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 flipH="1">
            <a:off x="7718425" y="1116829"/>
            <a:ext cx="4600575" cy="5741171"/>
          </a:xfrm>
          <a:prstGeom prst="rect">
            <a:avLst/>
          </a:prstGeom>
        </p:spPr>
      </p:pic>
      <p:grpSp>
        <p:nvGrpSpPr>
          <p:cNvPr id="32" name="组合 9">
            <a:extLst>
              <a:ext uri="{FF2B5EF4-FFF2-40B4-BE49-F238E27FC236}">
                <a16:creationId xmlns:a16="http://schemas.microsoft.com/office/drawing/2014/main" id="{965FEAD2-6526-4AF9-9628-CA0CED70D7D4}"/>
              </a:ext>
            </a:extLst>
          </p:cNvPr>
          <p:cNvGrpSpPr/>
          <p:nvPr/>
        </p:nvGrpSpPr>
        <p:grpSpPr>
          <a:xfrm>
            <a:off x="1274994" y="359595"/>
            <a:ext cx="6752534" cy="4464303"/>
            <a:chOff x="2248583" y="504738"/>
            <a:chExt cx="7694831" cy="4464303"/>
          </a:xfrm>
        </p:grpSpPr>
        <p:sp>
          <p:nvSpPr>
            <p:cNvPr id="33" name="思想气泡: 云 2">
              <a:extLst>
                <a:ext uri="{FF2B5EF4-FFF2-40B4-BE49-F238E27FC236}">
                  <a16:creationId xmlns:a16="http://schemas.microsoft.com/office/drawing/2014/main" id="{3D47A29A-702C-4DCE-A39E-C03F82B68443}"/>
                </a:ext>
              </a:extLst>
            </p:cNvPr>
            <p:cNvSpPr/>
            <p:nvPr/>
          </p:nvSpPr>
          <p:spPr>
            <a:xfrm>
              <a:off x="2248583" y="504738"/>
              <a:ext cx="7694831" cy="4464303"/>
            </a:xfrm>
            <a:prstGeom prst="cloudCallout">
              <a:avLst>
                <a:gd name="adj1" fmla="val 55514"/>
                <a:gd name="adj2" fmla="val 46054"/>
              </a:avLst>
            </a:prstGeom>
            <a:solidFill>
              <a:schemeClr val="bg1"/>
            </a:solidFill>
            <a:ln w="63500">
              <a:solidFill>
                <a:schemeClr val="accent1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7" name="文本框 6">
              <a:extLst>
                <a:ext uri="{FF2B5EF4-FFF2-40B4-BE49-F238E27FC236}">
                  <a16:creationId xmlns:a16="http://schemas.microsoft.com/office/drawing/2014/main" id="{AA7DDBE8-CB61-41FA-A51F-73B4778152A4}"/>
                </a:ext>
              </a:extLst>
            </p:cNvPr>
            <p:cNvSpPr txBox="1"/>
            <p:nvPr/>
          </p:nvSpPr>
          <p:spPr>
            <a:xfrm>
              <a:off x="3267073" y="2182891"/>
              <a:ext cx="565785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 err="1">
                  <a:ln w="12700">
                    <a:solidFill>
                      <a:srgbClr val="FF33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Khởi</a:t>
              </a:r>
              <a:r>
                <a:rPr kumimoji="0" lang="en-US" sz="6600" b="0" i="0" u="none" strike="noStrike" kern="1200" cap="none" spc="0" normalizeH="0" baseline="0" noProof="0" dirty="0">
                  <a:ln w="12700">
                    <a:solidFill>
                      <a:srgbClr val="FF33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6600" b="0" i="0" u="none" strike="noStrike" kern="1200" cap="none" spc="0" normalizeH="0" baseline="0" noProof="0" dirty="0" err="1">
                  <a:ln w="12700">
                    <a:solidFill>
                      <a:srgbClr val="FF33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động</a:t>
              </a:r>
              <a:endParaRPr kumimoji="0" lang="en-US" sz="6600" b="0" i="0" u="none" strike="noStrike" kern="1200" cap="none" spc="0" normalizeH="0" baseline="0" noProof="0" dirty="0">
                <a:ln w="12700">
                  <a:solidFill>
                    <a:srgbClr val="FF33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3680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6;p3"/>
          <p:cNvSpPr/>
          <p:nvPr/>
        </p:nvSpPr>
        <p:spPr>
          <a:xfrm rot="10800000" flipH="1">
            <a:off x="6791034" y="5551688"/>
            <a:ext cx="5484853" cy="1306313"/>
          </a:xfrm>
          <a:custGeom>
            <a:avLst/>
            <a:gdLst/>
            <a:ahLst/>
            <a:cxnLst/>
            <a:rect l="l" t="t" r="r" b="b"/>
            <a:pathLst>
              <a:path w="78247" h="18804" extrusionOk="0">
                <a:moveTo>
                  <a:pt x="1" y="0"/>
                </a:moveTo>
                <a:cubicBezTo>
                  <a:pt x="1" y="0"/>
                  <a:pt x="9901" y="15665"/>
                  <a:pt x="29951" y="18296"/>
                </a:cubicBezTo>
                <a:cubicBezTo>
                  <a:pt x="32535" y="18639"/>
                  <a:pt x="34997" y="18804"/>
                  <a:pt x="37358" y="18804"/>
                </a:cubicBezTo>
                <a:cubicBezTo>
                  <a:pt x="53313" y="18804"/>
                  <a:pt x="64667" y="11266"/>
                  <a:pt x="78247" y="0"/>
                </a:cubicBezTo>
                <a:close/>
              </a:path>
            </a:pathLst>
          </a:custGeom>
          <a:solidFill>
            <a:srgbClr val="A8DC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0" name="Google Shape;47;p3"/>
          <p:cNvSpPr/>
          <p:nvPr/>
        </p:nvSpPr>
        <p:spPr>
          <a:xfrm>
            <a:off x="3211580" y="4944491"/>
            <a:ext cx="4725517" cy="2421501"/>
          </a:xfrm>
          <a:custGeom>
            <a:avLst/>
            <a:gdLst/>
            <a:ahLst/>
            <a:cxnLst/>
            <a:rect l="l" t="t" r="r" b="b"/>
            <a:pathLst>
              <a:path w="84788" h="43448" extrusionOk="0">
                <a:moveTo>
                  <a:pt x="40041" y="0"/>
                </a:moveTo>
                <a:cubicBezTo>
                  <a:pt x="39736" y="0"/>
                  <a:pt x="39431" y="5"/>
                  <a:pt x="39124" y="14"/>
                </a:cubicBezTo>
                <a:cubicBezTo>
                  <a:pt x="11404" y="841"/>
                  <a:pt x="1" y="43448"/>
                  <a:pt x="1" y="43448"/>
                </a:cubicBezTo>
                <a:lnTo>
                  <a:pt x="84788" y="36079"/>
                </a:lnTo>
                <a:cubicBezTo>
                  <a:pt x="84788" y="36079"/>
                  <a:pt x="67214" y="0"/>
                  <a:pt x="40041" y="0"/>
                </a:cubicBezTo>
                <a:close/>
              </a:path>
            </a:pathLst>
          </a:custGeom>
          <a:solidFill>
            <a:srgbClr val="A8DC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1" name="Google Shape;48;p3"/>
          <p:cNvGrpSpPr/>
          <p:nvPr/>
        </p:nvGrpSpPr>
        <p:grpSpPr>
          <a:xfrm>
            <a:off x="-45866" y="3893733"/>
            <a:ext cx="9998671" cy="3371664"/>
            <a:chOff x="-34400" y="2920300"/>
            <a:chExt cx="7499003" cy="2528748"/>
          </a:xfrm>
        </p:grpSpPr>
        <p:grpSp>
          <p:nvGrpSpPr>
            <p:cNvPr id="52" name="Google Shape;49;p3"/>
            <p:cNvGrpSpPr/>
            <p:nvPr/>
          </p:nvGrpSpPr>
          <p:grpSpPr>
            <a:xfrm>
              <a:off x="377295" y="3991903"/>
              <a:ext cx="3480268" cy="1282215"/>
              <a:chOff x="377295" y="3991903"/>
              <a:chExt cx="3480268" cy="1282215"/>
            </a:xfrm>
          </p:grpSpPr>
          <p:sp>
            <p:nvSpPr>
              <p:cNvPr id="79" name="Google Shape;50;p3"/>
              <p:cNvSpPr/>
              <p:nvPr/>
            </p:nvSpPr>
            <p:spPr>
              <a:xfrm>
                <a:off x="377295" y="3991903"/>
                <a:ext cx="3480268" cy="1282215"/>
              </a:xfrm>
              <a:custGeom>
                <a:avLst/>
                <a:gdLst/>
                <a:ahLst/>
                <a:cxnLst/>
                <a:rect l="l" t="t" r="r" b="b"/>
                <a:pathLst>
                  <a:path w="83260" h="30675" extrusionOk="0">
                    <a:moveTo>
                      <a:pt x="40643" y="1"/>
                    </a:moveTo>
                    <a:cubicBezTo>
                      <a:pt x="34730" y="1"/>
                      <a:pt x="28823" y="9522"/>
                      <a:pt x="28823" y="9522"/>
                    </a:cubicBezTo>
                    <a:cubicBezTo>
                      <a:pt x="28823" y="9522"/>
                      <a:pt x="29509" y="2487"/>
                      <a:pt x="24899" y="2487"/>
                    </a:cubicBezTo>
                    <a:cubicBezTo>
                      <a:pt x="24006" y="2487"/>
                      <a:pt x="22914" y="2751"/>
                      <a:pt x="21580" y="3381"/>
                    </a:cubicBezTo>
                    <a:cubicBezTo>
                      <a:pt x="13359" y="7291"/>
                      <a:pt x="1" y="29021"/>
                      <a:pt x="1" y="29021"/>
                    </a:cubicBezTo>
                    <a:lnTo>
                      <a:pt x="12181" y="29271"/>
                    </a:lnTo>
                    <a:lnTo>
                      <a:pt x="78773" y="30600"/>
                    </a:lnTo>
                    <a:lnTo>
                      <a:pt x="83259" y="30675"/>
                    </a:lnTo>
                    <a:cubicBezTo>
                      <a:pt x="83259" y="30675"/>
                      <a:pt x="81029" y="12730"/>
                      <a:pt x="74061" y="8970"/>
                    </a:cubicBezTo>
                    <a:cubicBezTo>
                      <a:pt x="72673" y="8219"/>
                      <a:pt x="71272" y="7918"/>
                      <a:pt x="69920" y="7918"/>
                    </a:cubicBezTo>
                    <a:cubicBezTo>
                      <a:pt x="64511" y="7918"/>
                      <a:pt x="59876" y="12730"/>
                      <a:pt x="59876" y="12730"/>
                    </a:cubicBezTo>
                    <a:cubicBezTo>
                      <a:pt x="59876" y="12730"/>
                      <a:pt x="60552" y="7567"/>
                      <a:pt x="56793" y="5061"/>
                    </a:cubicBezTo>
                    <a:cubicBezTo>
                      <a:pt x="55969" y="4511"/>
                      <a:pt x="55104" y="4297"/>
                      <a:pt x="54258" y="4297"/>
                    </a:cubicBezTo>
                    <a:cubicBezTo>
                      <a:pt x="51243" y="4297"/>
                      <a:pt x="48447" y="7016"/>
                      <a:pt x="48447" y="7016"/>
                    </a:cubicBezTo>
                    <a:cubicBezTo>
                      <a:pt x="48447" y="7016"/>
                      <a:pt x="47470" y="875"/>
                      <a:pt x="41354" y="48"/>
                    </a:cubicBezTo>
                    <a:cubicBezTo>
                      <a:pt x="41117" y="16"/>
                      <a:pt x="40880" y="1"/>
                      <a:pt x="40643" y="1"/>
                    </a:cubicBezTo>
                    <a:close/>
                  </a:path>
                </a:pathLst>
              </a:custGeom>
              <a:solidFill>
                <a:srgbClr val="0271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0" name="Google Shape;51;p3"/>
              <p:cNvSpPr/>
              <p:nvPr/>
            </p:nvSpPr>
            <p:spPr>
              <a:xfrm>
                <a:off x="886470" y="4363135"/>
                <a:ext cx="2783587" cy="907854"/>
              </a:xfrm>
              <a:custGeom>
                <a:avLst/>
                <a:gdLst/>
                <a:ahLst/>
                <a:cxnLst/>
                <a:rect l="l" t="t" r="r" b="b"/>
                <a:pathLst>
                  <a:path w="66593" h="21719" extrusionOk="0">
                    <a:moveTo>
                      <a:pt x="25066" y="0"/>
                    </a:moveTo>
                    <a:cubicBezTo>
                      <a:pt x="24693" y="0"/>
                      <a:pt x="24300" y="29"/>
                      <a:pt x="23885" y="89"/>
                    </a:cubicBezTo>
                    <a:cubicBezTo>
                      <a:pt x="17193" y="1067"/>
                      <a:pt x="14687" y="8987"/>
                      <a:pt x="14687" y="8987"/>
                    </a:cubicBezTo>
                    <a:cubicBezTo>
                      <a:pt x="14687" y="8987"/>
                      <a:pt x="13607" y="1892"/>
                      <a:pt x="9114" y="1892"/>
                    </a:cubicBezTo>
                    <a:cubicBezTo>
                      <a:pt x="9067" y="1892"/>
                      <a:pt x="9020" y="1892"/>
                      <a:pt x="8973" y="1894"/>
                    </a:cubicBezTo>
                    <a:cubicBezTo>
                      <a:pt x="5138" y="2019"/>
                      <a:pt x="1203" y="15829"/>
                      <a:pt x="0" y="20390"/>
                    </a:cubicBezTo>
                    <a:lnTo>
                      <a:pt x="66592" y="21719"/>
                    </a:lnTo>
                    <a:cubicBezTo>
                      <a:pt x="65339" y="17308"/>
                      <a:pt x="62081" y="8034"/>
                      <a:pt x="56592" y="6355"/>
                    </a:cubicBezTo>
                    <a:cubicBezTo>
                      <a:pt x="55574" y="6042"/>
                      <a:pt x="54605" y="5907"/>
                      <a:pt x="53692" y="5907"/>
                    </a:cubicBezTo>
                    <a:cubicBezTo>
                      <a:pt x="48111" y="5907"/>
                      <a:pt x="44612" y="10942"/>
                      <a:pt x="44612" y="10942"/>
                    </a:cubicBezTo>
                    <a:cubicBezTo>
                      <a:pt x="44612" y="10942"/>
                      <a:pt x="44487" y="4826"/>
                      <a:pt x="40452" y="2997"/>
                    </a:cubicBezTo>
                    <a:cubicBezTo>
                      <a:pt x="39864" y="2734"/>
                      <a:pt x="39260" y="2621"/>
                      <a:pt x="38659" y="2621"/>
                    </a:cubicBezTo>
                    <a:cubicBezTo>
                      <a:pt x="35136" y="2621"/>
                      <a:pt x="31680" y="6480"/>
                      <a:pt x="31680" y="6480"/>
                    </a:cubicBezTo>
                    <a:cubicBezTo>
                      <a:pt x="31680" y="6480"/>
                      <a:pt x="30688" y="0"/>
                      <a:pt x="25066" y="0"/>
                    </a:cubicBezTo>
                    <a:close/>
                  </a:path>
                </a:pathLst>
              </a:custGeom>
              <a:solidFill>
                <a:srgbClr val="0783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52;p3"/>
              <p:cNvSpPr/>
              <p:nvPr/>
            </p:nvSpPr>
            <p:spPr>
              <a:xfrm>
                <a:off x="1325419" y="4877826"/>
                <a:ext cx="448430" cy="337953"/>
              </a:xfrm>
              <a:custGeom>
                <a:avLst/>
                <a:gdLst/>
                <a:ahLst/>
                <a:cxnLst/>
                <a:rect l="l" t="t" r="r" b="b"/>
                <a:pathLst>
                  <a:path w="10728" h="8085" extrusionOk="0">
                    <a:moveTo>
                      <a:pt x="557" y="0"/>
                    </a:moveTo>
                    <a:cubicBezTo>
                      <a:pt x="228" y="0"/>
                      <a:pt x="0" y="541"/>
                      <a:pt x="351" y="809"/>
                    </a:cubicBezTo>
                    <a:cubicBezTo>
                      <a:pt x="3560" y="3190"/>
                      <a:pt x="6768" y="5596"/>
                      <a:pt x="9976" y="8002"/>
                    </a:cubicBezTo>
                    <a:cubicBezTo>
                      <a:pt x="10051" y="8060"/>
                      <a:pt x="10125" y="8084"/>
                      <a:pt x="10194" y="8084"/>
                    </a:cubicBezTo>
                    <a:cubicBezTo>
                      <a:pt x="10517" y="8084"/>
                      <a:pt x="10728" y="7544"/>
                      <a:pt x="10377" y="7275"/>
                    </a:cubicBezTo>
                    <a:cubicBezTo>
                      <a:pt x="7194" y="4894"/>
                      <a:pt x="3986" y="2488"/>
                      <a:pt x="778" y="82"/>
                    </a:cubicBezTo>
                    <a:cubicBezTo>
                      <a:pt x="702" y="25"/>
                      <a:pt x="627" y="0"/>
                      <a:pt x="557" y="0"/>
                    </a:cubicBezTo>
                    <a:close/>
                  </a:path>
                </a:pathLst>
              </a:custGeom>
              <a:solidFill>
                <a:srgbClr val="A8D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53;p3"/>
              <p:cNvSpPr/>
              <p:nvPr/>
            </p:nvSpPr>
            <p:spPr>
              <a:xfrm>
                <a:off x="1915437" y="4621463"/>
                <a:ext cx="120091" cy="597949"/>
              </a:xfrm>
              <a:custGeom>
                <a:avLst/>
                <a:gdLst/>
                <a:ahLst/>
                <a:cxnLst/>
                <a:rect l="l" t="t" r="r" b="b"/>
                <a:pathLst>
                  <a:path w="2873" h="14305" extrusionOk="0">
                    <a:moveTo>
                      <a:pt x="515" y="1"/>
                    </a:moveTo>
                    <a:cubicBezTo>
                      <a:pt x="274" y="1"/>
                      <a:pt x="1" y="209"/>
                      <a:pt x="46" y="526"/>
                    </a:cubicBezTo>
                    <a:cubicBezTo>
                      <a:pt x="698" y="5012"/>
                      <a:pt x="1374" y="9499"/>
                      <a:pt x="2026" y="13985"/>
                    </a:cubicBezTo>
                    <a:cubicBezTo>
                      <a:pt x="2056" y="14208"/>
                      <a:pt x="2206" y="14304"/>
                      <a:pt x="2369" y="14304"/>
                    </a:cubicBezTo>
                    <a:cubicBezTo>
                      <a:pt x="2607" y="14304"/>
                      <a:pt x="2873" y="14097"/>
                      <a:pt x="2828" y="13784"/>
                    </a:cubicBezTo>
                    <a:cubicBezTo>
                      <a:pt x="2176" y="9273"/>
                      <a:pt x="1500" y="4787"/>
                      <a:pt x="848" y="300"/>
                    </a:cubicBezTo>
                    <a:cubicBezTo>
                      <a:pt x="818" y="91"/>
                      <a:pt x="674" y="1"/>
                      <a:pt x="515" y="1"/>
                    </a:cubicBezTo>
                    <a:close/>
                  </a:path>
                </a:pathLst>
              </a:custGeom>
              <a:solidFill>
                <a:srgbClr val="A8D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3" name="Google Shape;54;p3"/>
              <p:cNvSpPr/>
              <p:nvPr/>
            </p:nvSpPr>
            <p:spPr>
              <a:xfrm>
                <a:off x="1766459" y="4781434"/>
                <a:ext cx="234540" cy="181287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337" extrusionOk="0">
                    <a:moveTo>
                      <a:pt x="557" y="0"/>
                    </a:moveTo>
                    <a:cubicBezTo>
                      <a:pt x="228" y="0"/>
                      <a:pt x="1" y="541"/>
                      <a:pt x="352" y="809"/>
                    </a:cubicBezTo>
                    <a:cubicBezTo>
                      <a:pt x="1856" y="1962"/>
                      <a:pt x="3359" y="3115"/>
                      <a:pt x="4838" y="4243"/>
                    </a:cubicBezTo>
                    <a:cubicBezTo>
                      <a:pt x="4918" y="4308"/>
                      <a:pt x="4997" y="4336"/>
                      <a:pt x="5071" y="4336"/>
                    </a:cubicBezTo>
                    <a:cubicBezTo>
                      <a:pt x="5394" y="4336"/>
                      <a:pt x="5611" y="3806"/>
                      <a:pt x="5264" y="3541"/>
                    </a:cubicBezTo>
                    <a:cubicBezTo>
                      <a:pt x="3760" y="2388"/>
                      <a:pt x="2282" y="1235"/>
                      <a:pt x="778" y="83"/>
                    </a:cubicBezTo>
                    <a:cubicBezTo>
                      <a:pt x="703" y="25"/>
                      <a:pt x="628" y="0"/>
                      <a:pt x="557" y="0"/>
                    </a:cubicBezTo>
                    <a:close/>
                  </a:path>
                </a:pathLst>
              </a:custGeom>
              <a:solidFill>
                <a:srgbClr val="A8D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4" name="Google Shape;55;p3"/>
              <p:cNvSpPr/>
              <p:nvPr/>
            </p:nvSpPr>
            <p:spPr>
              <a:xfrm>
                <a:off x="2314132" y="4748704"/>
                <a:ext cx="200180" cy="482748"/>
              </a:xfrm>
              <a:custGeom>
                <a:avLst/>
                <a:gdLst/>
                <a:ahLst/>
                <a:cxnLst/>
                <a:rect l="l" t="t" r="r" b="b"/>
                <a:pathLst>
                  <a:path w="4789" h="11549" extrusionOk="0">
                    <a:moveTo>
                      <a:pt x="4282" y="0"/>
                    </a:moveTo>
                    <a:cubicBezTo>
                      <a:pt x="4111" y="0"/>
                      <a:pt x="3937" y="89"/>
                      <a:pt x="3867" y="289"/>
                    </a:cubicBezTo>
                    <a:cubicBezTo>
                      <a:pt x="2613" y="3873"/>
                      <a:pt x="1360" y="7457"/>
                      <a:pt x="107" y="11041"/>
                    </a:cubicBezTo>
                    <a:cubicBezTo>
                      <a:pt x="1" y="11345"/>
                      <a:pt x="255" y="11548"/>
                      <a:pt x="510" y="11548"/>
                    </a:cubicBezTo>
                    <a:cubicBezTo>
                      <a:pt x="675" y="11548"/>
                      <a:pt x="840" y="11463"/>
                      <a:pt x="909" y="11267"/>
                    </a:cubicBezTo>
                    <a:cubicBezTo>
                      <a:pt x="2162" y="7683"/>
                      <a:pt x="3415" y="4099"/>
                      <a:pt x="4669" y="515"/>
                    </a:cubicBezTo>
                    <a:cubicBezTo>
                      <a:pt x="4789" y="199"/>
                      <a:pt x="4539" y="0"/>
                      <a:pt x="4282" y="0"/>
                    </a:cubicBezTo>
                    <a:close/>
                  </a:path>
                </a:pathLst>
              </a:custGeom>
              <a:solidFill>
                <a:srgbClr val="A8D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56;p3"/>
              <p:cNvSpPr/>
              <p:nvPr/>
            </p:nvSpPr>
            <p:spPr>
              <a:xfrm>
                <a:off x="1270953" y="4820476"/>
                <a:ext cx="110018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7"/>
                      <a:pt x="1304" y="2657"/>
                    </a:cubicBezTo>
                    <a:cubicBezTo>
                      <a:pt x="2055" y="2657"/>
                      <a:pt x="2632" y="2056"/>
                      <a:pt x="2632" y="1329"/>
                    </a:cubicBezTo>
                    <a:cubicBezTo>
                      <a:pt x="2632" y="602"/>
                      <a:pt x="2055" y="1"/>
                      <a:pt x="1304" y="1"/>
                    </a:cubicBezTo>
                    <a:close/>
                  </a:path>
                </a:pathLst>
              </a:custGeom>
              <a:solidFill>
                <a:srgbClr val="FEC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57;p3"/>
              <p:cNvSpPr/>
              <p:nvPr/>
            </p:nvSpPr>
            <p:spPr>
              <a:xfrm>
                <a:off x="1732976" y="4745067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28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8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rgbClr val="FEC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7" name="Google Shape;58;p3"/>
              <p:cNvSpPr/>
              <p:nvPr/>
            </p:nvSpPr>
            <p:spPr>
              <a:xfrm>
                <a:off x="1875433" y="4561730"/>
                <a:ext cx="111104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28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28"/>
                    </a:cubicBezTo>
                    <a:cubicBezTo>
                      <a:pt x="2657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rgbClr val="FEC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8" name="Google Shape;59;p3"/>
              <p:cNvSpPr/>
              <p:nvPr/>
            </p:nvSpPr>
            <p:spPr>
              <a:xfrm>
                <a:off x="2451656" y="4681154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04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rgbClr val="FEC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9" name="Google Shape;60;p3"/>
              <p:cNvSpPr/>
              <p:nvPr/>
            </p:nvSpPr>
            <p:spPr>
              <a:xfrm>
                <a:off x="2600425" y="4913733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602"/>
                      <a:pt x="0" y="1329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9"/>
                    </a:cubicBezTo>
                    <a:cubicBezTo>
                      <a:pt x="2657" y="602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rgbClr val="FEC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53" name="Google Shape;61;p3"/>
            <p:cNvGrpSpPr/>
            <p:nvPr/>
          </p:nvGrpSpPr>
          <p:grpSpPr>
            <a:xfrm>
              <a:off x="4740748" y="4022919"/>
              <a:ext cx="2723855" cy="1296260"/>
              <a:chOff x="4740748" y="4022919"/>
              <a:chExt cx="2723855" cy="1296260"/>
            </a:xfrm>
          </p:grpSpPr>
          <p:sp>
            <p:nvSpPr>
              <p:cNvPr id="71" name="Google Shape;62;p3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rgbClr val="0271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63;p3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rgbClr val="A8D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64;p3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rgbClr val="0271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65;p3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rgbClr val="0271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" name="Google Shape;66;p3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rgbClr val="0271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6" name="Google Shape;67;p3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rgbClr val="FB9C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68;p3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rgbClr val="FB9C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69;p3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rgbClr val="FB9C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54" name="Google Shape;70;p3"/>
            <p:cNvGrpSpPr/>
            <p:nvPr/>
          </p:nvGrpSpPr>
          <p:grpSpPr>
            <a:xfrm>
              <a:off x="-34400" y="2920300"/>
              <a:ext cx="1006460" cy="2407938"/>
              <a:chOff x="-34400" y="2920300"/>
              <a:chExt cx="1006460" cy="2407938"/>
            </a:xfrm>
          </p:grpSpPr>
          <p:sp>
            <p:nvSpPr>
              <p:cNvPr id="67" name="Google Shape;71;p3"/>
              <p:cNvSpPr/>
              <p:nvPr/>
            </p:nvSpPr>
            <p:spPr>
              <a:xfrm>
                <a:off x="-34400" y="2920300"/>
                <a:ext cx="1006460" cy="2407931"/>
              </a:xfrm>
              <a:custGeom>
                <a:avLst/>
                <a:gdLst/>
                <a:ahLst/>
                <a:cxnLst/>
                <a:rect l="l" t="t" r="r" b="b"/>
                <a:pathLst>
                  <a:path w="24078" h="57606" extrusionOk="0">
                    <a:moveTo>
                      <a:pt x="5444" y="1"/>
                    </a:moveTo>
                    <a:cubicBezTo>
                      <a:pt x="3809" y="1"/>
                      <a:pt x="2351" y="6295"/>
                      <a:pt x="1429" y="11474"/>
                    </a:cubicBezTo>
                    <a:cubicBezTo>
                      <a:pt x="802" y="15133"/>
                      <a:pt x="401" y="18240"/>
                      <a:pt x="401" y="18240"/>
                    </a:cubicBezTo>
                    <a:lnTo>
                      <a:pt x="326" y="26561"/>
                    </a:lnTo>
                    <a:lnTo>
                      <a:pt x="176" y="39318"/>
                    </a:lnTo>
                    <a:lnTo>
                      <a:pt x="0" y="56662"/>
                    </a:lnTo>
                    <a:cubicBezTo>
                      <a:pt x="802" y="56837"/>
                      <a:pt x="1629" y="56988"/>
                      <a:pt x="2506" y="57088"/>
                    </a:cubicBezTo>
                    <a:cubicBezTo>
                      <a:pt x="4361" y="57363"/>
                      <a:pt x="6341" y="57514"/>
                      <a:pt x="8321" y="57589"/>
                    </a:cubicBezTo>
                    <a:cubicBezTo>
                      <a:pt x="8798" y="57599"/>
                      <a:pt x="9276" y="57606"/>
                      <a:pt x="9752" y="57606"/>
                    </a:cubicBezTo>
                    <a:cubicBezTo>
                      <a:pt x="10425" y="57606"/>
                      <a:pt x="11094" y="57593"/>
                      <a:pt x="11755" y="57564"/>
                    </a:cubicBezTo>
                    <a:cubicBezTo>
                      <a:pt x="17344" y="57389"/>
                      <a:pt x="22181" y="56286"/>
                      <a:pt x="22857" y="54256"/>
                    </a:cubicBezTo>
                    <a:cubicBezTo>
                      <a:pt x="24010" y="50822"/>
                      <a:pt x="19424" y="46010"/>
                      <a:pt x="19424" y="46010"/>
                    </a:cubicBezTo>
                    <a:cubicBezTo>
                      <a:pt x="19424" y="46010"/>
                      <a:pt x="23709" y="46010"/>
                      <a:pt x="23910" y="40697"/>
                    </a:cubicBezTo>
                    <a:cubicBezTo>
                      <a:pt x="24077" y="36238"/>
                      <a:pt x="19156" y="35870"/>
                      <a:pt x="17531" y="35870"/>
                    </a:cubicBezTo>
                    <a:cubicBezTo>
                      <a:pt x="17210" y="35870"/>
                      <a:pt x="17018" y="35885"/>
                      <a:pt x="17018" y="35885"/>
                    </a:cubicBezTo>
                    <a:cubicBezTo>
                      <a:pt x="17018" y="35885"/>
                      <a:pt x="22331" y="31925"/>
                      <a:pt x="21303" y="26912"/>
                    </a:cubicBezTo>
                    <a:cubicBezTo>
                      <a:pt x="20926" y="25116"/>
                      <a:pt x="19705" y="24539"/>
                      <a:pt x="18294" y="24539"/>
                    </a:cubicBezTo>
                    <a:cubicBezTo>
                      <a:pt x="15768" y="24539"/>
                      <a:pt x="12632" y="26386"/>
                      <a:pt x="12632" y="26386"/>
                    </a:cubicBezTo>
                    <a:cubicBezTo>
                      <a:pt x="12632" y="26386"/>
                      <a:pt x="16692" y="11348"/>
                      <a:pt x="14812" y="9895"/>
                    </a:cubicBezTo>
                    <a:cubicBezTo>
                      <a:pt x="14669" y="9782"/>
                      <a:pt x="14503" y="9730"/>
                      <a:pt x="14318" y="9730"/>
                    </a:cubicBezTo>
                    <a:cubicBezTo>
                      <a:pt x="12065" y="9730"/>
                      <a:pt x="6993" y="17413"/>
                      <a:pt x="6993" y="17413"/>
                    </a:cubicBezTo>
                    <a:cubicBezTo>
                      <a:pt x="6993" y="17413"/>
                      <a:pt x="8672" y="1423"/>
                      <a:pt x="5739" y="70"/>
                    </a:cubicBezTo>
                    <a:cubicBezTo>
                      <a:pt x="5640" y="23"/>
                      <a:pt x="5542" y="1"/>
                      <a:pt x="5444" y="1"/>
                    </a:cubicBezTo>
                    <a:close/>
                  </a:path>
                </a:pathLst>
              </a:custGeom>
              <a:solidFill>
                <a:srgbClr val="A8D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72;p3"/>
              <p:cNvSpPr/>
              <p:nvPr/>
            </p:nvSpPr>
            <p:spPr>
              <a:xfrm>
                <a:off x="-34400" y="3371622"/>
                <a:ext cx="802518" cy="1956616"/>
              </a:xfrm>
              <a:custGeom>
                <a:avLst/>
                <a:gdLst/>
                <a:ahLst/>
                <a:cxnLst/>
                <a:rect l="l" t="t" r="r" b="b"/>
                <a:pathLst>
                  <a:path w="19199" h="46809" extrusionOk="0">
                    <a:moveTo>
                      <a:pt x="3078" y="1"/>
                    </a:moveTo>
                    <a:cubicBezTo>
                      <a:pt x="2575" y="1"/>
                      <a:pt x="1998" y="278"/>
                      <a:pt x="1429" y="677"/>
                    </a:cubicBezTo>
                    <a:cubicBezTo>
                      <a:pt x="802" y="4336"/>
                      <a:pt x="401" y="7443"/>
                      <a:pt x="401" y="7443"/>
                    </a:cubicBezTo>
                    <a:lnTo>
                      <a:pt x="326" y="15764"/>
                    </a:lnTo>
                    <a:lnTo>
                      <a:pt x="176" y="28521"/>
                    </a:lnTo>
                    <a:lnTo>
                      <a:pt x="0" y="45865"/>
                    </a:lnTo>
                    <a:cubicBezTo>
                      <a:pt x="802" y="46040"/>
                      <a:pt x="1629" y="46191"/>
                      <a:pt x="2506" y="46291"/>
                    </a:cubicBezTo>
                    <a:cubicBezTo>
                      <a:pt x="4361" y="46566"/>
                      <a:pt x="6341" y="46717"/>
                      <a:pt x="8321" y="46792"/>
                    </a:cubicBezTo>
                    <a:cubicBezTo>
                      <a:pt x="8798" y="46802"/>
                      <a:pt x="9276" y="46809"/>
                      <a:pt x="9752" y="46809"/>
                    </a:cubicBezTo>
                    <a:cubicBezTo>
                      <a:pt x="10425" y="46809"/>
                      <a:pt x="11094" y="46796"/>
                      <a:pt x="11755" y="46767"/>
                    </a:cubicBezTo>
                    <a:cubicBezTo>
                      <a:pt x="14361" y="45614"/>
                      <a:pt x="17719" y="43785"/>
                      <a:pt x="18271" y="41805"/>
                    </a:cubicBezTo>
                    <a:cubicBezTo>
                      <a:pt x="19198" y="38446"/>
                      <a:pt x="15865" y="34812"/>
                      <a:pt x="15865" y="34812"/>
                    </a:cubicBezTo>
                    <a:cubicBezTo>
                      <a:pt x="15865" y="34812"/>
                      <a:pt x="18797" y="34286"/>
                      <a:pt x="18271" y="30627"/>
                    </a:cubicBezTo>
                    <a:cubicBezTo>
                      <a:pt x="17745" y="26967"/>
                      <a:pt x="14186" y="26441"/>
                      <a:pt x="14186" y="26441"/>
                    </a:cubicBezTo>
                    <a:cubicBezTo>
                      <a:pt x="14186" y="26441"/>
                      <a:pt x="16491" y="22782"/>
                      <a:pt x="15238" y="19975"/>
                    </a:cubicBezTo>
                    <a:cubicBezTo>
                      <a:pt x="14683" y="18720"/>
                      <a:pt x="13532" y="18370"/>
                      <a:pt x="12423" y="18370"/>
                    </a:cubicBezTo>
                    <a:cubicBezTo>
                      <a:pt x="11028" y="18370"/>
                      <a:pt x="9699" y="18922"/>
                      <a:pt x="9699" y="18922"/>
                    </a:cubicBezTo>
                    <a:cubicBezTo>
                      <a:pt x="9699" y="18922"/>
                      <a:pt x="11479" y="9624"/>
                      <a:pt x="10326" y="8271"/>
                    </a:cubicBezTo>
                    <a:cubicBezTo>
                      <a:pt x="10186" y="8107"/>
                      <a:pt x="10013" y="8035"/>
                      <a:pt x="9817" y="8035"/>
                    </a:cubicBezTo>
                    <a:cubicBezTo>
                      <a:pt x="8392" y="8035"/>
                      <a:pt x="5739" y="11829"/>
                      <a:pt x="5739" y="11829"/>
                    </a:cubicBezTo>
                    <a:cubicBezTo>
                      <a:pt x="5739" y="11829"/>
                      <a:pt x="5539" y="2732"/>
                      <a:pt x="4060" y="551"/>
                    </a:cubicBezTo>
                    <a:cubicBezTo>
                      <a:pt x="3800" y="161"/>
                      <a:pt x="3461" y="1"/>
                      <a:pt x="3078" y="1"/>
                    </a:cubicBezTo>
                    <a:close/>
                  </a:path>
                </a:pathLst>
              </a:custGeom>
              <a:solidFill>
                <a:srgbClr val="0271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73;p3"/>
              <p:cNvSpPr/>
              <p:nvPr/>
            </p:nvSpPr>
            <p:spPr>
              <a:xfrm>
                <a:off x="-34400" y="3922806"/>
                <a:ext cx="614962" cy="1404773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33607" extrusionOk="0">
                    <a:moveTo>
                      <a:pt x="3153" y="0"/>
                    </a:moveTo>
                    <a:cubicBezTo>
                      <a:pt x="2110" y="0"/>
                      <a:pt x="1125" y="1196"/>
                      <a:pt x="326" y="2578"/>
                    </a:cubicBezTo>
                    <a:lnTo>
                      <a:pt x="176" y="15335"/>
                    </a:lnTo>
                    <a:lnTo>
                      <a:pt x="0" y="32679"/>
                    </a:lnTo>
                    <a:cubicBezTo>
                      <a:pt x="802" y="32854"/>
                      <a:pt x="1629" y="33005"/>
                      <a:pt x="2506" y="33105"/>
                    </a:cubicBezTo>
                    <a:cubicBezTo>
                      <a:pt x="4361" y="33380"/>
                      <a:pt x="6341" y="33531"/>
                      <a:pt x="8321" y="33606"/>
                    </a:cubicBezTo>
                    <a:cubicBezTo>
                      <a:pt x="10151" y="32729"/>
                      <a:pt x="12206" y="31401"/>
                      <a:pt x="13058" y="29646"/>
                    </a:cubicBezTo>
                    <a:cubicBezTo>
                      <a:pt x="14712" y="26213"/>
                      <a:pt x="10326" y="22553"/>
                      <a:pt x="10326" y="22553"/>
                    </a:cubicBezTo>
                    <a:cubicBezTo>
                      <a:pt x="10326" y="22553"/>
                      <a:pt x="14712" y="22453"/>
                      <a:pt x="13684" y="18493"/>
                    </a:cubicBezTo>
                    <a:cubicBezTo>
                      <a:pt x="12780" y="15068"/>
                      <a:pt x="9635" y="14828"/>
                      <a:pt x="8769" y="14828"/>
                    </a:cubicBezTo>
                    <a:cubicBezTo>
                      <a:pt x="8627" y="14828"/>
                      <a:pt x="8546" y="14834"/>
                      <a:pt x="8546" y="14834"/>
                    </a:cubicBezTo>
                    <a:cubicBezTo>
                      <a:pt x="8546" y="14834"/>
                      <a:pt x="10752" y="10849"/>
                      <a:pt x="9499" y="9095"/>
                    </a:cubicBezTo>
                    <a:cubicBezTo>
                      <a:pt x="9171" y="8628"/>
                      <a:pt x="8734" y="8456"/>
                      <a:pt x="8268" y="8456"/>
                    </a:cubicBezTo>
                    <a:cubicBezTo>
                      <a:pt x="6956" y="8456"/>
                      <a:pt x="5414" y="9821"/>
                      <a:pt x="5414" y="9821"/>
                    </a:cubicBezTo>
                    <a:cubicBezTo>
                      <a:pt x="5414" y="9821"/>
                      <a:pt x="6266" y="1150"/>
                      <a:pt x="3659" y="97"/>
                    </a:cubicBezTo>
                    <a:cubicBezTo>
                      <a:pt x="3489" y="31"/>
                      <a:pt x="3320" y="0"/>
                      <a:pt x="3153" y="0"/>
                    </a:cubicBezTo>
                    <a:close/>
                  </a:path>
                </a:pathLst>
              </a:custGeom>
              <a:solidFill>
                <a:srgbClr val="0783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0" name="Google Shape;74;p3"/>
              <p:cNvSpPr/>
              <p:nvPr/>
            </p:nvSpPr>
            <p:spPr>
              <a:xfrm>
                <a:off x="-34400" y="4546472"/>
                <a:ext cx="316426" cy="760133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18185" extrusionOk="0">
                    <a:moveTo>
                      <a:pt x="1803" y="0"/>
                    </a:moveTo>
                    <a:cubicBezTo>
                      <a:pt x="1231" y="0"/>
                      <a:pt x="668" y="180"/>
                      <a:pt x="176" y="415"/>
                    </a:cubicBezTo>
                    <a:lnTo>
                      <a:pt x="0" y="17759"/>
                    </a:lnTo>
                    <a:cubicBezTo>
                      <a:pt x="802" y="17934"/>
                      <a:pt x="1629" y="18085"/>
                      <a:pt x="2506" y="18185"/>
                    </a:cubicBezTo>
                    <a:cubicBezTo>
                      <a:pt x="4261" y="16380"/>
                      <a:pt x="7569" y="12496"/>
                      <a:pt x="7093" y="9714"/>
                    </a:cubicBezTo>
                    <a:cubicBezTo>
                      <a:pt x="6466" y="5954"/>
                      <a:pt x="4161" y="5754"/>
                      <a:pt x="4161" y="5754"/>
                    </a:cubicBezTo>
                    <a:cubicBezTo>
                      <a:pt x="4161" y="5754"/>
                      <a:pt x="5940" y="3673"/>
                      <a:pt x="3860" y="1067"/>
                    </a:cubicBezTo>
                    <a:cubicBezTo>
                      <a:pt x="3236" y="276"/>
                      <a:pt x="2512" y="0"/>
                      <a:pt x="1803" y="0"/>
                    </a:cubicBezTo>
                    <a:close/>
                  </a:path>
                </a:pathLst>
              </a:custGeom>
              <a:solidFill>
                <a:srgbClr val="A8D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55" name="Google Shape;75;p3"/>
            <p:cNvGrpSpPr/>
            <p:nvPr/>
          </p:nvGrpSpPr>
          <p:grpSpPr>
            <a:xfrm>
              <a:off x="3020522" y="3839455"/>
              <a:ext cx="1061260" cy="1595677"/>
              <a:chOff x="3020522" y="3839455"/>
              <a:chExt cx="1061260" cy="1595677"/>
            </a:xfrm>
          </p:grpSpPr>
          <p:sp>
            <p:nvSpPr>
              <p:cNvPr id="64" name="Google Shape;76;p3"/>
              <p:cNvSpPr/>
              <p:nvPr/>
            </p:nvSpPr>
            <p:spPr>
              <a:xfrm>
                <a:off x="3020522" y="3839455"/>
                <a:ext cx="1061260" cy="1595673"/>
              </a:xfrm>
              <a:custGeom>
                <a:avLst/>
                <a:gdLst/>
                <a:ahLst/>
                <a:cxnLst/>
                <a:rect l="l" t="t" r="r" b="b"/>
                <a:pathLst>
                  <a:path w="25389" h="38174" extrusionOk="0">
                    <a:moveTo>
                      <a:pt x="11225" y="1"/>
                    </a:moveTo>
                    <a:cubicBezTo>
                      <a:pt x="10430" y="1"/>
                      <a:pt x="9478" y="573"/>
                      <a:pt x="8371" y="1690"/>
                    </a:cubicBezTo>
                    <a:cubicBezTo>
                      <a:pt x="5639" y="4397"/>
                      <a:pt x="6391" y="11089"/>
                      <a:pt x="7319" y="17755"/>
                    </a:cubicBezTo>
                    <a:cubicBezTo>
                      <a:pt x="7562" y="19469"/>
                      <a:pt x="7530" y="20086"/>
                      <a:pt x="7305" y="20086"/>
                    </a:cubicBezTo>
                    <a:cubicBezTo>
                      <a:pt x="6725" y="20086"/>
                      <a:pt x="4864" y="15986"/>
                      <a:pt x="3150" y="15986"/>
                    </a:cubicBezTo>
                    <a:cubicBezTo>
                      <a:pt x="2932" y="15986"/>
                      <a:pt x="2717" y="16052"/>
                      <a:pt x="2506" y="16201"/>
                    </a:cubicBezTo>
                    <a:cubicBezTo>
                      <a:pt x="0" y="17981"/>
                      <a:pt x="1479" y="21941"/>
                      <a:pt x="3559" y="23294"/>
                    </a:cubicBezTo>
                    <a:cubicBezTo>
                      <a:pt x="5639" y="24648"/>
                      <a:pt x="7018" y="26327"/>
                      <a:pt x="5765" y="27379"/>
                    </a:cubicBezTo>
                    <a:cubicBezTo>
                      <a:pt x="5599" y="27515"/>
                      <a:pt x="5432" y="27571"/>
                      <a:pt x="5264" y="27571"/>
                    </a:cubicBezTo>
                    <a:cubicBezTo>
                      <a:pt x="4443" y="27571"/>
                      <a:pt x="3597" y="26239"/>
                      <a:pt x="2852" y="26239"/>
                    </a:cubicBezTo>
                    <a:cubicBezTo>
                      <a:pt x="2589" y="26239"/>
                      <a:pt x="2338" y="26405"/>
                      <a:pt x="2105" y="26853"/>
                    </a:cubicBezTo>
                    <a:cubicBezTo>
                      <a:pt x="1278" y="28382"/>
                      <a:pt x="2306" y="32091"/>
                      <a:pt x="6491" y="34773"/>
                    </a:cubicBezTo>
                    <a:cubicBezTo>
                      <a:pt x="7694" y="35550"/>
                      <a:pt x="9123" y="36227"/>
                      <a:pt x="10877" y="36778"/>
                    </a:cubicBezTo>
                    <a:cubicBezTo>
                      <a:pt x="13861" y="37682"/>
                      <a:pt x="16524" y="38173"/>
                      <a:pt x="18738" y="38173"/>
                    </a:cubicBezTo>
                    <a:cubicBezTo>
                      <a:pt x="20821" y="38173"/>
                      <a:pt x="22506" y="37739"/>
                      <a:pt x="23685" y="36803"/>
                    </a:cubicBezTo>
                    <a:cubicBezTo>
                      <a:pt x="24537" y="36101"/>
                      <a:pt x="25113" y="35174"/>
                      <a:pt x="25389" y="33946"/>
                    </a:cubicBezTo>
                    <a:cubicBezTo>
                      <a:pt x="25389" y="33946"/>
                      <a:pt x="21649" y="7936"/>
                      <a:pt x="18639" y="7936"/>
                    </a:cubicBezTo>
                    <a:cubicBezTo>
                      <a:pt x="18591" y="7936"/>
                      <a:pt x="18544" y="7942"/>
                      <a:pt x="18497" y="7956"/>
                    </a:cubicBezTo>
                    <a:cubicBezTo>
                      <a:pt x="15501" y="8773"/>
                      <a:pt x="16687" y="12745"/>
                      <a:pt x="15412" y="12745"/>
                    </a:cubicBezTo>
                    <a:cubicBezTo>
                      <a:pt x="15396" y="12745"/>
                      <a:pt x="15380" y="12744"/>
                      <a:pt x="15364" y="12743"/>
                    </a:cubicBezTo>
                    <a:cubicBezTo>
                      <a:pt x="14010" y="12643"/>
                      <a:pt x="14537" y="7830"/>
                      <a:pt x="13684" y="3670"/>
                    </a:cubicBezTo>
                    <a:cubicBezTo>
                      <a:pt x="13196" y="1196"/>
                      <a:pt x="12374" y="1"/>
                      <a:pt x="11225" y="1"/>
                    </a:cubicBezTo>
                    <a:close/>
                  </a:path>
                </a:pathLst>
              </a:custGeom>
              <a:solidFill>
                <a:srgbClr val="FEC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77;p3"/>
              <p:cNvSpPr/>
              <p:nvPr/>
            </p:nvSpPr>
            <p:spPr>
              <a:xfrm>
                <a:off x="3208040" y="4053768"/>
                <a:ext cx="803563" cy="138136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3047" extrusionOk="0">
                    <a:moveTo>
                      <a:pt x="5992" y="1"/>
                    </a:moveTo>
                    <a:cubicBezTo>
                      <a:pt x="5848" y="1"/>
                      <a:pt x="5697" y="32"/>
                      <a:pt x="5539" y="97"/>
                    </a:cubicBezTo>
                    <a:cubicBezTo>
                      <a:pt x="2532" y="1350"/>
                      <a:pt x="3559" y="5435"/>
                      <a:pt x="4286" y="8668"/>
                    </a:cubicBezTo>
                    <a:cubicBezTo>
                      <a:pt x="5038" y="11902"/>
                      <a:pt x="5965" y="16914"/>
                      <a:pt x="4411" y="17340"/>
                    </a:cubicBezTo>
                    <a:cubicBezTo>
                      <a:pt x="4274" y="17375"/>
                      <a:pt x="4138" y="17390"/>
                      <a:pt x="4004" y="17390"/>
                    </a:cubicBezTo>
                    <a:cubicBezTo>
                      <a:pt x="3008" y="17390"/>
                      <a:pt x="2112" y="16548"/>
                      <a:pt x="1670" y="16548"/>
                    </a:cubicBezTo>
                    <a:cubicBezTo>
                      <a:pt x="1484" y="16548"/>
                      <a:pt x="1379" y="16696"/>
                      <a:pt x="1379" y="17115"/>
                    </a:cubicBezTo>
                    <a:cubicBezTo>
                      <a:pt x="1379" y="18694"/>
                      <a:pt x="4812" y="21300"/>
                      <a:pt x="2406" y="23180"/>
                    </a:cubicBezTo>
                    <a:cubicBezTo>
                      <a:pt x="376" y="24784"/>
                      <a:pt x="0" y="25711"/>
                      <a:pt x="2005" y="29646"/>
                    </a:cubicBezTo>
                    <a:cubicBezTo>
                      <a:pt x="3208" y="30423"/>
                      <a:pt x="4637" y="31100"/>
                      <a:pt x="6391" y="31651"/>
                    </a:cubicBezTo>
                    <a:cubicBezTo>
                      <a:pt x="9375" y="32555"/>
                      <a:pt x="12038" y="33046"/>
                      <a:pt x="14252" y="33046"/>
                    </a:cubicBezTo>
                    <a:cubicBezTo>
                      <a:pt x="16335" y="33046"/>
                      <a:pt x="18020" y="32612"/>
                      <a:pt x="19199" y="31676"/>
                    </a:cubicBezTo>
                    <a:lnTo>
                      <a:pt x="19224" y="28092"/>
                    </a:lnTo>
                    <a:cubicBezTo>
                      <a:pt x="19224" y="28092"/>
                      <a:pt x="16417" y="8869"/>
                      <a:pt x="14537" y="8343"/>
                    </a:cubicBezTo>
                    <a:cubicBezTo>
                      <a:pt x="14441" y="8317"/>
                      <a:pt x="14348" y="8305"/>
                      <a:pt x="14259" y="8305"/>
                    </a:cubicBezTo>
                    <a:cubicBezTo>
                      <a:pt x="12793" y="8305"/>
                      <a:pt x="12193" y="11558"/>
                      <a:pt x="11039" y="11558"/>
                    </a:cubicBezTo>
                    <a:cubicBezTo>
                      <a:pt x="10887" y="11558"/>
                      <a:pt x="10726" y="11502"/>
                      <a:pt x="10552" y="11375"/>
                    </a:cubicBezTo>
                    <a:cubicBezTo>
                      <a:pt x="9079" y="10282"/>
                      <a:pt x="8619" y="1"/>
                      <a:pt x="5992" y="1"/>
                    </a:cubicBezTo>
                    <a:close/>
                  </a:path>
                </a:pathLst>
              </a:custGeom>
              <a:solidFill>
                <a:srgbClr val="FB9C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78;p3"/>
              <p:cNvSpPr/>
              <p:nvPr/>
            </p:nvSpPr>
            <p:spPr>
              <a:xfrm>
                <a:off x="3531912" y="4495935"/>
                <a:ext cx="241688" cy="889211"/>
              </a:xfrm>
              <a:custGeom>
                <a:avLst/>
                <a:gdLst/>
                <a:ahLst/>
                <a:cxnLst/>
                <a:rect l="l" t="t" r="r" b="b"/>
                <a:pathLst>
                  <a:path w="5782" h="21273" extrusionOk="0">
                    <a:moveTo>
                      <a:pt x="504" y="0"/>
                    </a:moveTo>
                    <a:cubicBezTo>
                      <a:pt x="246" y="0"/>
                      <a:pt x="1" y="193"/>
                      <a:pt x="122" y="496"/>
                    </a:cubicBezTo>
                    <a:cubicBezTo>
                      <a:pt x="1751" y="4507"/>
                      <a:pt x="2628" y="8842"/>
                      <a:pt x="3506" y="13078"/>
                    </a:cubicBezTo>
                    <a:cubicBezTo>
                      <a:pt x="4032" y="15710"/>
                      <a:pt x="4508" y="18316"/>
                      <a:pt x="4909" y="20973"/>
                    </a:cubicBezTo>
                    <a:cubicBezTo>
                      <a:pt x="4949" y="21182"/>
                      <a:pt x="5100" y="21272"/>
                      <a:pt x="5262" y="21272"/>
                    </a:cubicBezTo>
                    <a:cubicBezTo>
                      <a:pt x="5508" y="21272"/>
                      <a:pt x="5782" y="21064"/>
                      <a:pt x="5736" y="20747"/>
                    </a:cubicBezTo>
                    <a:cubicBezTo>
                      <a:pt x="5310" y="18116"/>
                      <a:pt x="4834" y="15484"/>
                      <a:pt x="4308" y="12852"/>
                    </a:cubicBezTo>
                    <a:cubicBezTo>
                      <a:pt x="3455" y="8642"/>
                      <a:pt x="2578" y="4281"/>
                      <a:pt x="924" y="271"/>
                    </a:cubicBezTo>
                    <a:cubicBezTo>
                      <a:pt x="845" y="83"/>
                      <a:pt x="672" y="0"/>
                      <a:pt x="504" y="0"/>
                    </a:cubicBezTo>
                    <a:close/>
                  </a:path>
                </a:pathLst>
              </a:custGeom>
              <a:solidFill>
                <a:srgbClr val="FEC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56" name="Google Shape;79;p3"/>
            <p:cNvGrpSpPr/>
            <p:nvPr/>
          </p:nvGrpSpPr>
          <p:grpSpPr>
            <a:xfrm>
              <a:off x="4376621" y="3930330"/>
              <a:ext cx="1138339" cy="1457482"/>
              <a:chOff x="4376621" y="3930330"/>
              <a:chExt cx="1138339" cy="1457482"/>
            </a:xfrm>
          </p:grpSpPr>
          <p:sp>
            <p:nvSpPr>
              <p:cNvPr id="61" name="Google Shape;80;p3"/>
              <p:cNvSpPr/>
              <p:nvPr/>
            </p:nvSpPr>
            <p:spPr>
              <a:xfrm>
                <a:off x="4376621" y="3930330"/>
                <a:ext cx="1138339" cy="1457482"/>
              </a:xfrm>
              <a:custGeom>
                <a:avLst/>
                <a:gdLst/>
                <a:ahLst/>
                <a:cxnLst/>
                <a:rect l="l" t="t" r="r" b="b"/>
                <a:pathLst>
                  <a:path w="27233" h="34868" extrusionOk="0">
                    <a:moveTo>
                      <a:pt x="22477" y="1"/>
                    </a:moveTo>
                    <a:cubicBezTo>
                      <a:pt x="18469" y="1"/>
                      <a:pt x="14395" y="7676"/>
                      <a:pt x="12414" y="7676"/>
                    </a:cubicBezTo>
                    <a:cubicBezTo>
                      <a:pt x="12365" y="7676"/>
                      <a:pt x="12317" y="7671"/>
                      <a:pt x="12270" y="7662"/>
                    </a:cubicBezTo>
                    <a:cubicBezTo>
                      <a:pt x="9864" y="7135"/>
                      <a:pt x="15303" y="2223"/>
                      <a:pt x="13423" y="1070"/>
                    </a:cubicBezTo>
                    <a:cubicBezTo>
                      <a:pt x="13311" y="1001"/>
                      <a:pt x="13172" y="968"/>
                      <a:pt x="13010" y="968"/>
                    </a:cubicBezTo>
                    <a:cubicBezTo>
                      <a:pt x="10440" y="968"/>
                      <a:pt x="1958" y="9323"/>
                      <a:pt x="992" y="19341"/>
                    </a:cubicBezTo>
                    <a:cubicBezTo>
                      <a:pt x="1" y="29371"/>
                      <a:pt x="9944" y="34868"/>
                      <a:pt x="15733" y="34868"/>
                    </a:cubicBezTo>
                    <a:cubicBezTo>
                      <a:pt x="16091" y="34868"/>
                      <a:pt x="16433" y="34847"/>
                      <a:pt x="16756" y="34805"/>
                    </a:cubicBezTo>
                    <a:cubicBezTo>
                      <a:pt x="22295" y="34078"/>
                      <a:pt x="24476" y="30845"/>
                      <a:pt x="21443" y="30218"/>
                    </a:cubicBezTo>
                    <a:cubicBezTo>
                      <a:pt x="18436" y="29591"/>
                      <a:pt x="16656" y="27085"/>
                      <a:pt x="18736" y="25506"/>
                    </a:cubicBezTo>
                    <a:cubicBezTo>
                      <a:pt x="20817" y="23952"/>
                      <a:pt x="24376" y="22699"/>
                      <a:pt x="25428" y="18814"/>
                    </a:cubicBezTo>
                    <a:cubicBezTo>
                      <a:pt x="26105" y="16274"/>
                      <a:pt x="25977" y="15275"/>
                      <a:pt x="25190" y="15275"/>
                    </a:cubicBezTo>
                    <a:cubicBezTo>
                      <a:pt x="24781" y="15275"/>
                      <a:pt x="24194" y="15545"/>
                      <a:pt x="23448" y="16007"/>
                    </a:cubicBezTo>
                    <a:cubicBezTo>
                      <a:pt x="22432" y="16631"/>
                      <a:pt x="21006" y="17451"/>
                      <a:pt x="20239" y="17451"/>
                    </a:cubicBezTo>
                    <a:cubicBezTo>
                      <a:pt x="19342" y="17451"/>
                      <a:pt x="19347" y="16327"/>
                      <a:pt x="21970" y="12449"/>
                    </a:cubicBezTo>
                    <a:cubicBezTo>
                      <a:pt x="25052" y="7937"/>
                      <a:pt x="27233" y="4027"/>
                      <a:pt x="25528" y="1797"/>
                    </a:cubicBezTo>
                    <a:cubicBezTo>
                      <a:pt x="24541" y="512"/>
                      <a:pt x="23511" y="1"/>
                      <a:pt x="22477" y="1"/>
                    </a:cubicBezTo>
                    <a:close/>
                  </a:path>
                </a:pathLst>
              </a:custGeom>
              <a:solidFill>
                <a:srgbClr val="01C1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" name="Google Shape;81;p3"/>
              <p:cNvSpPr/>
              <p:nvPr/>
            </p:nvSpPr>
            <p:spPr>
              <a:xfrm>
                <a:off x="4422268" y="4152292"/>
                <a:ext cx="916716" cy="1182898"/>
              </a:xfrm>
              <a:custGeom>
                <a:avLst/>
                <a:gdLst/>
                <a:ahLst/>
                <a:cxnLst/>
                <a:rect l="l" t="t" r="r" b="b"/>
                <a:pathLst>
                  <a:path w="21931" h="28299" extrusionOk="0">
                    <a:moveTo>
                      <a:pt x="18929" y="1"/>
                    </a:moveTo>
                    <a:cubicBezTo>
                      <a:pt x="16894" y="1"/>
                      <a:pt x="14874" y="5965"/>
                      <a:pt x="12106" y="7765"/>
                    </a:cubicBezTo>
                    <a:cubicBezTo>
                      <a:pt x="11580" y="8114"/>
                      <a:pt x="11182" y="8263"/>
                      <a:pt x="10874" y="8263"/>
                    </a:cubicBezTo>
                    <a:cubicBezTo>
                      <a:pt x="9388" y="8263"/>
                      <a:pt x="9991" y="4796"/>
                      <a:pt x="8496" y="3529"/>
                    </a:cubicBezTo>
                    <a:cubicBezTo>
                      <a:pt x="8271" y="3339"/>
                      <a:pt x="8044" y="3251"/>
                      <a:pt x="7813" y="3251"/>
                    </a:cubicBezTo>
                    <a:cubicBezTo>
                      <a:pt x="6197" y="3251"/>
                      <a:pt x="4440" y="7586"/>
                      <a:pt x="2356" y="11249"/>
                    </a:cubicBezTo>
                    <a:cubicBezTo>
                      <a:pt x="0" y="15434"/>
                      <a:pt x="2707" y="20848"/>
                      <a:pt x="2707" y="20848"/>
                    </a:cubicBezTo>
                    <a:cubicBezTo>
                      <a:pt x="6904" y="26788"/>
                      <a:pt x="12692" y="28299"/>
                      <a:pt x="15968" y="28299"/>
                    </a:cubicBezTo>
                    <a:cubicBezTo>
                      <a:pt x="17308" y="28299"/>
                      <a:pt x="18228" y="28046"/>
                      <a:pt x="18446" y="27740"/>
                    </a:cubicBezTo>
                    <a:cubicBezTo>
                      <a:pt x="19223" y="26713"/>
                      <a:pt x="16291" y="26161"/>
                      <a:pt x="14211" y="24332"/>
                    </a:cubicBezTo>
                    <a:cubicBezTo>
                      <a:pt x="12106" y="22527"/>
                      <a:pt x="20827" y="16963"/>
                      <a:pt x="19975" y="15359"/>
                    </a:cubicBezTo>
                    <a:cubicBezTo>
                      <a:pt x="19148" y="13755"/>
                      <a:pt x="18647" y="15008"/>
                      <a:pt x="15815" y="13555"/>
                    </a:cubicBezTo>
                    <a:cubicBezTo>
                      <a:pt x="12958" y="12076"/>
                      <a:pt x="21930" y="1925"/>
                      <a:pt x="19624" y="246"/>
                    </a:cubicBezTo>
                    <a:cubicBezTo>
                      <a:pt x="19392" y="78"/>
                      <a:pt x="19160" y="1"/>
                      <a:pt x="18929" y="1"/>
                    </a:cubicBezTo>
                    <a:close/>
                  </a:path>
                </a:pathLst>
              </a:custGeom>
              <a:solidFill>
                <a:srgbClr val="0783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82;p3"/>
              <p:cNvSpPr/>
              <p:nvPr/>
            </p:nvSpPr>
            <p:spPr>
              <a:xfrm>
                <a:off x="4701957" y="4417099"/>
                <a:ext cx="402534" cy="766905"/>
              </a:xfrm>
              <a:custGeom>
                <a:avLst/>
                <a:gdLst/>
                <a:ahLst/>
                <a:cxnLst/>
                <a:rect l="l" t="t" r="r" b="b"/>
                <a:pathLst>
                  <a:path w="9630" h="18347" extrusionOk="0">
                    <a:moveTo>
                      <a:pt x="9026" y="0"/>
                    </a:moveTo>
                    <a:cubicBezTo>
                      <a:pt x="8898" y="0"/>
                      <a:pt x="8768" y="52"/>
                      <a:pt x="8673" y="177"/>
                    </a:cubicBezTo>
                    <a:cubicBezTo>
                      <a:pt x="4813" y="5365"/>
                      <a:pt x="1680" y="11530"/>
                      <a:pt x="76" y="17821"/>
                    </a:cubicBezTo>
                    <a:cubicBezTo>
                      <a:pt x="1" y="18138"/>
                      <a:pt x="262" y="18346"/>
                      <a:pt x="509" y="18346"/>
                    </a:cubicBezTo>
                    <a:cubicBezTo>
                      <a:pt x="672" y="18346"/>
                      <a:pt x="828" y="18256"/>
                      <a:pt x="878" y="18047"/>
                    </a:cubicBezTo>
                    <a:cubicBezTo>
                      <a:pt x="2482" y="11831"/>
                      <a:pt x="5565" y="5741"/>
                      <a:pt x="9400" y="603"/>
                    </a:cubicBezTo>
                    <a:cubicBezTo>
                      <a:pt x="9630" y="302"/>
                      <a:pt x="9334" y="0"/>
                      <a:pt x="9026" y="0"/>
                    </a:cubicBezTo>
                    <a:close/>
                  </a:path>
                </a:pathLst>
              </a:custGeom>
              <a:solidFill>
                <a:srgbClr val="A8D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57" name="Google Shape;83;p3"/>
            <p:cNvGrpSpPr/>
            <p:nvPr/>
          </p:nvGrpSpPr>
          <p:grpSpPr>
            <a:xfrm>
              <a:off x="3804453" y="3817886"/>
              <a:ext cx="944680" cy="1631161"/>
              <a:chOff x="3804453" y="3817886"/>
              <a:chExt cx="944680" cy="1631161"/>
            </a:xfrm>
          </p:grpSpPr>
          <p:sp>
            <p:nvSpPr>
              <p:cNvPr id="58" name="Google Shape;84;p3"/>
              <p:cNvSpPr/>
              <p:nvPr/>
            </p:nvSpPr>
            <p:spPr>
              <a:xfrm>
                <a:off x="3804453" y="3817886"/>
                <a:ext cx="944680" cy="1631161"/>
              </a:xfrm>
              <a:custGeom>
                <a:avLst/>
                <a:gdLst/>
                <a:ahLst/>
                <a:cxnLst/>
                <a:rect l="l" t="t" r="r" b="b"/>
                <a:pathLst>
                  <a:path w="22600" h="39023" extrusionOk="0">
                    <a:moveTo>
                      <a:pt x="18339" y="1"/>
                    </a:moveTo>
                    <a:lnTo>
                      <a:pt x="18339" y="1"/>
                    </a:lnTo>
                    <a:cubicBezTo>
                      <a:pt x="14354" y="1780"/>
                      <a:pt x="3602" y="7945"/>
                      <a:pt x="1522" y="23710"/>
                    </a:cubicBezTo>
                    <a:cubicBezTo>
                      <a:pt x="0" y="35105"/>
                      <a:pt x="8639" y="39023"/>
                      <a:pt x="14653" y="39023"/>
                    </a:cubicBezTo>
                    <a:cubicBezTo>
                      <a:pt x="16959" y="39023"/>
                      <a:pt x="18880" y="38446"/>
                      <a:pt x="19693" y="37495"/>
                    </a:cubicBezTo>
                    <a:cubicBezTo>
                      <a:pt x="22600" y="34036"/>
                      <a:pt x="21572" y="24963"/>
                      <a:pt x="19367" y="19750"/>
                    </a:cubicBezTo>
                    <a:cubicBezTo>
                      <a:pt x="17186" y="14512"/>
                      <a:pt x="18339" y="1"/>
                      <a:pt x="18339" y="1"/>
                    </a:cubicBezTo>
                    <a:close/>
                  </a:path>
                </a:pathLst>
              </a:custGeom>
              <a:solidFill>
                <a:srgbClr val="0271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85;p3"/>
              <p:cNvSpPr/>
              <p:nvPr/>
            </p:nvSpPr>
            <p:spPr>
              <a:xfrm>
                <a:off x="3909164" y="4049420"/>
                <a:ext cx="722638" cy="1318539"/>
              </a:xfrm>
              <a:custGeom>
                <a:avLst/>
                <a:gdLst/>
                <a:ahLst/>
                <a:cxnLst/>
                <a:rect l="l" t="t" r="r" b="b"/>
                <a:pathLst>
                  <a:path w="17288" h="31544" extrusionOk="0">
                    <a:moveTo>
                      <a:pt x="11749" y="0"/>
                    </a:moveTo>
                    <a:cubicBezTo>
                      <a:pt x="11748" y="1"/>
                      <a:pt x="4756" y="4061"/>
                      <a:pt x="1924" y="17544"/>
                    </a:cubicBezTo>
                    <a:cubicBezTo>
                      <a:pt x="0" y="26770"/>
                      <a:pt x="6072" y="31544"/>
                      <a:pt x="10719" y="31544"/>
                    </a:cubicBezTo>
                    <a:cubicBezTo>
                      <a:pt x="12852" y="31544"/>
                      <a:pt x="14685" y="30539"/>
                      <a:pt x="15308" y="28497"/>
                    </a:cubicBezTo>
                    <a:cubicBezTo>
                      <a:pt x="17288" y="22031"/>
                      <a:pt x="10496" y="9600"/>
                      <a:pt x="11749" y="0"/>
                    </a:cubicBezTo>
                    <a:close/>
                  </a:path>
                </a:pathLst>
              </a:custGeom>
              <a:solidFill>
                <a:srgbClr val="A8D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86;p3"/>
              <p:cNvSpPr/>
              <p:nvPr/>
            </p:nvSpPr>
            <p:spPr>
              <a:xfrm>
                <a:off x="4165570" y="4246427"/>
                <a:ext cx="160554" cy="1024894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24519" extrusionOk="0">
                    <a:moveTo>
                      <a:pt x="3322" y="0"/>
                    </a:moveTo>
                    <a:cubicBezTo>
                      <a:pt x="3150" y="0"/>
                      <a:pt x="2978" y="91"/>
                      <a:pt x="2908" y="300"/>
                    </a:cubicBezTo>
                    <a:cubicBezTo>
                      <a:pt x="1053" y="5689"/>
                      <a:pt x="76" y="11328"/>
                      <a:pt x="26" y="17042"/>
                    </a:cubicBezTo>
                    <a:cubicBezTo>
                      <a:pt x="1" y="19423"/>
                      <a:pt x="76" y="21879"/>
                      <a:pt x="527" y="24210"/>
                    </a:cubicBezTo>
                    <a:cubicBezTo>
                      <a:pt x="568" y="24425"/>
                      <a:pt x="726" y="24518"/>
                      <a:pt x="891" y="24518"/>
                    </a:cubicBezTo>
                    <a:cubicBezTo>
                      <a:pt x="1132" y="24518"/>
                      <a:pt x="1388" y="24321"/>
                      <a:pt x="1329" y="24009"/>
                    </a:cubicBezTo>
                    <a:cubicBezTo>
                      <a:pt x="903" y="21729"/>
                      <a:pt x="828" y="19348"/>
                      <a:pt x="853" y="17042"/>
                    </a:cubicBezTo>
                    <a:cubicBezTo>
                      <a:pt x="903" y="11403"/>
                      <a:pt x="1881" y="5814"/>
                      <a:pt x="3735" y="526"/>
                    </a:cubicBezTo>
                    <a:cubicBezTo>
                      <a:pt x="3841" y="208"/>
                      <a:pt x="3583" y="0"/>
                      <a:pt x="3322" y="0"/>
                    </a:cubicBezTo>
                    <a:close/>
                  </a:path>
                </a:pathLst>
              </a:custGeom>
              <a:solidFill>
                <a:srgbClr val="0271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pic>
        <p:nvPicPr>
          <p:cNvPr id="100" name="图片 8">
            <a:extLst>
              <a:ext uri="{FF2B5EF4-FFF2-40B4-BE49-F238E27FC236}">
                <a16:creationId xmlns:a16="http://schemas.microsoft.com/office/drawing/2014/main" id="{B3452DE7-5375-4058-9B4D-A8728722AE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 flipH="1">
            <a:off x="10281450" y="3905030"/>
            <a:ext cx="2401468" cy="2996851"/>
          </a:xfrm>
          <a:prstGeom prst="rect">
            <a:avLst/>
          </a:prstGeom>
        </p:spPr>
      </p:pic>
      <p:grpSp>
        <p:nvGrpSpPr>
          <p:cNvPr id="101" name="Group 100"/>
          <p:cNvGrpSpPr/>
          <p:nvPr/>
        </p:nvGrpSpPr>
        <p:grpSpPr>
          <a:xfrm flipH="1">
            <a:off x="0" y="195370"/>
            <a:ext cx="5029564" cy="945689"/>
            <a:chOff x="3505019" y="358759"/>
            <a:chExt cx="5029564" cy="945689"/>
          </a:xfrm>
        </p:grpSpPr>
        <p:grpSp>
          <p:nvGrpSpPr>
            <p:cNvPr id="102" name="Group 101"/>
            <p:cNvGrpSpPr/>
            <p:nvPr/>
          </p:nvGrpSpPr>
          <p:grpSpPr>
            <a:xfrm>
              <a:off x="3505019" y="358759"/>
              <a:ext cx="5029564" cy="945689"/>
              <a:chOff x="2223365" y="2728526"/>
              <a:chExt cx="5029564" cy="945689"/>
            </a:xfrm>
          </p:grpSpPr>
          <p:grpSp>
            <p:nvGrpSpPr>
              <p:cNvPr id="104" name="组合 46"/>
              <p:cNvGrpSpPr/>
              <p:nvPr/>
            </p:nvGrpSpPr>
            <p:grpSpPr>
              <a:xfrm>
                <a:off x="2375766" y="2728526"/>
                <a:ext cx="4877163" cy="945689"/>
                <a:chOff x="3342327" y="1777845"/>
                <a:chExt cx="3463174" cy="671514"/>
              </a:xfrm>
            </p:grpSpPr>
            <p:sp>
              <p:nvSpPr>
                <p:cNvPr id="106" name="梯形 50"/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107" name="矩形 49"/>
                <p:cNvSpPr/>
                <p:nvPr/>
              </p:nvSpPr>
              <p:spPr>
                <a:xfrm>
                  <a:off x="3342327" y="1777845"/>
                  <a:ext cx="2903820" cy="671513"/>
                </a:xfrm>
                <a:prstGeom prst="rect">
                  <a:avLst/>
                </a:prstGeom>
                <a:solidFill>
                  <a:srgbClr val="FFE28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</p:grpSp>
          <p:sp>
            <p:nvSpPr>
              <p:cNvPr id="105" name="Google Shape;697;p24"/>
              <p:cNvSpPr txBox="1">
                <a:spLocks/>
              </p:cNvSpPr>
              <p:nvPr/>
            </p:nvSpPr>
            <p:spPr>
              <a:xfrm>
                <a:off x="22233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tabLst/>
                  <a:defRPr/>
                </a:pPr>
                <a:r>
                  <a:rPr lang="en-US" sz="4000" b="1" kern="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Viết</a:t>
                </a:r>
                <a:r>
                  <a:rPr lang="en-US" sz="4000" b="1" kern="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kern="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4000" b="1" kern="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kern="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ứng</a:t>
                </a:r>
                <a:r>
                  <a:rPr lang="en-US" sz="4000" b="1" kern="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kern="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dụng</a:t>
                </a: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Odibee Sans"/>
                </a:endParaRPr>
              </a:p>
            </p:txBody>
          </p:sp>
        </p:grpSp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sp>
        <p:nvSpPr>
          <p:cNvPr id="90" name="Rectangle 89"/>
          <p:cNvSpPr/>
          <p:nvPr/>
        </p:nvSpPr>
        <p:spPr>
          <a:xfrm>
            <a:off x="787733" y="3528782"/>
            <a:ext cx="101957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Ý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E7ECB8-6FCA-495C-8FEC-D0B609A85527}"/>
              </a:ext>
            </a:extLst>
          </p:cNvPr>
          <p:cNvSpPr txBox="1"/>
          <p:nvPr/>
        </p:nvSpPr>
        <p:spPr>
          <a:xfrm>
            <a:off x="1296081" y="1581328"/>
            <a:ext cx="100612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     </a:t>
            </a:r>
            <a:r>
              <a:rPr lang="en-US" sz="4000" b="1" dirty="0" err="1" smtClean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Phú</a:t>
            </a:r>
            <a:r>
              <a:rPr lang="en-US" sz="4000" b="1" dirty="0" smtClean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 </a:t>
            </a:r>
            <a:r>
              <a:rPr lang="en-US" sz="4000" b="1" dirty="0" err="1" smtClean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Quốc</a:t>
            </a:r>
            <a:r>
              <a:rPr lang="en-US" sz="4000" b="1" dirty="0" smtClean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 – </a:t>
            </a:r>
            <a:r>
              <a:rPr lang="en-US" sz="4000" b="1" dirty="0" err="1" smtClean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đảo</a:t>
            </a:r>
            <a:r>
              <a:rPr lang="en-US" sz="4000" b="1" dirty="0" smtClean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 </a:t>
            </a:r>
            <a:r>
              <a:rPr lang="en-US" sz="4000" b="1" dirty="0" err="1" smtClean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ngọc</a:t>
            </a:r>
            <a:r>
              <a:rPr lang="en-US" sz="4000" b="1" dirty="0" smtClean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 </a:t>
            </a:r>
            <a:r>
              <a:rPr lang="en-US" sz="4000" b="1" dirty="0" err="1" smtClean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xanh</a:t>
            </a:r>
            <a:r>
              <a:rPr lang="en-US" sz="4000" b="1" dirty="0" smtClean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 </a:t>
            </a:r>
            <a:r>
              <a:rPr lang="en-US" sz="4000" b="1" dirty="0" err="1" smtClean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xanh</a:t>
            </a:r>
            <a:endParaRPr lang="el-GR" sz="4000" b="1" dirty="0">
              <a:ln w="6350" cmpd="thinThick">
                <a:noFill/>
              </a:ln>
              <a:latin typeface="HP001 4 hàng" panose="020B0603050302020204" pitchFamily="34" charset="0"/>
              <a:ea typeface="HP001" panose="020B0604020202020204" charset="0"/>
            </a:endParaRPr>
          </a:p>
          <a:p>
            <a:r>
              <a:rPr lang="en-US" sz="4000" b="1" dirty="0" err="1" smtClean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Trời</a:t>
            </a:r>
            <a:r>
              <a:rPr lang="en-US" sz="4000" b="1" dirty="0" smtClean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 </a:t>
            </a:r>
            <a:r>
              <a:rPr lang="en-US" sz="4000" b="1" dirty="0" err="1" smtClean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mây</a:t>
            </a:r>
            <a:r>
              <a:rPr lang="en-US" sz="4000" b="1" dirty="0" smtClean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 non </a:t>
            </a:r>
            <a:r>
              <a:rPr lang="en-US" sz="4000" b="1" dirty="0" err="1" smtClean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nước</a:t>
            </a:r>
            <a:r>
              <a:rPr lang="en-US" sz="4000" b="1" dirty="0" smtClean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, </a:t>
            </a:r>
            <a:r>
              <a:rPr lang="en-US" sz="4000" b="1" dirty="0" err="1" smtClean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đất</a:t>
            </a:r>
            <a:r>
              <a:rPr lang="en-US" sz="4000" b="1" dirty="0" smtClean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 </a:t>
            </a:r>
            <a:r>
              <a:rPr lang="en-US" sz="4000" b="1" dirty="0" err="1" smtClean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lành</a:t>
            </a:r>
            <a:r>
              <a:rPr lang="en-US" sz="40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 </a:t>
            </a:r>
            <a:r>
              <a:rPr lang="en-US" sz="4000" b="1" dirty="0" err="1" smtClean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trời</a:t>
            </a:r>
            <a:r>
              <a:rPr lang="en-US" sz="4000" b="1" dirty="0" smtClean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 Nam.</a:t>
            </a:r>
            <a:endParaRPr lang="en-US" sz="4000" b="1" dirty="0">
              <a:ln w="6350" cmpd="thinThick">
                <a:noFill/>
              </a:ln>
              <a:latin typeface="HP001 4 hàng" panose="020B0603050302020204" pitchFamily="34" charset="0"/>
              <a:ea typeface="HP001" panose="020B0604020202020204" charset="0"/>
            </a:endParaRPr>
          </a:p>
          <a:p>
            <a:pPr algn="r"/>
            <a:r>
              <a:rPr lang="en-US" sz="4000" b="1" dirty="0" smtClean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(</a:t>
            </a:r>
            <a:r>
              <a:rPr lang="en-US" sz="4000" b="1" dirty="0" err="1" smtClean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Trúc</a:t>
            </a:r>
            <a:r>
              <a:rPr lang="en-US" sz="4000" b="1" dirty="0" smtClean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 </a:t>
            </a:r>
            <a:r>
              <a:rPr lang="en-US" sz="4000" b="1" dirty="0" err="1" smtClean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Lâm</a:t>
            </a:r>
            <a:r>
              <a:rPr lang="en-US" sz="4000" b="1" dirty="0" smtClean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)</a:t>
            </a:r>
            <a:endParaRPr lang="en-US" sz="4000" b="1" dirty="0">
              <a:ln w="6350" cmpd="thinThick">
                <a:noFill/>
              </a:ln>
              <a:latin typeface="HP001 4 hàng" panose="020B0603050302020204" pitchFamily="34" charset="0"/>
              <a:ea typeface="HP001" panose="020B060402020202020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722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252;p9"/>
          <p:cNvGrpSpPr/>
          <p:nvPr/>
        </p:nvGrpSpPr>
        <p:grpSpPr>
          <a:xfrm>
            <a:off x="10751557" y="108596"/>
            <a:ext cx="1670039" cy="5935597"/>
            <a:chOff x="8063667" y="81447"/>
            <a:chExt cx="1252529" cy="4451698"/>
          </a:xfrm>
        </p:grpSpPr>
        <p:sp>
          <p:nvSpPr>
            <p:cNvPr id="30" name="Google Shape;253;p9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rgbClr val="078309"/>
            </a:solidFill>
            <a:ln w="9525" cap="flat" cmpd="sng">
              <a:solidFill>
                <a:srgbClr val="0271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254;p9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rgbClr val="078309"/>
            </a:solidFill>
            <a:ln w="9525" cap="flat" cmpd="sng">
              <a:solidFill>
                <a:srgbClr val="0271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255;p9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rgbClr val="078309"/>
            </a:solidFill>
            <a:ln w="9525" cap="flat" cmpd="sng">
              <a:solidFill>
                <a:srgbClr val="0271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" name="Google Shape;256;p9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" name="Google Shape;257;p9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258;p9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259;p9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260;p9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261;p9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" name="Google Shape;262;p9"/>
          <p:cNvGrpSpPr/>
          <p:nvPr/>
        </p:nvGrpSpPr>
        <p:grpSpPr>
          <a:xfrm>
            <a:off x="-403800" y="434413"/>
            <a:ext cx="1680528" cy="4545953"/>
            <a:chOff x="-302850" y="325809"/>
            <a:chExt cx="1260396" cy="3409465"/>
          </a:xfrm>
        </p:grpSpPr>
        <p:sp>
          <p:nvSpPr>
            <p:cNvPr id="40" name="Google Shape;263;p9"/>
            <p:cNvSpPr/>
            <p:nvPr/>
          </p:nvSpPr>
          <p:spPr>
            <a:xfrm>
              <a:off x="2729" y="325809"/>
              <a:ext cx="895503" cy="791843"/>
            </a:xfrm>
            <a:custGeom>
              <a:avLst/>
              <a:gdLst/>
              <a:ahLst/>
              <a:cxnLst/>
              <a:rect l="l" t="t" r="r" b="b"/>
              <a:pathLst>
                <a:path w="23077" h="20407" extrusionOk="0">
                  <a:moveTo>
                    <a:pt x="11527" y="1"/>
                  </a:moveTo>
                  <a:cubicBezTo>
                    <a:pt x="5159" y="1"/>
                    <a:pt x="0" y="4566"/>
                    <a:pt x="0" y="10204"/>
                  </a:cubicBezTo>
                  <a:cubicBezTo>
                    <a:pt x="0" y="15842"/>
                    <a:pt x="5159" y="20407"/>
                    <a:pt x="11527" y="20407"/>
                  </a:cubicBezTo>
                  <a:cubicBezTo>
                    <a:pt x="17918" y="20407"/>
                    <a:pt x="23077" y="15842"/>
                    <a:pt x="23077" y="10204"/>
                  </a:cubicBezTo>
                  <a:cubicBezTo>
                    <a:pt x="23077" y="4566"/>
                    <a:pt x="17918" y="1"/>
                    <a:pt x="11527" y="1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264;p9"/>
            <p:cNvSpPr/>
            <p:nvPr/>
          </p:nvSpPr>
          <p:spPr>
            <a:xfrm>
              <a:off x="534146" y="1231014"/>
              <a:ext cx="225884" cy="226762"/>
            </a:xfrm>
            <a:custGeom>
              <a:avLst/>
              <a:gdLst/>
              <a:ahLst/>
              <a:cxnLst/>
              <a:rect l="l" t="t" r="r" b="b"/>
              <a:pathLst>
                <a:path w="5821" h="5844" extrusionOk="0">
                  <a:moveTo>
                    <a:pt x="2922" y="0"/>
                  </a:moveTo>
                  <a:cubicBezTo>
                    <a:pt x="1301" y="0"/>
                    <a:pt x="0" y="1301"/>
                    <a:pt x="0" y="2922"/>
                  </a:cubicBezTo>
                  <a:cubicBezTo>
                    <a:pt x="0" y="4543"/>
                    <a:pt x="1301" y="5844"/>
                    <a:pt x="2922" y="5844"/>
                  </a:cubicBezTo>
                  <a:cubicBezTo>
                    <a:pt x="4520" y="5844"/>
                    <a:pt x="5821" y="4543"/>
                    <a:pt x="5821" y="2922"/>
                  </a:cubicBezTo>
                  <a:cubicBezTo>
                    <a:pt x="5821" y="1301"/>
                    <a:pt x="4520" y="0"/>
                    <a:pt x="2922" y="0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265;p9"/>
            <p:cNvSpPr/>
            <p:nvPr/>
          </p:nvSpPr>
          <p:spPr>
            <a:xfrm>
              <a:off x="-302850" y="1565810"/>
              <a:ext cx="596122" cy="669615"/>
            </a:xfrm>
            <a:custGeom>
              <a:avLst/>
              <a:gdLst/>
              <a:ahLst/>
              <a:cxnLst/>
              <a:rect l="l" t="t" r="r" b="b"/>
              <a:pathLst>
                <a:path w="15362" h="17257" extrusionOk="0">
                  <a:moveTo>
                    <a:pt x="7670" y="0"/>
                  </a:moveTo>
                  <a:cubicBezTo>
                    <a:pt x="3447" y="0"/>
                    <a:pt x="0" y="3858"/>
                    <a:pt x="0" y="8628"/>
                  </a:cubicBezTo>
                  <a:cubicBezTo>
                    <a:pt x="0" y="13376"/>
                    <a:pt x="3447" y="17256"/>
                    <a:pt x="7670" y="17256"/>
                  </a:cubicBezTo>
                  <a:cubicBezTo>
                    <a:pt x="11915" y="17256"/>
                    <a:pt x="15362" y="13376"/>
                    <a:pt x="15362" y="8628"/>
                  </a:cubicBezTo>
                  <a:cubicBezTo>
                    <a:pt x="15362" y="3858"/>
                    <a:pt x="11915" y="0"/>
                    <a:pt x="7670" y="0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266;p9"/>
            <p:cNvSpPr/>
            <p:nvPr/>
          </p:nvSpPr>
          <p:spPr>
            <a:xfrm>
              <a:off x="578421" y="2855362"/>
              <a:ext cx="379125" cy="383563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" name="Google Shape;267;p9"/>
            <p:cNvSpPr/>
            <p:nvPr/>
          </p:nvSpPr>
          <p:spPr>
            <a:xfrm>
              <a:off x="415445" y="582222"/>
              <a:ext cx="30151" cy="3153052"/>
            </a:xfrm>
            <a:custGeom>
              <a:avLst/>
              <a:gdLst/>
              <a:ahLst/>
              <a:cxnLst/>
              <a:rect l="l" t="t" r="r" b="b"/>
              <a:pathLst>
                <a:path w="777" h="81259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19254"/>
                  </a:lnTo>
                  <a:lnTo>
                    <a:pt x="1" y="55866"/>
                  </a:lnTo>
                  <a:lnTo>
                    <a:pt x="1" y="80152"/>
                  </a:lnTo>
                  <a:lnTo>
                    <a:pt x="1" y="80882"/>
                  </a:lnTo>
                  <a:cubicBezTo>
                    <a:pt x="1" y="81133"/>
                    <a:pt x="195" y="81259"/>
                    <a:pt x="389" y="81259"/>
                  </a:cubicBezTo>
                  <a:cubicBezTo>
                    <a:pt x="583" y="81259"/>
                    <a:pt x="777" y="81133"/>
                    <a:pt x="777" y="80882"/>
                  </a:cubicBezTo>
                  <a:lnTo>
                    <a:pt x="777" y="62006"/>
                  </a:lnTo>
                  <a:lnTo>
                    <a:pt x="777" y="25394"/>
                  </a:lnTo>
                  <a:lnTo>
                    <a:pt x="777" y="1108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" name="Google Shape;268;p9"/>
            <p:cNvSpPr/>
            <p:nvPr/>
          </p:nvSpPr>
          <p:spPr>
            <a:xfrm>
              <a:off x="410129" y="649158"/>
              <a:ext cx="203765" cy="278990"/>
            </a:xfrm>
            <a:custGeom>
              <a:avLst/>
              <a:gdLst/>
              <a:ahLst/>
              <a:cxnLst/>
              <a:rect l="l" t="t" r="r" b="b"/>
              <a:pathLst>
                <a:path w="5251" h="7190" extrusionOk="0">
                  <a:moveTo>
                    <a:pt x="4588" y="0"/>
                  </a:moveTo>
                  <a:cubicBezTo>
                    <a:pt x="4366" y="0"/>
                    <a:pt x="4123" y="190"/>
                    <a:pt x="4178" y="478"/>
                  </a:cubicBezTo>
                  <a:cubicBezTo>
                    <a:pt x="4497" y="2396"/>
                    <a:pt x="4360" y="4610"/>
                    <a:pt x="2603" y="5774"/>
                  </a:cubicBezTo>
                  <a:cubicBezTo>
                    <a:pt x="1987" y="6162"/>
                    <a:pt x="1211" y="6413"/>
                    <a:pt x="503" y="6436"/>
                  </a:cubicBezTo>
                  <a:cubicBezTo>
                    <a:pt x="1" y="6436"/>
                    <a:pt x="1" y="7189"/>
                    <a:pt x="503" y="7189"/>
                  </a:cubicBezTo>
                  <a:cubicBezTo>
                    <a:pt x="1485" y="7166"/>
                    <a:pt x="2512" y="6778"/>
                    <a:pt x="3288" y="6185"/>
                  </a:cubicBezTo>
                  <a:cubicBezTo>
                    <a:pt x="5137" y="4815"/>
                    <a:pt x="5251" y="2373"/>
                    <a:pt x="4908" y="273"/>
                  </a:cubicBezTo>
                  <a:cubicBezTo>
                    <a:pt x="4872" y="83"/>
                    <a:pt x="4735" y="0"/>
                    <a:pt x="4588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" name="Google Shape;269;p9"/>
            <p:cNvSpPr/>
            <p:nvPr/>
          </p:nvSpPr>
          <p:spPr>
            <a:xfrm>
              <a:off x="243622" y="804526"/>
              <a:ext cx="208616" cy="215470"/>
            </a:xfrm>
            <a:custGeom>
              <a:avLst/>
              <a:gdLst/>
              <a:ahLst/>
              <a:cxnLst/>
              <a:rect l="l" t="t" r="r" b="b"/>
              <a:pathLst>
                <a:path w="5376" h="5553" extrusionOk="0">
                  <a:moveTo>
                    <a:pt x="420" y="1"/>
                  </a:moveTo>
                  <a:cubicBezTo>
                    <a:pt x="229" y="1"/>
                    <a:pt x="35" y="126"/>
                    <a:pt x="24" y="378"/>
                  </a:cubicBezTo>
                  <a:cubicBezTo>
                    <a:pt x="1" y="2226"/>
                    <a:pt x="412" y="4326"/>
                    <a:pt x="2260" y="5194"/>
                  </a:cubicBezTo>
                  <a:cubicBezTo>
                    <a:pt x="2779" y="5431"/>
                    <a:pt x="3384" y="5552"/>
                    <a:pt x="3982" y="5552"/>
                  </a:cubicBezTo>
                  <a:cubicBezTo>
                    <a:pt x="4305" y="5552"/>
                    <a:pt x="4627" y="5517"/>
                    <a:pt x="4931" y="5445"/>
                  </a:cubicBezTo>
                  <a:cubicBezTo>
                    <a:pt x="5376" y="5339"/>
                    <a:pt x="5231" y="4702"/>
                    <a:pt x="4825" y="4702"/>
                  </a:cubicBezTo>
                  <a:cubicBezTo>
                    <a:pt x="4793" y="4702"/>
                    <a:pt x="4760" y="4706"/>
                    <a:pt x="4726" y="4714"/>
                  </a:cubicBezTo>
                  <a:cubicBezTo>
                    <a:pt x="4491" y="4768"/>
                    <a:pt x="4247" y="4794"/>
                    <a:pt x="4000" y="4794"/>
                  </a:cubicBezTo>
                  <a:cubicBezTo>
                    <a:pt x="3621" y="4794"/>
                    <a:pt x="3236" y="4734"/>
                    <a:pt x="2877" y="4623"/>
                  </a:cubicBezTo>
                  <a:cubicBezTo>
                    <a:pt x="1073" y="4075"/>
                    <a:pt x="754" y="1998"/>
                    <a:pt x="800" y="378"/>
                  </a:cubicBezTo>
                  <a:cubicBezTo>
                    <a:pt x="800" y="126"/>
                    <a:pt x="611" y="1"/>
                    <a:pt x="420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" name="Google Shape;270;p9"/>
            <p:cNvSpPr/>
            <p:nvPr/>
          </p:nvSpPr>
          <p:spPr>
            <a:xfrm>
              <a:off x="409159" y="1279053"/>
              <a:ext cx="292434" cy="389499"/>
            </a:xfrm>
            <a:custGeom>
              <a:avLst/>
              <a:gdLst/>
              <a:ahLst/>
              <a:cxnLst/>
              <a:rect l="l" t="t" r="r" b="b"/>
              <a:pathLst>
                <a:path w="7536" h="10038" extrusionOk="0">
                  <a:moveTo>
                    <a:pt x="7170" y="1"/>
                  </a:moveTo>
                  <a:cubicBezTo>
                    <a:pt x="6982" y="1"/>
                    <a:pt x="6782" y="120"/>
                    <a:pt x="6759" y="360"/>
                  </a:cubicBezTo>
                  <a:cubicBezTo>
                    <a:pt x="6348" y="4058"/>
                    <a:pt x="4134" y="8029"/>
                    <a:pt x="414" y="9285"/>
                  </a:cubicBezTo>
                  <a:cubicBezTo>
                    <a:pt x="1" y="9409"/>
                    <a:pt x="130" y="10037"/>
                    <a:pt x="496" y="10037"/>
                  </a:cubicBezTo>
                  <a:cubicBezTo>
                    <a:pt x="535" y="10037"/>
                    <a:pt x="576" y="10030"/>
                    <a:pt x="619" y="10015"/>
                  </a:cubicBezTo>
                  <a:cubicBezTo>
                    <a:pt x="4682" y="8646"/>
                    <a:pt x="7079" y="4400"/>
                    <a:pt x="7513" y="360"/>
                  </a:cubicBezTo>
                  <a:cubicBezTo>
                    <a:pt x="7535" y="120"/>
                    <a:pt x="7358" y="1"/>
                    <a:pt x="7170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" name="Google Shape;271;p9"/>
            <p:cNvSpPr/>
            <p:nvPr/>
          </p:nvSpPr>
          <p:spPr>
            <a:xfrm>
              <a:off x="589945" y="1302956"/>
              <a:ext cx="87699" cy="127427"/>
            </a:xfrm>
            <a:custGeom>
              <a:avLst/>
              <a:gdLst/>
              <a:ahLst/>
              <a:cxnLst/>
              <a:rect l="l" t="t" r="r" b="b"/>
              <a:pathLst>
                <a:path w="2260" h="3284" extrusionOk="0">
                  <a:moveTo>
                    <a:pt x="377" y="1"/>
                  </a:moveTo>
                  <a:cubicBezTo>
                    <a:pt x="189" y="1"/>
                    <a:pt x="0" y="121"/>
                    <a:pt x="0" y="360"/>
                  </a:cubicBezTo>
                  <a:cubicBezTo>
                    <a:pt x="0" y="1392"/>
                    <a:pt x="309" y="3284"/>
                    <a:pt x="1684" y="3284"/>
                  </a:cubicBezTo>
                  <a:cubicBezTo>
                    <a:pt x="1709" y="3284"/>
                    <a:pt x="1733" y="3283"/>
                    <a:pt x="1758" y="3282"/>
                  </a:cubicBezTo>
                  <a:cubicBezTo>
                    <a:pt x="2230" y="3237"/>
                    <a:pt x="2259" y="2505"/>
                    <a:pt x="1780" y="2505"/>
                  </a:cubicBezTo>
                  <a:cubicBezTo>
                    <a:pt x="1773" y="2505"/>
                    <a:pt x="1765" y="2506"/>
                    <a:pt x="1758" y="2506"/>
                  </a:cubicBezTo>
                  <a:lnTo>
                    <a:pt x="1689" y="2506"/>
                  </a:lnTo>
                  <a:cubicBezTo>
                    <a:pt x="1553" y="2483"/>
                    <a:pt x="1438" y="2437"/>
                    <a:pt x="1347" y="2369"/>
                  </a:cubicBezTo>
                  <a:cubicBezTo>
                    <a:pt x="776" y="1912"/>
                    <a:pt x="754" y="1022"/>
                    <a:pt x="754" y="360"/>
                  </a:cubicBezTo>
                  <a:cubicBezTo>
                    <a:pt x="754" y="121"/>
                    <a:pt x="565" y="1"/>
                    <a:pt x="377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" name="Google Shape;272;p9"/>
            <p:cNvSpPr/>
            <p:nvPr/>
          </p:nvSpPr>
          <p:spPr>
            <a:xfrm>
              <a:off x="-23851" y="1930600"/>
              <a:ext cx="473887" cy="537143"/>
            </a:xfrm>
            <a:custGeom>
              <a:avLst/>
              <a:gdLst/>
              <a:ahLst/>
              <a:cxnLst/>
              <a:rect l="l" t="t" r="r" b="b"/>
              <a:pathLst>
                <a:path w="12212" h="13843" extrusionOk="0">
                  <a:moveTo>
                    <a:pt x="362" y="0"/>
                  </a:moveTo>
                  <a:cubicBezTo>
                    <a:pt x="173" y="0"/>
                    <a:pt x="1" y="120"/>
                    <a:pt x="23" y="368"/>
                  </a:cubicBezTo>
                  <a:cubicBezTo>
                    <a:pt x="571" y="4956"/>
                    <a:pt x="2146" y="9818"/>
                    <a:pt x="6300" y="12375"/>
                  </a:cubicBezTo>
                  <a:cubicBezTo>
                    <a:pt x="7662" y="13208"/>
                    <a:pt x="9440" y="13842"/>
                    <a:pt x="11119" y="13842"/>
                  </a:cubicBezTo>
                  <a:cubicBezTo>
                    <a:pt x="11325" y="13842"/>
                    <a:pt x="11530" y="13833"/>
                    <a:pt x="11733" y="13813"/>
                  </a:cubicBezTo>
                  <a:cubicBezTo>
                    <a:pt x="12198" y="13768"/>
                    <a:pt x="12212" y="13057"/>
                    <a:pt x="11774" y="13057"/>
                  </a:cubicBezTo>
                  <a:cubicBezTo>
                    <a:pt x="11760" y="13057"/>
                    <a:pt x="11747" y="13058"/>
                    <a:pt x="11733" y="13059"/>
                  </a:cubicBezTo>
                  <a:cubicBezTo>
                    <a:pt x="11561" y="13074"/>
                    <a:pt x="11389" y="13081"/>
                    <a:pt x="11215" y="13081"/>
                  </a:cubicBezTo>
                  <a:cubicBezTo>
                    <a:pt x="9771" y="13081"/>
                    <a:pt x="8274" y="12591"/>
                    <a:pt x="7031" y="11918"/>
                  </a:cubicBezTo>
                  <a:cubicBezTo>
                    <a:pt x="2876" y="9658"/>
                    <a:pt x="1302" y="4751"/>
                    <a:pt x="799" y="368"/>
                  </a:cubicBezTo>
                  <a:cubicBezTo>
                    <a:pt x="765" y="126"/>
                    <a:pt x="555" y="0"/>
                    <a:pt x="362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" name="Google Shape;273;p9"/>
            <p:cNvSpPr/>
            <p:nvPr/>
          </p:nvSpPr>
          <p:spPr>
            <a:xfrm>
              <a:off x="410129" y="3018375"/>
              <a:ext cx="443037" cy="277205"/>
            </a:xfrm>
            <a:custGeom>
              <a:avLst/>
              <a:gdLst/>
              <a:ahLst/>
              <a:cxnLst/>
              <a:rect l="l" t="t" r="r" b="b"/>
              <a:pathLst>
                <a:path w="11417" h="7144" extrusionOk="0">
                  <a:moveTo>
                    <a:pt x="10914" y="0"/>
                  </a:moveTo>
                  <a:cubicBezTo>
                    <a:pt x="10802" y="0"/>
                    <a:pt x="10696" y="60"/>
                    <a:pt x="10637" y="205"/>
                  </a:cubicBezTo>
                  <a:cubicBezTo>
                    <a:pt x="8948" y="4108"/>
                    <a:pt x="4657" y="6345"/>
                    <a:pt x="503" y="6368"/>
                  </a:cubicBezTo>
                  <a:cubicBezTo>
                    <a:pt x="1" y="6391"/>
                    <a:pt x="1" y="7144"/>
                    <a:pt x="503" y="7144"/>
                  </a:cubicBezTo>
                  <a:cubicBezTo>
                    <a:pt x="4908" y="7098"/>
                    <a:pt x="9496" y="4725"/>
                    <a:pt x="11277" y="570"/>
                  </a:cubicBezTo>
                  <a:cubicBezTo>
                    <a:pt x="11417" y="275"/>
                    <a:pt x="11153" y="0"/>
                    <a:pt x="10914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" name="Google Shape;274;p9"/>
            <p:cNvSpPr/>
            <p:nvPr/>
          </p:nvSpPr>
          <p:spPr>
            <a:xfrm>
              <a:off x="687381" y="2992687"/>
              <a:ext cx="93016" cy="170071"/>
            </a:xfrm>
            <a:custGeom>
              <a:avLst/>
              <a:gdLst/>
              <a:ahLst/>
              <a:cxnLst/>
              <a:rect l="l" t="t" r="r" b="b"/>
              <a:pathLst>
                <a:path w="2397" h="4383" extrusionOk="0">
                  <a:moveTo>
                    <a:pt x="1021" y="1"/>
                  </a:moveTo>
                  <a:cubicBezTo>
                    <a:pt x="873" y="1"/>
                    <a:pt x="730" y="83"/>
                    <a:pt x="685" y="274"/>
                  </a:cubicBezTo>
                  <a:cubicBezTo>
                    <a:pt x="434" y="1369"/>
                    <a:pt x="0" y="4337"/>
                    <a:pt x="1918" y="4382"/>
                  </a:cubicBezTo>
                  <a:cubicBezTo>
                    <a:pt x="2397" y="4382"/>
                    <a:pt x="2397" y="3629"/>
                    <a:pt x="1918" y="3606"/>
                  </a:cubicBezTo>
                  <a:cubicBezTo>
                    <a:pt x="1872" y="3606"/>
                    <a:pt x="1621" y="3515"/>
                    <a:pt x="1484" y="3355"/>
                  </a:cubicBezTo>
                  <a:cubicBezTo>
                    <a:pt x="913" y="2602"/>
                    <a:pt x="1233" y="1301"/>
                    <a:pt x="1415" y="479"/>
                  </a:cubicBezTo>
                  <a:cubicBezTo>
                    <a:pt x="1484" y="190"/>
                    <a:pt x="1246" y="1"/>
                    <a:pt x="1021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2" name="Google Shape;277;p9"/>
          <p:cNvSpPr/>
          <p:nvPr/>
        </p:nvSpPr>
        <p:spPr>
          <a:xfrm>
            <a:off x="3466500" y="5512100"/>
            <a:ext cx="5669128" cy="1383192"/>
          </a:xfrm>
          <a:custGeom>
            <a:avLst/>
            <a:gdLst/>
            <a:ahLst/>
            <a:cxnLst/>
            <a:rect l="l" t="t" r="r" b="b"/>
            <a:pathLst>
              <a:path w="53390" h="26787" extrusionOk="0">
                <a:moveTo>
                  <a:pt x="26946" y="0"/>
                </a:moveTo>
                <a:cubicBezTo>
                  <a:pt x="25064" y="0"/>
                  <a:pt x="23103" y="202"/>
                  <a:pt x="21068" y="651"/>
                </a:cubicBezTo>
                <a:cubicBezTo>
                  <a:pt x="1530" y="4965"/>
                  <a:pt x="1" y="26010"/>
                  <a:pt x="1" y="26010"/>
                </a:cubicBezTo>
                <a:lnTo>
                  <a:pt x="53389" y="26786"/>
                </a:lnTo>
                <a:lnTo>
                  <a:pt x="53389" y="14872"/>
                </a:lnTo>
                <a:cubicBezTo>
                  <a:pt x="53389" y="14872"/>
                  <a:pt x="43115" y="0"/>
                  <a:pt x="26946" y="0"/>
                </a:cubicBezTo>
                <a:close/>
              </a:path>
            </a:pathLst>
          </a:custGeom>
          <a:solidFill>
            <a:srgbClr val="A8DC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3" name="Google Shape;278;p9"/>
          <p:cNvGrpSpPr/>
          <p:nvPr/>
        </p:nvGrpSpPr>
        <p:grpSpPr>
          <a:xfrm>
            <a:off x="8137613" y="5211210"/>
            <a:ext cx="4069569" cy="1646807"/>
            <a:chOff x="6091830" y="3908407"/>
            <a:chExt cx="3052177" cy="1235105"/>
          </a:xfrm>
        </p:grpSpPr>
        <p:sp>
          <p:nvSpPr>
            <p:cNvPr id="54" name="Google Shape;279;p9"/>
            <p:cNvSpPr/>
            <p:nvPr/>
          </p:nvSpPr>
          <p:spPr>
            <a:xfrm>
              <a:off x="6091830" y="3908407"/>
              <a:ext cx="3052177" cy="1235105"/>
            </a:xfrm>
            <a:custGeom>
              <a:avLst/>
              <a:gdLst/>
              <a:ahLst/>
              <a:cxnLst/>
              <a:rect l="l" t="t" r="r" b="b"/>
              <a:pathLst>
                <a:path w="49189" h="19905" extrusionOk="0">
                  <a:moveTo>
                    <a:pt x="49189" y="1"/>
                  </a:moveTo>
                  <a:cubicBezTo>
                    <a:pt x="49189" y="1"/>
                    <a:pt x="22826" y="1"/>
                    <a:pt x="0" y="19904"/>
                  </a:cubicBezTo>
                  <a:lnTo>
                    <a:pt x="49189" y="19904"/>
                  </a:lnTo>
                  <a:lnTo>
                    <a:pt x="49189" y="1"/>
                  </a:ln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" name="Google Shape;280;p9"/>
            <p:cNvSpPr/>
            <p:nvPr/>
          </p:nvSpPr>
          <p:spPr>
            <a:xfrm>
              <a:off x="6945878" y="4166160"/>
              <a:ext cx="2198121" cy="977350"/>
            </a:xfrm>
            <a:custGeom>
              <a:avLst/>
              <a:gdLst/>
              <a:ahLst/>
              <a:cxnLst/>
              <a:rect l="l" t="t" r="r" b="b"/>
              <a:pathLst>
                <a:path w="35425" h="15751" extrusionOk="0">
                  <a:moveTo>
                    <a:pt x="35425" y="1"/>
                  </a:moveTo>
                  <a:cubicBezTo>
                    <a:pt x="34649" y="1005"/>
                    <a:pt x="33325" y="2512"/>
                    <a:pt x="32092" y="2740"/>
                  </a:cubicBezTo>
                  <a:cubicBezTo>
                    <a:pt x="31966" y="2766"/>
                    <a:pt x="31839" y="2778"/>
                    <a:pt x="31712" y="2778"/>
                  </a:cubicBezTo>
                  <a:cubicBezTo>
                    <a:pt x="30282" y="2778"/>
                    <a:pt x="28782" y="1279"/>
                    <a:pt x="27145" y="1279"/>
                  </a:cubicBezTo>
                  <a:cubicBezTo>
                    <a:pt x="26741" y="1279"/>
                    <a:pt x="26329" y="1371"/>
                    <a:pt x="25907" y="1599"/>
                  </a:cubicBezTo>
                  <a:cubicBezTo>
                    <a:pt x="23624" y="2854"/>
                    <a:pt x="23738" y="4840"/>
                    <a:pt x="21159" y="6072"/>
                  </a:cubicBezTo>
                  <a:cubicBezTo>
                    <a:pt x="20775" y="6257"/>
                    <a:pt x="20411" y="6333"/>
                    <a:pt x="20059" y="6333"/>
                  </a:cubicBezTo>
                  <a:cubicBezTo>
                    <a:pt x="18439" y="6333"/>
                    <a:pt x="17087" y="4726"/>
                    <a:pt x="15378" y="4726"/>
                  </a:cubicBezTo>
                  <a:cubicBezTo>
                    <a:pt x="14983" y="4726"/>
                    <a:pt x="14569" y="4811"/>
                    <a:pt x="14129" y="5022"/>
                  </a:cubicBezTo>
                  <a:cubicBezTo>
                    <a:pt x="11367" y="6369"/>
                    <a:pt x="12029" y="9222"/>
                    <a:pt x="10043" y="10272"/>
                  </a:cubicBezTo>
                  <a:cubicBezTo>
                    <a:pt x="9620" y="10488"/>
                    <a:pt x="9156" y="10567"/>
                    <a:pt x="8668" y="10567"/>
                  </a:cubicBezTo>
                  <a:cubicBezTo>
                    <a:pt x="7370" y="10567"/>
                    <a:pt x="5909" y="10010"/>
                    <a:pt x="4636" y="10010"/>
                  </a:cubicBezTo>
                  <a:cubicBezTo>
                    <a:pt x="4117" y="10010"/>
                    <a:pt x="3629" y="10102"/>
                    <a:pt x="3196" y="10363"/>
                  </a:cubicBezTo>
                  <a:cubicBezTo>
                    <a:pt x="1552" y="11322"/>
                    <a:pt x="0" y="12943"/>
                    <a:pt x="548" y="15750"/>
                  </a:cubicBezTo>
                  <a:lnTo>
                    <a:pt x="35425" y="15750"/>
                  </a:lnTo>
                  <a:lnTo>
                    <a:pt x="35425" y="1"/>
                  </a:ln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" name="Google Shape;281;p9"/>
          <p:cNvGrpSpPr/>
          <p:nvPr/>
        </p:nvGrpSpPr>
        <p:grpSpPr>
          <a:xfrm>
            <a:off x="-15171" y="4943067"/>
            <a:ext cx="5081812" cy="1952245"/>
            <a:chOff x="0" y="3707300"/>
            <a:chExt cx="3811359" cy="1464184"/>
          </a:xfrm>
        </p:grpSpPr>
        <p:sp>
          <p:nvSpPr>
            <p:cNvPr id="57" name="Google Shape;282;p9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" name="Google Shape;283;p9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 flipH="1">
            <a:off x="-3994" y="241541"/>
            <a:ext cx="4877163" cy="945689"/>
            <a:chOff x="3657419" y="358759"/>
            <a:chExt cx="4877163" cy="945689"/>
          </a:xfrm>
        </p:grpSpPr>
        <p:grpSp>
          <p:nvGrpSpPr>
            <p:cNvPr id="60" name="Group 59"/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62" name="组合 46"/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64" name="梯形 50"/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65" name="矩形 49"/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</p:grpSp>
          <p:sp>
            <p:nvSpPr>
              <p:cNvPr id="63" name="Google Shape;697;p24"/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Odibee Sans"/>
                  </a:rPr>
                  <a:t>Câu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Odibee Sans"/>
                  </a:rPr>
                  <a:t>ứng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Odibee Sans"/>
                  </a:rPr>
                  <a:t>dụng</a:t>
                </a:r>
                <a:endPara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Odibee Sans"/>
                </a:endParaRPr>
              </a:p>
            </p:txBody>
          </p:sp>
        </p:grpSp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pic>
        <p:nvPicPr>
          <p:cNvPr id="66" name="Picture 2" descr="Bảng Gỗ Học Sinh Hồng Hà 344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44" b="15124"/>
          <a:stretch/>
        </p:blipFill>
        <p:spPr bwMode="auto">
          <a:xfrm>
            <a:off x="2631962" y="1848134"/>
            <a:ext cx="7320843" cy="500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506031-FFDA-43F1-89E4-D2E87D15AF19}"/>
              </a:ext>
            </a:extLst>
          </p:cNvPr>
          <p:cNvSpPr txBox="1"/>
          <p:nvPr/>
        </p:nvSpPr>
        <p:spPr>
          <a:xfrm>
            <a:off x="3559864" y="2550355"/>
            <a:ext cx="27409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Phú</a:t>
            </a:r>
            <a:endParaRPr lang="en-US" sz="88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90C22BD-60B2-47C9-8FF5-AD446958F1A0}"/>
              </a:ext>
            </a:extLst>
          </p:cNvPr>
          <p:cNvSpPr txBox="1"/>
          <p:nvPr/>
        </p:nvSpPr>
        <p:spPr>
          <a:xfrm>
            <a:off x="3555340" y="4318567"/>
            <a:ext cx="36261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Quốc</a:t>
            </a:r>
            <a:endParaRPr lang="en-US" sz="88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374" y="319366"/>
            <a:ext cx="6037995" cy="13925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997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>
            <a:extLst>
              <a:ext uri="{FF2B5EF4-FFF2-40B4-BE49-F238E27FC236}">
                <a16:creationId xmlns:a16="http://schemas.microsoft.com/office/drawing/2014/main" id="{BED3BB92-927E-4495-91E0-B55D62DB1C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Freeform: Shape 24">
            <a:extLst>
              <a:ext uri="{FF2B5EF4-FFF2-40B4-BE49-F238E27FC236}">
                <a16:creationId xmlns:a16="http://schemas.microsoft.com/office/drawing/2014/main" id="{C6195EE1-B6F5-4ED7-9965-CED9078FD87F}"/>
              </a:ext>
            </a:extLst>
          </p:cNvPr>
          <p:cNvSpPr/>
          <p:nvPr/>
        </p:nvSpPr>
        <p:spPr>
          <a:xfrm>
            <a:off x="217239" y="373259"/>
            <a:ext cx="11696700" cy="6246725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  <a:effectLst>
            <a:outerShdw blurRad="1270000" dist="9144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8" name="Group 27"/>
          <p:cNvGrpSpPr/>
          <p:nvPr/>
        </p:nvGrpSpPr>
        <p:grpSpPr>
          <a:xfrm flipH="1">
            <a:off x="0" y="122398"/>
            <a:ext cx="4877163" cy="945689"/>
            <a:chOff x="3657419" y="358759"/>
            <a:chExt cx="4877163" cy="945689"/>
          </a:xfrm>
        </p:grpSpPr>
        <p:grpSp>
          <p:nvGrpSpPr>
            <p:cNvPr id="29" name="Group 28"/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31" name="组合 46"/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33" name="梯形 50"/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34" name="矩形 49"/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</p:grpSp>
          <p:sp>
            <p:nvSpPr>
              <p:cNvPr id="32" name="Google Shape;697;p24"/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Odibee Sans"/>
                  </a:rPr>
                  <a:t>Câu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Odibee Sans"/>
                  </a:rPr>
                  <a:t>ứng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Odibee Sans"/>
                  </a:rPr>
                  <a:t>dụng</a:t>
                </a:r>
                <a:endPara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Odibee Sans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sp>
        <p:nvSpPr>
          <p:cNvPr id="37" name="TextBox 36"/>
          <p:cNvSpPr txBox="1"/>
          <p:nvPr/>
        </p:nvSpPr>
        <p:spPr>
          <a:xfrm>
            <a:off x="6674323" y="92021"/>
            <a:ext cx="3764198" cy="1077218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43" name="Oval 42"/>
          <p:cNvSpPr/>
          <p:nvPr/>
        </p:nvSpPr>
        <p:spPr>
          <a:xfrm>
            <a:off x="7719839" y="3168862"/>
            <a:ext cx="414062" cy="4249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9102763" y="3018358"/>
            <a:ext cx="414062" cy="4601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8712700" y="1210816"/>
            <a:ext cx="28742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CC4D4D9-4754-4C28-94CF-D5F90EF2EE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801" t="996" r="13956" b="494"/>
          <a:stretch/>
        </p:blipFill>
        <p:spPr>
          <a:xfrm rot="16200000">
            <a:off x="4804031" y="-1525211"/>
            <a:ext cx="2726818" cy="111728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67BC5D1-F602-41FB-9FFD-4FE48A717B2B}"/>
              </a:ext>
            </a:extLst>
          </p:cNvPr>
          <p:cNvGrpSpPr/>
          <p:nvPr/>
        </p:nvGrpSpPr>
        <p:grpSpPr>
          <a:xfrm>
            <a:off x="-60822" y="4259514"/>
            <a:ext cx="2309859" cy="2476088"/>
            <a:chOff x="286641" y="2630278"/>
            <a:chExt cx="2309859" cy="2476088"/>
          </a:xfrm>
        </p:grpSpPr>
        <p:pic>
          <p:nvPicPr>
            <p:cNvPr id="26" name="Picture 2" descr="Cute girl cartoon writing on a book Royalty Free Vector">
              <a:extLst>
                <a:ext uri="{FF2B5EF4-FFF2-40B4-BE49-F238E27FC236}">
                  <a16:creationId xmlns:a16="http://schemas.microsoft.com/office/drawing/2014/main" id="{D7297B25-8EC7-4BAD-BB66-F1D283D17D6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286641" y="3602495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Oval Callout 62">
              <a:extLst>
                <a:ext uri="{FF2B5EF4-FFF2-40B4-BE49-F238E27FC236}">
                  <a16:creationId xmlns:a16="http://schemas.microsoft.com/office/drawing/2014/main" id="{1A2DF7FD-C73D-461F-B039-B45B0A853DCC}"/>
                </a:ext>
              </a:extLst>
            </p:cNvPr>
            <p:cNvSpPr/>
            <p:nvPr/>
          </p:nvSpPr>
          <p:spPr>
            <a:xfrm>
              <a:off x="578121" y="2630278"/>
              <a:ext cx="2018379" cy="923731"/>
            </a:xfrm>
            <a:prstGeom prst="wedgeEllipseCallout">
              <a:avLst/>
            </a:prstGeom>
            <a:solidFill>
              <a:srgbClr val="FFAE24">
                <a:lumMod val="20000"/>
                <a:lumOff val="80000"/>
              </a:srgbClr>
            </a:solidFill>
            <a:ln w="25400" cap="flat" cmpd="sng" algn="ctr">
              <a:solidFill>
                <a:srgbClr val="FFAE24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Viết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vào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Vở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tập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viết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10E623C3-2286-45D0-BE19-0BBFB040C34D}"/>
              </a:ext>
            </a:extLst>
          </p:cNvPr>
          <p:cNvSpPr txBox="1"/>
          <p:nvPr/>
        </p:nvSpPr>
        <p:spPr>
          <a:xfrm>
            <a:off x="2499361" y="3202745"/>
            <a:ext cx="80152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    </a:t>
            </a:r>
            <a:r>
              <a:rPr lang="en-US" sz="3600" b="1" dirty="0" err="1" smtClean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Phú</a:t>
            </a:r>
            <a:r>
              <a:rPr lang="en-US" sz="3600" b="1" dirty="0" smtClean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 </a:t>
            </a:r>
            <a:r>
              <a:rPr lang="en-US" sz="3600" b="1" dirty="0" err="1" smtClean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Quốc</a:t>
            </a:r>
            <a:r>
              <a:rPr lang="en-US" sz="3600" b="1" dirty="0" smtClean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 – </a:t>
            </a:r>
            <a:r>
              <a:rPr lang="en-US" sz="3600" b="1" dirty="0" err="1" smtClean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đảo</a:t>
            </a:r>
            <a:r>
              <a:rPr lang="en-US" sz="3600" b="1" dirty="0" smtClean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 </a:t>
            </a:r>
            <a:r>
              <a:rPr lang="en-US" sz="3600" b="1" dirty="0" err="1" smtClean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ngọc</a:t>
            </a:r>
            <a:r>
              <a:rPr lang="en-US" sz="3600" b="1" dirty="0" smtClean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 </a:t>
            </a:r>
            <a:r>
              <a:rPr lang="en-US" sz="3600" b="1" dirty="0" err="1" smtClean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xanh</a:t>
            </a:r>
            <a:r>
              <a:rPr lang="en-US" sz="3600" b="1" dirty="0" smtClean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 </a:t>
            </a:r>
            <a:r>
              <a:rPr lang="en-US" sz="3600" b="1" dirty="0" err="1" smtClean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xanh</a:t>
            </a:r>
            <a:endParaRPr lang="el-GR" sz="3600" b="1" dirty="0">
              <a:ln w="6350" cmpd="thinThick">
                <a:noFill/>
              </a:ln>
              <a:latin typeface="HP001 4 hàng" panose="020B0603050302020204" pitchFamily="34" charset="0"/>
              <a:ea typeface="HP001" panose="020B0604020202020204" charset="0"/>
            </a:endParaRPr>
          </a:p>
          <a:p>
            <a:endParaRPr lang="en-US" sz="36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734567A-AD1E-4EF0-8399-15CA40D43BD2}"/>
              </a:ext>
            </a:extLst>
          </p:cNvPr>
          <p:cNvSpPr txBox="1"/>
          <p:nvPr/>
        </p:nvSpPr>
        <p:spPr>
          <a:xfrm>
            <a:off x="2220795" y="4047265"/>
            <a:ext cx="95330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Trời</a:t>
            </a:r>
            <a:r>
              <a:rPr lang="en-US" sz="3600" b="1" dirty="0" smtClean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 </a:t>
            </a:r>
            <a:r>
              <a:rPr lang="en-US" sz="3600" b="1" dirty="0" err="1" smtClean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mây</a:t>
            </a:r>
            <a:r>
              <a:rPr lang="en-US" sz="3600" b="1" dirty="0" smtClean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 non </a:t>
            </a:r>
            <a:r>
              <a:rPr lang="en-US" sz="3600" b="1" dirty="0" err="1" smtClean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nước</a:t>
            </a:r>
            <a:r>
              <a:rPr lang="en-US" sz="3600" b="1" dirty="0" smtClean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, </a:t>
            </a:r>
            <a:r>
              <a:rPr lang="en-US" sz="3600" b="1" dirty="0" err="1" smtClean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đất</a:t>
            </a:r>
            <a:r>
              <a:rPr lang="en-US" sz="3600" b="1" dirty="0" smtClean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 </a:t>
            </a:r>
            <a:r>
              <a:rPr lang="en-US" sz="3600" b="1" dirty="0" err="1" smtClean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lành</a:t>
            </a:r>
            <a:r>
              <a:rPr lang="en-US" sz="3600" b="1" dirty="0" smtClean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 </a:t>
            </a:r>
            <a:r>
              <a:rPr lang="en-US" sz="3600" b="1" dirty="0" err="1" smtClean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trời</a:t>
            </a:r>
            <a:r>
              <a:rPr lang="en-US" sz="3600" b="1" dirty="0" smtClean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 Nam.</a:t>
            </a:r>
            <a:endParaRPr lang="en-US" sz="3600" b="1" dirty="0">
              <a:ln w="6350" cmpd="thinThick">
                <a:noFill/>
              </a:ln>
              <a:latin typeface="HP001 4 hàng" panose="020B0603050302020204" pitchFamily="34" charset="0"/>
              <a:ea typeface="HP001" panose="020B060402020202020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6E16183-76CC-4BB8-96C4-A63EF34A3A04}"/>
              </a:ext>
            </a:extLst>
          </p:cNvPr>
          <p:cNvSpPr txBox="1"/>
          <p:nvPr/>
        </p:nvSpPr>
        <p:spPr>
          <a:xfrm>
            <a:off x="9001418" y="4859601"/>
            <a:ext cx="3429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(Ca </a:t>
            </a:r>
            <a:r>
              <a:rPr lang="en-US" sz="3600" b="1" dirty="0" err="1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dao</a:t>
            </a:r>
            <a:r>
              <a:rPr lang="en-US" sz="36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)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FEB65002-C73A-488F-A571-C817CBF3D1E5}"/>
              </a:ext>
            </a:extLst>
          </p:cNvPr>
          <p:cNvCxnSpPr>
            <a:cxnSpLocks/>
          </p:cNvCxnSpPr>
          <p:nvPr/>
        </p:nvCxnSpPr>
        <p:spPr>
          <a:xfrm flipH="1">
            <a:off x="6051828" y="2096052"/>
            <a:ext cx="2798756" cy="202899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121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57" grpId="0"/>
      <p:bldP spid="35" grpId="0"/>
      <p:bldP spid="38" grpId="0"/>
      <p:bldP spid="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CC7F24C-9365-4352-A5C9-AE39248E41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思想气泡: 云 2">
            <a:extLst>
              <a:ext uri="{FF2B5EF4-FFF2-40B4-BE49-F238E27FC236}">
                <a16:creationId xmlns:a16="http://schemas.microsoft.com/office/drawing/2014/main" id="{3D47A29A-702C-4DCE-A39E-C03F82B68443}"/>
              </a:ext>
            </a:extLst>
          </p:cNvPr>
          <p:cNvSpPr/>
          <p:nvPr/>
        </p:nvSpPr>
        <p:spPr>
          <a:xfrm>
            <a:off x="4315326" y="89745"/>
            <a:ext cx="7694831" cy="4464303"/>
          </a:xfrm>
          <a:prstGeom prst="cloudCallout">
            <a:avLst>
              <a:gd name="adj1" fmla="val -61868"/>
              <a:gd name="adj2" fmla="val 51987"/>
            </a:avLst>
          </a:prstGeom>
          <a:solidFill>
            <a:schemeClr val="bg1"/>
          </a:solidFill>
          <a:ln w="63500">
            <a:solidFill>
              <a:srgbClr val="F5B552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A6CCC16-19CD-4DCE-8CD7-9A04C8A33D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0" y="2321897"/>
            <a:ext cx="4814351" cy="48143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1621" y="1028700"/>
            <a:ext cx="6764552" cy="28952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675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eta.com - Bảng Chữ Cái ♫ Candy Ngọc Hà ♫ Nhạc Thiếu Nhi Bé Học Chữ Cái ABC Tiếng Việt [MV 4K]">
            <a:hlinkClick r:id="" action="ppaction://media"/>
            <a:extLst>
              <a:ext uri="{FF2B5EF4-FFF2-40B4-BE49-F238E27FC236}">
                <a16:creationId xmlns:a16="http://schemas.microsoft.com/office/drawing/2014/main" id="{91605304-EF30-411B-BF99-68638E0CA7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140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6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60DD780-5499-434A-AC15-03E01C2B10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3452DE7-5375-4058-9B4D-A8728722AE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>
            <a:off x="-627529" y="1116829"/>
            <a:ext cx="4600575" cy="5741171"/>
          </a:xfrm>
          <a:prstGeom prst="rect">
            <a:avLst/>
          </a:prstGeom>
        </p:spPr>
      </p:pic>
      <p:sp>
        <p:nvSpPr>
          <p:cNvPr id="8" name="Freeform: Shape 24">
            <a:extLst>
              <a:ext uri="{FF2B5EF4-FFF2-40B4-BE49-F238E27FC236}">
                <a16:creationId xmlns:a16="http://schemas.microsoft.com/office/drawing/2014/main" id="{C6195EE1-B6F5-4ED7-9965-CED9078FD87F}"/>
              </a:ext>
            </a:extLst>
          </p:cNvPr>
          <p:cNvSpPr/>
          <p:nvPr/>
        </p:nvSpPr>
        <p:spPr>
          <a:xfrm>
            <a:off x="3872754" y="146701"/>
            <a:ext cx="8171200" cy="5091506"/>
          </a:xfrm>
          <a:prstGeom prst="roundRect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1270000" dist="9144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Google Shape;304;p20"/>
          <p:cNvSpPr txBox="1">
            <a:spLocks/>
          </p:cNvSpPr>
          <p:nvPr/>
        </p:nvSpPr>
        <p:spPr>
          <a:xfrm>
            <a:off x="4382238" y="256302"/>
            <a:ext cx="6927124" cy="875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Thứ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ngày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tháng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năm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 2022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6782" y="1234225"/>
            <a:ext cx="3918036" cy="102421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597627" y="2258442"/>
            <a:ext cx="6658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 smtClean="0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 smtClean="0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dirty="0" smtClean="0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97627" y="3087129"/>
            <a:ext cx="6711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kumimoji="0" lang="en-US" sz="3600" b="1" i="0" u="sng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kumimoji="0" lang="en-US" sz="3600" b="1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16507" y="4001273"/>
            <a:ext cx="72613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0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b="1" dirty="0">
                <a:solidFill>
                  <a:srgbClr val="FF6600"/>
                </a:solidFill>
                <a:latin typeface="Coiny" panose="02000903060500060000" pitchFamily="2" charset="0"/>
              </a:rPr>
              <a:t> </a:t>
            </a:r>
            <a:r>
              <a:rPr lang="en-US" sz="4000" b="1" dirty="0" smtClean="0">
                <a:solidFill>
                  <a:srgbClr val="FF6600"/>
                </a:solidFill>
                <a:latin typeface="HP001 4 hàng" panose="020B0603050302020204" pitchFamily="34" charset="0"/>
                <a:ea typeface="HP001" panose="020B0604020202020204" charset="0"/>
              </a:rPr>
              <a:t>P, Q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HP001 4 hàng" panose="020B0603050302020204" pitchFamily="34" charset="0"/>
              <a:ea typeface="HP001" panose="020B060402020202020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560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/>
      <p:bldP spid="15" grpId="0"/>
      <p:bldP spid="16" grpId="0"/>
      <p:bldP spid="18" grpId="0"/>
    </p:bldLst>
  </p:timing>
  <p:extLst mod="1">
    <p:ext uri="{E180D4A7-C9FB-4DFB-919C-405C955672EB}">
      <p14:showEvtLst xmlns:p14="http://schemas.microsoft.com/office/powerpoint/2010/main">
        <p14:playEvt time="90" objId="1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ED3BB92-927E-4495-91E0-B55D62DB1C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3DAE540-4A90-4ACC-87C2-63F0926218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 flipH="1">
            <a:off x="7718425" y="1116829"/>
            <a:ext cx="4600575" cy="5741171"/>
          </a:xfrm>
          <a:prstGeom prst="rect">
            <a:avLst/>
          </a:prstGeom>
        </p:spPr>
      </p:pic>
      <p:grpSp>
        <p:nvGrpSpPr>
          <p:cNvPr id="32" name="组合 9">
            <a:extLst>
              <a:ext uri="{FF2B5EF4-FFF2-40B4-BE49-F238E27FC236}">
                <a16:creationId xmlns:a16="http://schemas.microsoft.com/office/drawing/2014/main" id="{965FEAD2-6526-4AF9-9628-CA0CED70D7D4}"/>
              </a:ext>
            </a:extLst>
          </p:cNvPr>
          <p:cNvGrpSpPr/>
          <p:nvPr/>
        </p:nvGrpSpPr>
        <p:grpSpPr>
          <a:xfrm>
            <a:off x="332697" y="359595"/>
            <a:ext cx="7694831" cy="4464303"/>
            <a:chOff x="2248583" y="504738"/>
            <a:chExt cx="7694831" cy="4464303"/>
          </a:xfrm>
        </p:grpSpPr>
        <p:sp>
          <p:nvSpPr>
            <p:cNvPr id="33" name="思想气泡: 云 2">
              <a:extLst>
                <a:ext uri="{FF2B5EF4-FFF2-40B4-BE49-F238E27FC236}">
                  <a16:creationId xmlns:a16="http://schemas.microsoft.com/office/drawing/2014/main" id="{3D47A29A-702C-4DCE-A39E-C03F82B68443}"/>
                </a:ext>
              </a:extLst>
            </p:cNvPr>
            <p:cNvSpPr/>
            <p:nvPr/>
          </p:nvSpPr>
          <p:spPr>
            <a:xfrm>
              <a:off x="2248583" y="504738"/>
              <a:ext cx="7694831" cy="4464303"/>
            </a:xfrm>
            <a:prstGeom prst="cloudCallout">
              <a:avLst>
                <a:gd name="adj1" fmla="val 55514"/>
                <a:gd name="adj2" fmla="val 46054"/>
              </a:avLst>
            </a:prstGeom>
            <a:solidFill>
              <a:schemeClr val="bg1"/>
            </a:solidFill>
            <a:ln w="63500">
              <a:solidFill>
                <a:srgbClr val="F5B552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grpSp>
          <p:nvGrpSpPr>
            <p:cNvPr id="34" name="组合 8">
              <a:extLst>
                <a:ext uri="{FF2B5EF4-FFF2-40B4-BE49-F238E27FC236}">
                  <a16:creationId xmlns:a16="http://schemas.microsoft.com/office/drawing/2014/main" id="{D66A98E2-2CB0-41B7-9CE7-24F48BBC75C7}"/>
                </a:ext>
              </a:extLst>
            </p:cNvPr>
            <p:cNvGrpSpPr/>
            <p:nvPr/>
          </p:nvGrpSpPr>
          <p:grpSpPr>
            <a:xfrm>
              <a:off x="4005052" y="771040"/>
              <a:ext cx="3872791" cy="3501643"/>
              <a:chOff x="4005053" y="589247"/>
              <a:chExt cx="3872791" cy="3501643"/>
            </a:xfrm>
          </p:grpSpPr>
          <p:sp>
            <p:nvSpPr>
              <p:cNvPr id="35" name="文本框 4">
                <a:extLst>
                  <a:ext uri="{FF2B5EF4-FFF2-40B4-BE49-F238E27FC236}">
                    <a16:creationId xmlns:a16="http://schemas.microsoft.com/office/drawing/2014/main" id="{2085A130-FCA5-4834-9D05-90B620F7174B}"/>
                  </a:ext>
                </a:extLst>
              </p:cNvPr>
              <p:cNvSpPr txBox="1"/>
              <p:nvPr/>
            </p:nvSpPr>
            <p:spPr>
              <a:xfrm>
                <a:off x="5691890" y="589247"/>
                <a:ext cx="808217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9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oiny" panose="02000903060500060000" pitchFamily="2" charset="0"/>
                    <a:ea typeface="微软雅黑" panose="020B0503020204020204" pitchFamily="34" charset="-122"/>
                    <a:cs typeface="+mn-ea"/>
                    <a:sym typeface="+mn-lt"/>
                  </a:rPr>
                  <a:t>1</a:t>
                </a:r>
                <a:endParaRPr kumimoji="0" lang="zh-CN" alt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oiny" panose="02000903060500060000" pitchFamily="2" charset="0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37" name="文本框 6">
                <a:extLst>
                  <a:ext uri="{FF2B5EF4-FFF2-40B4-BE49-F238E27FC236}">
                    <a16:creationId xmlns:a16="http://schemas.microsoft.com/office/drawing/2014/main" id="{AA7DDBE8-CB61-41FA-A51F-73B4778152A4}"/>
                  </a:ext>
                </a:extLst>
              </p:cNvPr>
              <p:cNvSpPr txBox="1"/>
              <p:nvPr/>
            </p:nvSpPr>
            <p:spPr>
              <a:xfrm>
                <a:off x="4005053" y="1967232"/>
                <a:ext cx="3872791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0" i="0" u="none" strike="noStrike" kern="1200" cap="none" spc="0" normalizeH="0" baseline="0" noProof="0" dirty="0" err="1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oiny" panose="02000903060500060000" pitchFamily="2" charset="0"/>
                    <a:ea typeface="+mn-ea"/>
                    <a:cs typeface="+mn-cs"/>
                  </a:rPr>
                  <a:t>Luyện</a:t>
                </a:r>
                <a:r>
                  <a:rPr kumimoji="0" lang="en-US" sz="6600" b="0" i="0" u="none" strike="noStrike" kern="1200" cap="none" spc="0" normalizeH="0" baseline="0" noProof="0" dirty="0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oiny" panose="02000903060500060000" pitchFamily="2" charset="0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0" i="0" u="none" strike="noStrike" kern="1200" cap="none" spc="0" normalizeH="0" baseline="0" noProof="0" dirty="0" err="1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oiny" panose="02000903060500060000" pitchFamily="2" charset="0"/>
                    <a:ea typeface="+mn-ea"/>
                    <a:cs typeface="+mn-cs"/>
                  </a:rPr>
                  <a:t>viết</a:t>
                </a:r>
                <a:r>
                  <a:rPr kumimoji="0" lang="en-US" sz="6600" b="0" i="0" u="none" strike="noStrike" kern="1200" cap="none" spc="0" normalizeH="0" baseline="0" noProof="0" dirty="0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oiny" panose="0200090306050006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6600" b="0" i="0" u="none" strike="noStrike" kern="1200" cap="none" spc="0" normalizeH="0" baseline="0" noProof="0" dirty="0" err="1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oiny" panose="02000903060500060000" pitchFamily="2" charset="0"/>
                    <a:ea typeface="+mn-ea"/>
                    <a:cs typeface="+mn-cs"/>
                  </a:rPr>
                  <a:t>chữ</a:t>
                </a:r>
                <a:endParaRPr kumimoji="0" lang="en-US" sz="6600" b="0" i="0" u="none" strike="noStrike" kern="1200" cap="none" spc="0" normalizeH="0" baseline="0" noProof="0" dirty="0">
                  <a:ln w="12700">
                    <a:solidFill>
                      <a:srgbClr val="FF33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828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118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1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122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0" name="Google Shape;1220;p35"/>
          <p:cNvGrpSpPr/>
          <p:nvPr/>
        </p:nvGrpSpPr>
        <p:grpSpPr>
          <a:xfrm>
            <a:off x="9565503" y="3155610"/>
            <a:ext cx="2271422" cy="2881432"/>
            <a:chOff x="6607309" y="1724000"/>
            <a:chExt cx="2252251" cy="2857110"/>
          </a:xfrm>
        </p:grpSpPr>
        <p:sp>
          <p:nvSpPr>
            <p:cNvPr id="141" name="Google Shape;1221;p35"/>
            <p:cNvSpPr/>
            <p:nvPr/>
          </p:nvSpPr>
          <p:spPr>
            <a:xfrm>
              <a:off x="7758322" y="1752011"/>
              <a:ext cx="1087999" cy="742660"/>
            </a:xfrm>
            <a:custGeom>
              <a:avLst/>
              <a:gdLst/>
              <a:ahLst/>
              <a:cxnLst/>
              <a:rect l="l" t="t" r="r" b="b"/>
              <a:pathLst>
                <a:path w="24237" h="16544" extrusionOk="0">
                  <a:moveTo>
                    <a:pt x="18601" y="1"/>
                  </a:moveTo>
                  <a:cubicBezTo>
                    <a:pt x="16448" y="1"/>
                    <a:pt x="13724" y="669"/>
                    <a:pt x="10728" y="2208"/>
                  </a:cubicBezTo>
                  <a:cubicBezTo>
                    <a:pt x="4262" y="5541"/>
                    <a:pt x="1" y="12534"/>
                    <a:pt x="1" y="12534"/>
                  </a:cubicBezTo>
                  <a:lnTo>
                    <a:pt x="978" y="16544"/>
                  </a:lnTo>
                  <a:cubicBezTo>
                    <a:pt x="7670" y="15566"/>
                    <a:pt x="17144" y="12032"/>
                    <a:pt x="19500" y="10278"/>
                  </a:cubicBezTo>
                  <a:cubicBezTo>
                    <a:pt x="21881" y="8549"/>
                    <a:pt x="24237" y="5190"/>
                    <a:pt x="23334" y="2408"/>
                  </a:cubicBezTo>
                  <a:cubicBezTo>
                    <a:pt x="22849" y="910"/>
                    <a:pt x="21113" y="1"/>
                    <a:pt x="18601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" name="Google Shape;1222;p35"/>
            <p:cNvSpPr/>
            <p:nvPr/>
          </p:nvSpPr>
          <p:spPr>
            <a:xfrm>
              <a:off x="7792748" y="1957511"/>
              <a:ext cx="759449" cy="474802"/>
            </a:xfrm>
            <a:custGeom>
              <a:avLst/>
              <a:gdLst/>
              <a:ahLst/>
              <a:cxnLst/>
              <a:rect l="l" t="t" r="r" b="b"/>
              <a:pathLst>
                <a:path w="16918" h="10577" extrusionOk="0">
                  <a:moveTo>
                    <a:pt x="16918" y="0"/>
                  </a:moveTo>
                  <a:cubicBezTo>
                    <a:pt x="16918" y="0"/>
                    <a:pt x="16617" y="25"/>
                    <a:pt x="16066" y="126"/>
                  </a:cubicBezTo>
                  <a:cubicBezTo>
                    <a:pt x="15790" y="176"/>
                    <a:pt x="15439" y="226"/>
                    <a:pt x="15063" y="301"/>
                  </a:cubicBezTo>
                  <a:cubicBezTo>
                    <a:pt x="14687" y="376"/>
                    <a:pt x="14261" y="501"/>
                    <a:pt x="13810" y="627"/>
                  </a:cubicBezTo>
                  <a:cubicBezTo>
                    <a:pt x="13334" y="752"/>
                    <a:pt x="12833" y="928"/>
                    <a:pt x="12331" y="1128"/>
                  </a:cubicBezTo>
                  <a:cubicBezTo>
                    <a:pt x="12056" y="1228"/>
                    <a:pt x="11805" y="1329"/>
                    <a:pt x="11529" y="1429"/>
                  </a:cubicBezTo>
                  <a:cubicBezTo>
                    <a:pt x="11254" y="1529"/>
                    <a:pt x="11003" y="1679"/>
                    <a:pt x="10727" y="1805"/>
                  </a:cubicBezTo>
                  <a:cubicBezTo>
                    <a:pt x="10452" y="1930"/>
                    <a:pt x="10176" y="2055"/>
                    <a:pt x="9900" y="2181"/>
                  </a:cubicBezTo>
                  <a:cubicBezTo>
                    <a:pt x="9625" y="2331"/>
                    <a:pt x="9349" y="2481"/>
                    <a:pt x="9073" y="2632"/>
                  </a:cubicBezTo>
                  <a:cubicBezTo>
                    <a:pt x="8497" y="2933"/>
                    <a:pt x="7970" y="3258"/>
                    <a:pt x="7419" y="3609"/>
                  </a:cubicBezTo>
                  <a:cubicBezTo>
                    <a:pt x="6868" y="3960"/>
                    <a:pt x="6366" y="4336"/>
                    <a:pt x="5840" y="4712"/>
                  </a:cubicBezTo>
                  <a:cubicBezTo>
                    <a:pt x="5339" y="5063"/>
                    <a:pt x="4863" y="5464"/>
                    <a:pt x="4412" y="5840"/>
                  </a:cubicBezTo>
                  <a:cubicBezTo>
                    <a:pt x="3935" y="6241"/>
                    <a:pt x="3509" y="6617"/>
                    <a:pt x="3108" y="6993"/>
                  </a:cubicBezTo>
                  <a:cubicBezTo>
                    <a:pt x="2908" y="7193"/>
                    <a:pt x="2732" y="7369"/>
                    <a:pt x="2532" y="7569"/>
                  </a:cubicBezTo>
                  <a:cubicBezTo>
                    <a:pt x="2356" y="7745"/>
                    <a:pt x="2181" y="7920"/>
                    <a:pt x="2031" y="8096"/>
                  </a:cubicBezTo>
                  <a:cubicBezTo>
                    <a:pt x="1680" y="8446"/>
                    <a:pt x="1404" y="8772"/>
                    <a:pt x="1153" y="9073"/>
                  </a:cubicBezTo>
                  <a:cubicBezTo>
                    <a:pt x="903" y="9374"/>
                    <a:pt x="702" y="9649"/>
                    <a:pt x="527" y="9850"/>
                  </a:cubicBezTo>
                  <a:cubicBezTo>
                    <a:pt x="176" y="10301"/>
                    <a:pt x="1" y="10577"/>
                    <a:pt x="1" y="10577"/>
                  </a:cubicBezTo>
                  <a:cubicBezTo>
                    <a:pt x="1" y="10577"/>
                    <a:pt x="251" y="10376"/>
                    <a:pt x="702" y="10025"/>
                  </a:cubicBezTo>
                  <a:cubicBezTo>
                    <a:pt x="1128" y="9700"/>
                    <a:pt x="1755" y="9198"/>
                    <a:pt x="2507" y="8622"/>
                  </a:cubicBezTo>
                  <a:cubicBezTo>
                    <a:pt x="2883" y="8346"/>
                    <a:pt x="3284" y="8045"/>
                    <a:pt x="3710" y="7720"/>
                  </a:cubicBezTo>
                  <a:cubicBezTo>
                    <a:pt x="4136" y="7394"/>
                    <a:pt x="4612" y="7068"/>
                    <a:pt x="5088" y="6717"/>
                  </a:cubicBezTo>
                  <a:cubicBezTo>
                    <a:pt x="5564" y="6391"/>
                    <a:pt x="6041" y="6040"/>
                    <a:pt x="6542" y="5689"/>
                  </a:cubicBezTo>
                  <a:cubicBezTo>
                    <a:pt x="7068" y="5339"/>
                    <a:pt x="7569" y="4988"/>
                    <a:pt x="8096" y="4662"/>
                  </a:cubicBezTo>
                  <a:cubicBezTo>
                    <a:pt x="8622" y="4336"/>
                    <a:pt x="9148" y="3985"/>
                    <a:pt x="9675" y="3684"/>
                  </a:cubicBezTo>
                  <a:cubicBezTo>
                    <a:pt x="9950" y="3534"/>
                    <a:pt x="10201" y="3359"/>
                    <a:pt x="10452" y="3208"/>
                  </a:cubicBezTo>
                  <a:cubicBezTo>
                    <a:pt x="10702" y="3058"/>
                    <a:pt x="10978" y="2908"/>
                    <a:pt x="11229" y="2782"/>
                  </a:cubicBezTo>
                  <a:cubicBezTo>
                    <a:pt x="11479" y="2632"/>
                    <a:pt x="11730" y="2507"/>
                    <a:pt x="11981" y="2356"/>
                  </a:cubicBezTo>
                  <a:cubicBezTo>
                    <a:pt x="12231" y="2231"/>
                    <a:pt x="12457" y="2106"/>
                    <a:pt x="12707" y="1980"/>
                  </a:cubicBezTo>
                  <a:cubicBezTo>
                    <a:pt x="13184" y="1730"/>
                    <a:pt x="13635" y="1479"/>
                    <a:pt x="14061" y="1304"/>
                  </a:cubicBezTo>
                  <a:cubicBezTo>
                    <a:pt x="14487" y="1103"/>
                    <a:pt x="14863" y="928"/>
                    <a:pt x="15214" y="752"/>
                  </a:cubicBezTo>
                  <a:cubicBezTo>
                    <a:pt x="15565" y="602"/>
                    <a:pt x="15865" y="476"/>
                    <a:pt x="16141" y="351"/>
                  </a:cubicBezTo>
                  <a:cubicBezTo>
                    <a:pt x="16642" y="151"/>
                    <a:pt x="16918" y="0"/>
                    <a:pt x="16918" y="0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1223;p35"/>
            <p:cNvSpPr/>
            <p:nvPr/>
          </p:nvSpPr>
          <p:spPr>
            <a:xfrm>
              <a:off x="6607309" y="1724000"/>
              <a:ext cx="1176971" cy="767305"/>
            </a:xfrm>
            <a:custGeom>
              <a:avLst/>
              <a:gdLst/>
              <a:ahLst/>
              <a:cxnLst/>
              <a:rect l="l" t="t" r="r" b="b"/>
              <a:pathLst>
                <a:path w="26219" h="17093" extrusionOk="0">
                  <a:moveTo>
                    <a:pt x="8250" y="0"/>
                  </a:moveTo>
                  <a:cubicBezTo>
                    <a:pt x="2663" y="0"/>
                    <a:pt x="1" y="4412"/>
                    <a:pt x="3386" y="8045"/>
                  </a:cubicBezTo>
                  <a:cubicBezTo>
                    <a:pt x="7822" y="12857"/>
                    <a:pt x="24339" y="15714"/>
                    <a:pt x="26218" y="17092"/>
                  </a:cubicBezTo>
                  <a:lnTo>
                    <a:pt x="25717" y="13559"/>
                  </a:lnTo>
                  <a:cubicBezTo>
                    <a:pt x="25717" y="13559"/>
                    <a:pt x="23762" y="5889"/>
                    <a:pt x="14364" y="1503"/>
                  </a:cubicBezTo>
                  <a:cubicBezTo>
                    <a:pt x="12097" y="446"/>
                    <a:pt x="10026" y="0"/>
                    <a:pt x="8250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224;p35"/>
            <p:cNvSpPr/>
            <p:nvPr/>
          </p:nvSpPr>
          <p:spPr>
            <a:xfrm>
              <a:off x="7027695" y="1982245"/>
              <a:ext cx="756127" cy="453434"/>
            </a:xfrm>
            <a:custGeom>
              <a:avLst/>
              <a:gdLst/>
              <a:ahLst/>
              <a:cxnLst/>
              <a:rect l="l" t="t" r="r" b="b"/>
              <a:pathLst>
                <a:path w="16844" h="10101" extrusionOk="0">
                  <a:moveTo>
                    <a:pt x="1" y="1"/>
                  </a:moveTo>
                  <a:cubicBezTo>
                    <a:pt x="1" y="1"/>
                    <a:pt x="302" y="126"/>
                    <a:pt x="828" y="301"/>
                  </a:cubicBezTo>
                  <a:cubicBezTo>
                    <a:pt x="1079" y="377"/>
                    <a:pt x="1404" y="502"/>
                    <a:pt x="1755" y="602"/>
                  </a:cubicBezTo>
                  <a:cubicBezTo>
                    <a:pt x="2106" y="753"/>
                    <a:pt x="2507" y="903"/>
                    <a:pt x="2933" y="1078"/>
                  </a:cubicBezTo>
                  <a:cubicBezTo>
                    <a:pt x="3359" y="1229"/>
                    <a:pt x="3810" y="1454"/>
                    <a:pt x="4312" y="1655"/>
                  </a:cubicBezTo>
                  <a:cubicBezTo>
                    <a:pt x="4537" y="1755"/>
                    <a:pt x="4788" y="1880"/>
                    <a:pt x="5038" y="1981"/>
                  </a:cubicBezTo>
                  <a:cubicBezTo>
                    <a:pt x="5289" y="2131"/>
                    <a:pt x="5540" y="2231"/>
                    <a:pt x="5790" y="2382"/>
                  </a:cubicBezTo>
                  <a:cubicBezTo>
                    <a:pt x="6066" y="2507"/>
                    <a:pt x="6317" y="2632"/>
                    <a:pt x="6592" y="2758"/>
                  </a:cubicBezTo>
                  <a:cubicBezTo>
                    <a:pt x="6843" y="2908"/>
                    <a:pt x="7094" y="3058"/>
                    <a:pt x="7369" y="3209"/>
                  </a:cubicBezTo>
                  <a:cubicBezTo>
                    <a:pt x="7896" y="3509"/>
                    <a:pt x="8422" y="3835"/>
                    <a:pt x="8923" y="4161"/>
                  </a:cubicBezTo>
                  <a:cubicBezTo>
                    <a:pt x="9475" y="4437"/>
                    <a:pt x="9951" y="4813"/>
                    <a:pt x="10477" y="5138"/>
                  </a:cubicBezTo>
                  <a:cubicBezTo>
                    <a:pt x="10953" y="5489"/>
                    <a:pt x="11455" y="5815"/>
                    <a:pt x="11931" y="6166"/>
                  </a:cubicBezTo>
                  <a:cubicBezTo>
                    <a:pt x="12382" y="6517"/>
                    <a:pt x="12858" y="6843"/>
                    <a:pt x="13259" y="7169"/>
                  </a:cubicBezTo>
                  <a:cubicBezTo>
                    <a:pt x="13685" y="7494"/>
                    <a:pt x="14086" y="7795"/>
                    <a:pt x="14437" y="8096"/>
                  </a:cubicBezTo>
                  <a:cubicBezTo>
                    <a:pt x="14813" y="8397"/>
                    <a:pt x="15139" y="8672"/>
                    <a:pt x="15440" y="8898"/>
                  </a:cubicBezTo>
                  <a:cubicBezTo>
                    <a:pt x="15715" y="9149"/>
                    <a:pt x="15966" y="9349"/>
                    <a:pt x="16191" y="9524"/>
                  </a:cubicBezTo>
                  <a:cubicBezTo>
                    <a:pt x="16617" y="9900"/>
                    <a:pt x="16843" y="10101"/>
                    <a:pt x="16843" y="10101"/>
                  </a:cubicBezTo>
                  <a:cubicBezTo>
                    <a:pt x="16843" y="10101"/>
                    <a:pt x="16693" y="9825"/>
                    <a:pt x="16367" y="9374"/>
                  </a:cubicBezTo>
                  <a:cubicBezTo>
                    <a:pt x="16216" y="9149"/>
                    <a:pt x="16016" y="8873"/>
                    <a:pt x="15765" y="8572"/>
                  </a:cubicBezTo>
                  <a:cubicBezTo>
                    <a:pt x="15515" y="8271"/>
                    <a:pt x="15264" y="7920"/>
                    <a:pt x="14938" y="7570"/>
                  </a:cubicBezTo>
                  <a:cubicBezTo>
                    <a:pt x="14763" y="7394"/>
                    <a:pt x="14612" y="7219"/>
                    <a:pt x="14437" y="7018"/>
                  </a:cubicBezTo>
                  <a:cubicBezTo>
                    <a:pt x="14262" y="6843"/>
                    <a:pt x="14061" y="6667"/>
                    <a:pt x="13861" y="6467"/>
                  </a:cubicBezTo>
                  <a:cubicBezTo>
                    <a:pt x="13485" y="6066"/>
                    <a:pt x="13059" y="5690"/>
                    <a:pt x="12607" y="5314"/>
                  </a:cubicBezTo>
                  <a:cubicBezTo>
                    <a:pt x="12156" y="4913"/>
                    <a:pt x="11680" y="4537"/>
                    <a:pt x="11179" y="4161"/>
                  </a:cubicBezTo>
                  <a:cubicBezTo>
                    <a:pt x="10653" y="3810"/>
                    <a:pt x="10151" y="3409"/>
                    <a:pt x="9600" y="3083"/>
                  </a:cubicBezTo>
                  <a:cubicBezTo>
                    <a:pt x="9048" y="2758"/>
                    <a:pt x="8497" y="2407"/>
                    <a:pt x="7946" y="2156"/>
                  </a:cubicBezTo>
                  <a:cubicBezTo>
                    <a:pt x="7670" y="2006"/>
                    <a:pt x="7369" y="1855"/>
                    <a:pt x="7094" y="1730"/>
                  </a:cubicBezTo>
                  <a:cubicBezTo>
                    <a:pt x="6818" y="1605"/>
                    <a:pt x="6542" y="1479"/>
                    <a:pt x="6267" y="1379"/>
                  </a:cubicBezTo>
                  <a:cubicBezTo>
                    <a:pt x="5991" y="1254"/>
                    <a:pt x="5715" y="1128"/>
                    <a:pt x="5439" y="1028"/>
                  </a:cubicBezTo>
                  <a:cubicBezTo>
                    <a:pt x="5164" y="953"/>
                    <a:pt x="4913" y="853"/>
                    <a:pt x="4637" y="778"/>
                  </a:cubicBezTo>
                  <a:cubicBezTo>
                    <a:pt x="4111" y="602"/>
                    <a:pt x="3610" y="452"/>
                    <a:pt x="3159" y="377"/>
                  </a:cubicBezTo>
                  <a:cubicBezTo>
                    <a:pt x="2683" y="276"/>
                    <a:pt x="2256" y="201"/>
                    <a:pt x="1881" y="126"/>
                  </a:cubicBezTo>
                  <a:cubicBezTo>
                    <a:pt x="1480" y="101"/>
                    <a:pt x="1154" y="76"/>
                    <a:pt x="878" y="51"/>
                  </a:cubicBezTo>
                  <a:cubicBezTo>
                    <a:pt x="302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225;p35"/>
            <p:cNvSpPr/>
            <p:nvPr/>
          </p:nvSpPr>
          <p:spPr>
            <a:xfrm>
              <a:off x="7777162" y="2390810"/>
              <a:ext cx="192443" cy="1481774"/>
            </a:xfrm>
            <a:custGeom>
              <a:avLst/>
              <a:gdLst/>
              <a:ahLst/>
              <a:cxnLst/>
              <a:rect l="l" t="t" r="r" b="b"/>
              <a:pathLst>
                <a:path w="4287" h="33009" extrusionOk="0">
                  <a:moveTo>
                    <a:pt x="1" y="1"/>
                  </a:moveTo>
                  <a:cubicBezTo>
                    <a:pt x="1" y="2"/>
                    <a:pt x="1881" y="21430"/>
                    <a:pt x="953" y="32707"/>
                  </a:cubicBezTo>
                  <a:lnTo>
                    <a:pt x="4086" y="33008"/>
                  </a:lnTo>
                  <a:cubicBezTo>
                    <a:pt x="4086" y="33008"/>
                    <a:pt x="4287" y="9199"/>
                    <a:pt x="1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226;p35"/>
            <p:cNvSpPr/>
            <p:nvPr/>
          </p:nvSpPr>
          <p:spPr>
            <a:xfrm>
              <a:off x="6840004" y="3758726"/>
              <a:ext cx="2019556" cy="822385"/>
            </a:xfrm>
            <a:custGeom>
              <a:avLst/>
              <a:gdLst/>
              <a:ahLst/>
              <a:cxnLst/>
              <a:rect l="l" t="t" r="r" b="b"/>
              <a:pathLst>
                <a:path w="44989" h="18320" extrusionOk="0">
                  <a:moveTo>
                    <a:pt x="22920" y="0"/>
                  </a:moveTo>
                  <a:cubicBezTo>
                    <a:pt x="22758" y="0"/>
                    <a:pt x="22596" y="1"/>
                    <a:pt x="22432" y="4"/>
                  </a:cubicBezTo>
                  <a:cubicBezTo>
                    <a:pt x="3910" y="280"/>
                    <a:pt x="1" y="15743"/>
                    <a:pt x="1" y="15743"/>
                  </a:cubicBezTo>
                  <a:cubicBezTo>
                    <a:pt x="7774" y="17661"/>
                    <a:pt x="15097" y="18319"/>
                    <a:pt x="21487" y="18319"/>
                  </a:cubicBezTo>
                  <a:cubicBezTo>
                    <a:pt x="35472" y="18319"/>
                    <a:pt x="44988" y="15167"/>
                    <a:pt x="44988" y="15167"/>
                  </a:cubicBezTo>
                  <a:cubicBezTo>
                    <a:pt x="44988" y="15167"/>
                    <a:pt x="41000" y="0"/>
                    <a:pt x="22920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" name="Google Shape;1227;p35"/>
            <p:cNvSpPr/>
            <p:nvPr/>
          </p:nvSpPr>
          <p:spPr>
            <a:xfrm>
              <a:off x="7545443" y="3848078"/>
              <a:ext cx="160886" cy="153030"/>
            </a:xfrm>
            <a:custGeom>
              <a:avLst/>
              <a:gdLst/>
              <a:ahLst/>
              <a:cxnLst/>
              <a:rect l="l" t="t" r="r" b="b"/>
              <a:pathLst>
                <a:path w="3584" h="3409" extrusionOk="0">
                  <a:moveTo>
                    <a:pt x="3459" y="0"/>
                  </a:moveTo>
                  <a:cubicBezTo>
                    <a:pt x="3459" y="0"/>
                    <a:pt x="3409" y="100"/>
                    <a:pt x="3358" y="301"/>
                  </a:cubicBezTo>
                  <a:cubicBezTo>
                    <a:pt x="3283" y="476"/>
                    <a:pt x="3208" y="752"/>
                    <a:pt x="3083" y="1028"/>
                  </a:cubicBezTo>
                  <a:cubicBezTo>
                    <a:pt x="3008" y="1178"/>
                    <a:pt x="2932" y="1328"/>
                    <a:pt x="2857" y="1504"/>
                  </a:cubicBezTo>
                  <a:cubicBezTo>
                    <a:pt x="2757" y="1654"/>
                    <a:pt x="2657" y="1805"/>
                    <a:pt x="2556" y="1955"/>
                  </a:cubicBezTo>
                  <a:cubicBezTo>
                    <a:pt x="2431" y="2080"/>
                    <a:pt x="2306" y="2206"/>
                    <a:pt x="2180" y="2331"/>
                  </a:cubicBezTo>
                  <a:cubicBezTo>
                    <a:pt x="2030" y="2431"/>
                    <a:pt x="1905" y="2506"/>
                    <a:pt x="1754" y="2531"/>
                  </a:cubicBezTo>
                  <a:cubicBezTo>
                    <a:pt x="1679" y="2557"/>
                    <a:pt x="1654" y="2557"/>
                    <a:pt x="1554" y="2582"/>
                  </a:cubicBezTo>
                  <a:lnTo>
                    <a:pt x="1404" y="2582"/>
                  </a:lnTo>
                  <a:lnTo>
                    <a:pt x="1353" y="2557"/>
                  </a:lnTo>
                  <a:lnTo>
                    <a:pt x="1303" y="2557"/>
                  </a:lnTo>
                  <a:cubicBezTo>
                    <a:pt x="1178" y="2531"/>
                    <a:pt x="1053" y="2481"/>
                    <a:pt x="952" y="2381"/>
                  </a:cubicBezTo>
                  <a:cubicBezTo>
                    <a:pt x="827" y="2281"/>
                    <a:pt x="752" y="2130"/>
                    <a:pt x="677" y="2005"/>
                  </a:cubicBezTo>
                  <a:cubicBezTo>
                    <a:pt x="602" y="1855"/>
                    <a:pt x="526" y="1704"/>
                    <a:pt x="476" y="1554"/>
                  </a:cubicBezTo>
                  <a:cubicBezTo>
                    <a:pt x="376" y="1253"/>
                    <a:pt x="326" y="978"/>
                    <a:pt x="276" y="777"/>
                  </a:cubicBezTo>
                  <a:cubicBezTo>
                    <a:pt x="226" y="577"/>
                    <a:pt x="226" y="476"/>
                    <a:pt x="226" y="476"/>
                  </a:cubicBezTo>
                  <a:cubicBezTo>
                    <a:pt x="226" y="476"/>
                    <a:pt x="175" y="577"/>
                    <a:pt x="125" y="777"/>
                  </a:cubicBezTo>
                  <a:cubicBezTo>
                    <a:pt x="75" y="978"/>
                    <a:pt x="0" y="1253"/>
                    <a:pt x="0" y="1604"/>
                  </a:cubicBezTo>
                  <a:cubicBezTo>
                    <a:pt x="0" y="1805"/>
                    <a:pt x="25" y="2005"/>
                    <a:pt x="75" y="2206"/>
                  </a:cubicBezTo>
                  <a:cubicBezTo>
                    <a:pt x="150" y="2406"/>
                    <a:pt x="226" y="2657"/>
                    <a:pt x="401" y="2857"/>
                  </a:cubicBezTo>
                  <a:cubicBezTo>
                    <a:pt x="551" y="3058"/>
                    <a:pt x="827" y="3283"/>
                    <a:pt x="1103" y="3333"/>
                  </a:cubicBezTo>
                  <a:lnTo>
                    <a:pt x="1228" y="3359"/>
                  </a:lnTo>
                  <a:lnTo>
                    <a:pt x="1253" y="3384"/>
                  </a:lnTo>
                  <a:lnTo>
                    <a:pt x="1353" y="3384"/>
                  </a:lnTo>
                  <a:lnTo>
                    <a:pt x="1504" y="3409"/>
                  </a:lnTo>
                  <a:cubicBezTo>
                    <a:pt x="1629" y="3409"/>
                    <a:pt x="1855" y="3384"/>
                    <a:pt x="1980" y="3359"/>
                  </a:cubicBezTo>
                  <a:cubicBezTo>
                    <a:pt x="2256" y="3283"/>
                    <a:pt x="2506" y="3108"/>
                    <a:pt x="2707" y="2932"/>
                  </a:cubicBezTo>
                  <a:cubicBezTo>
                    <a:pt x="2907" y="2757"/>
                    <a:pt x="3058" y="2557"/>
                    <a:pt x="3158" y="2331"/>
                  </a:cubicBezTo>
                  <a:cubicBezTo>
                    <a:pt x="3283" y="2130"/>
                    <a:pt x="3358" y="1930"/>
                    <a:pt x="3434" y="1729"/>
                  </a:cubicBezTo>
                  <a:cubicBezTo>
                    <a:pt x="3484" y="1529"/>
                    <a:pt x="3509" y="1328"/>
                    <a:pt x="3534" y="1153"/>
                  </a:cubicBezTo>
                  <a:cubicBezTo>
                    <a:pt x="3584" y="802"/>
                    <a:pt x="3559" y="501"/>
                    <a:pt x="3534" y="301"/>
                  </a:cubicBezTo>
                  <a:cubicBezTo>
                    <a:pt x="3484" y="100"/>
                    <a:pt x="3459" y="0"/>
                    <a:pt x="3459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" name="Google Shape;1228;p35"/>
            <p:cNvSpPr/>
            <p:nvPr/>
          </p:nvSpPr>
          <p:spPr>
            <a:xfrm>
              <a:off x="7990926" y="3819932"/>
              <a:ext cx="151953" cy="145174"/>
            </a:xfrm>
            <a:custGeom>
              <a:avLst/>
              <a:gdLst/>
              <a:ahLst/>
              <a:cxnLst/>
              <a:rect l="l" t="t" r="r" b="b"/>
              <a:pathLst>
                <a:path w="3385" h="3234" extrusionOk="0">
                  <a:moveTo>
                    <a:pt x="3234" y="1"/>
                  </a:moveTo>
                  <a:cubicBezTo>
                    <a:pt x="3234" y="1"/>
                    <a:pt x="3209" y="101"/>
                    <a:pt x="3134" y="276"/>
                  </a:cubicBezTo>
                  <a:cubicBezTo>
                    <a:pt x="3084" y="477"/>
                    <a:pt x="2983" y="727"/>
                    <a:pt x="2883" y="1003"/>
                  </a:cubicBezTo>
                  <a:cubicBezTo>
                    <a:pt x="2833" y="1153"/>
                    <a:pt x="2758" y="1304"/>
                    <a:pt x="2683" y="1454"/>
                  </a:cubicBezTo>
                  <a:cubicBezTo>
                    <a:pt x="2607" y="1605"/>
                    <a:pt x="2507" y="1755"/>
                    <a:pt x="2432" y="1880"/>
                  </a:cubicBezTo>
                  <a:cubicBezTo>
                    <a:pt x="2332" y="2031"/>
                    <a:pt x="2206" y="2131"/>
                    <a:pt x="2081" y="2231"/>
                  </a:cubicBezTo>
                  <a:cubicBezTo>
                    <a:pt x="2031" y="2256"/>
                    <a:pt x="1956" y="2306"/>
                    <a:pt x="1906" y="2331"/>
                  </a:cubicBezTo>
                  <a:cubicBezTo>
                    <a:pt x="1856" y="2331"/>
                    <a:pt x="1830" y="2382"/>
                    <a:pt x="1705" y="2382"/>
                  </a:cubicBezTo>
                  <a:lnTo>
                    <a:pt x="1555" y="2407"/>
                  </a:lnTo>
                  <a:lnTo>
                    <a:pt x="1354" y="2407"/>
                  </a:lnTo>
                  <a:lnTo>
                    <a:pt x="1254" y="2382"/>
                  </a:lnTo>
                  <a:cubicBezTo>
                    <a:pt x="1129" y="2356"/>
                    <a:pt x="1003" y="2281"/>
                    <a:pt x="903" y="2181"/>
                  </a:cubicBezTo>
                  <a:cubicBezTo>
                    <a:pt x="803" y="2081"/>
                    <a:pt x="703" y="1980"/>
                    <a:pt x="653" y="1830"/>
                  </a:cubicBezTo>
                  <a:cubicBezTo>
                    <a:pt x="577" y="1680"/>
                    <a:pt x="527" y="1529"/>
                    <a:pt x="477" y="1379"/>
                  </a:cubicBezTo>
                  <a:cubicBezTo>
                    <a:pt x="377" y="1103"/>
                    <a:pt x="327" y="853"/>
                    <a:pt x="277" y="652"/>
                  </a:cubicBezTo>
                  <a:cubicBezTo>
                    <a:pt x="226" y="477"/>
                    <a:pt x="201" y="376"/>
                    <a:pt x="201" y="376"/>
                  </a:cubicBezTo>
                  <a:cubicBezTo>
                    <a:pt x="201" y="376"/>
                    <a:pt x="151" y="477"/>
                    <a:pt x="101" y="652"/>
                  </a:cubicBezTo>
                  <a:cubicBezTo>
                    <a:pt x="51" y="853"/>
                    <a:pt x="1" y="1128"/>
                    <a:pt x="1" y="1454"/>
                  </a:cubicBezTo>
                  <a:cubicBezTo>
                    <a:pt x="1" y="1630"/>
                    <a:pt x="1" y="1830"/>
                    <a:pt x="51" y="2031"/>
                  </a:cubicBezTo>
                  <a:cubicBezTo>
                    <a:pt x="101" y="2231"/>
                    <a:pt x="201" y="2457"/>
                    <a:pt x="352" y="2657"/>
                  </a:cubicBezTo>
                  <a:cubicBezTo>
                    <a:pt x="502" y="2858"/>
                    <a:pt x="753" y="3058"/>
                    <a:pt x="1028" y="3133"/>
                  </a:cubicBezTo>
                  <a:cubicBezTo>
                    <a:pt x="1079" y="3158"/>
                    <a:pt x="1154" y="3184"/>
                    <a:pt x="1229" y="3209"/>
                  </a:cubicBezTo>
                  <a:cubicBezTo>
                    <a:pt x="1279" y="3209"/>
                    <a:pt x="1354" y="3209"/>
                    <a:pt x="1429" y="3234"/>
                  </a:cubicBezTo>
                  <a:lnTo>
                    <a:pt x="1655" y="3234"/>
                  </a:lnTo>
                  <a:lnTo>
                    <a:pt x="1830" y="3209"/>
                  </a:lnTo>
                  <a:cubicBezTo>
                    <a:pt x="1906" y="3209"/>
                    <a:pt x="2081" y="3133"/>
                    <a:pt x="2231" y="3083"/>
                  </a:cubicBezTo>
                  <a:cubicBezTo>
                    <a:pt x="2382" y="3033"/>
                    <a:pt x="2482" y="2933"/>
                    <a:pt x="2582" y="2858"/>
                  </a:cubicBezTo>
                  <a:cubicBezTo>
                    <a:pt x="2783" y="2682"/>
                    <a:pt x="2933" y="2482"/>
                    <a:pt x="3059" y="2256"/>
                  </a:cubicBezTo>
                  <a:cubicBezTo>
                    <a:pt x="3159" y="2056"/>
                    <a:pt x="3234" y="1855"/>
                    <a:pt x="3259" y="1655"/>
                  </a:cubicBezTo>
                  <a:cubicBezTo>
                    <a:pt x="3309" y="1454"/>
                    <a:pt x="3334" y="1279"/>
                    <a:pt x="3359" y="1103"/>
                  </a:cubicBezTo>
                  <a:cubicBezTo>
                    <a:pt x="3384" y="777"/>
                    <a:pt x="3334" y="502"/>
                    <a:pt x="3309" y="301"/>
                  </a:cubicBezTo>
                  <a:cubicBezTo>
                    <a:pt x="3284" y="101"/>
                    <a:pt x="3234" y="1"/>
                    <a:pt x="3234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229;p35"/>
            <p:cNvSpPr/>
            <p:nvPr/>
          </p:nvSpPr>
          <p:spPr>
            <a:xfrm>
              <a:off x="7786185" y="3926522"/>
              <a:ext cx="141808" cy="151908"/>
            </a:xfrm>
            <a:custGeom>
              <a:avLst/>
              <a:gdLst/>
              <a:ahLst/>
              <a:cxnLst/>
              <a:rect l="l" t="t" r="r" b="b"/>
              <a:pathLst>
                <a:path w="3159" h="3384" extrusionOk="0">
                  <a:moveTo>
                    <a:pt x="3008" y="0"/>
                  </a:moveTo>
                  <a:cubicBezTo>
                    <a:pt x="3008" y="0"/>
                    <a:pt x="2883" y="426"/>
                    <a:pt x="2682" y="1028"/>
                  </a:cubicBezTo>
                  <a:cubicBezTo>
                    <a:pt x="2632" y="1178"/>
                    <a:pt x="2582" y="1354"/>
                    <a:pt x="2532" y="1504"/>
                  </a:cubicBezTo>
                  <a:cubicBezTo>
                    <a:pt x="2457" y="1679"/>
                    <a:pt x="2381" y="1830"/>
                    <a:pt x="2306" y="2005"/>
                  </a:cubicBezTo>
                  <a:cubicBezTo>
                    <a:pt x="2231" y="2156"/>
                    <a:pt x="2131" y="2306"/>
                    <a:pt x="2031" y="2406"/>
                  </a:cubicBezTo>
                  <a:lnTo>
                    <a:pt x="1955" y="2456"/>
                  </a:lnTo>
                  <a:lnTo>
                    <a:pt x="1880" y="2507"/>
                  </a:lnTo>
                  <a:lnTo>
                    <a:pt x="1830" y="2532"/>
                  </a:lnTo>
                  <a:lnTo>
                    <a:pt x="1805" y="2557"/>
                  </a:lnTo>
                  <a:lnTo>
                    <a:pt x="1554" y="2557"/>
                  </a:lnTo>
                  <a:cubicBezTo>
                    <a:pt x="1479" y="2532"/>
                    <a:pt x="1404" y="2532"/>
                    <a:pt x="1329" y="2507"/>
                  </a:cubicBezTo>
                  <a:cubicBezTo>
                    <a:pt x="1203" y="2456"/>
                    <a:pt x="1078" y="2356"/>
                    <a:pt x="978" y="2256"/>
                  </a:cubicBezTo>
                  <a:cubicBezTo>
                    <a:pt x="878" y="2131"/>
                    <a:pt x="777" y="2030"/>
                    <a:pt x="702" y="1880"/>
                  </a:cubicBezTo>
                  <a:cubicBezTo>
                    <a:pt x="627" y="1730"/>
                    <a:pt x="552" y="1579"/>
                    <a:pt x="502" y="1429"/>
                  </a:cubicBezTo>
                  <a:cubicBezTo>
                    <a:pt x="376" y="1153"/>
                    <a:pt x="301" y="902"/>
                    <a:pt x="251" y="702"/>
                  </a:cubicBezTo>
                  <a:cubicBezTo>
                    <a:pt x="201" y="527"/>
                    <a:pt x="176" y="426"/>
                    <a:pt x="176" y="426"/>
                  </a:cubicBezTo>
                  <a:cubicBezTo>
                    <a:pt x="176" y="426"/>
                    <a:pt x="126" y="527"/>
                    <a:pt x="101" y="727"/>
                  </a:cubicBezTo>
                  <a:cubicBezTo>
                    <a:pt x="51" y="902"/>
                    <a:pt x="0" y="1178"/>
                    <a:pt x="26" y="1529"/>
                  </a:cubicBezTo>
                  <a:cubicBezTo>
                    <a:pt x="26" y="1705"/>
                    <a:pt x="51" y="1905"/>
                    <a:pt x="126" y="2106"/>
                  </a:cubicBezTo>
                  <a:cubicBezTo>
                    <a:pt x="176" y="2306"/>
                    <a:pt x="251" y="2507"/>
                    <a:pt x="401" y="2732"/>
                  </a:cubicBezTo>
                  <a:cubicBezTo>
                    <a:pt x="552" y="2908"/>
                    <a:pt x="752" y="3133"/>
                    <a:pt x="1003" y="3233"/>
                  </a:cubicBezTo>
                  <a:cubicBezTo>
                    <a:pt x="1128" y="3309"/>
                    <a:pt x="1254" y="3334"/>
                    <a:pt x="1404" y="3359"/>
                  </a:cubicBezTo>
                  <a:lnTo>
                    <a:pt x="1454" y="3384"/>
                  </a:lnTo>
                  <a:lnTo>
                    <a:pt x="1805" y="3384"/>
                  </a:lnTo>
                  <a:cubicBezTo>
                    <a:pt x="2181" y="3334"/>
                    <a:pt x="2482" y="3158"/>
                    <a:pt x="2632" y="2933"/>
                  </a:cubicBezTo>
                  <a:cubicBezTo>
                    <a:pt x="2833" y="2732"/>
                    <a:pt x="2908" y="2481"/>
                    <a:pt x="3008" y="2281"/>
                  </a:cubicBezTo>
                  <a:cubicBezTo>
                    <a:pt x="3083" y="2055"/>
                    <a:pt x="3108" y="1855"/>
                    <a:pt x="3133" y="1654"/>
                  </a:cubicBezTo>
                  <a:cubicBezTo>
                    <a:pt x="3158" y="1454"/>
                    <a:pt x="3158" y="1278"/>
                    <a:pt x="3158" y="1103"/>
                  </a:cubicBezTo>
                  <a:cubicBezTo>
                    <a:pt x="3158" y="426"/>
                    <a:pt x="3008" y="0"/>
                    <a:pt x="3008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1230;p35"/>
            <p:cNvSpPr/>
            <p:nvPr/>
          </p:nvSpPr>
          <p:spPr>
            <a:xfrm>
              <a:off x="7538664" y="4097506"/>
              <a:ext cx="140685" cy="56292"/>
            </a:xfrm>
            <a:custGeom>
              <a:avLst/>
              <a:gdLst/>
              <a:ahLst/>
              <a:cxnLst/>
              <a:rect l="l" t="t" r="r" b="b"/>
              <a:pathLst>
                <a:path w="3134" h="1254" extrusionOk="0">
                  <a:moveTo>
                    <a:pt x="1555" y="1"/>
                  </a:moveTo>
                  <a:cubicBezTo>
                    <a:pt x="702" y="1"/>
                    <a:pt x="1" y="276"/>
                    <a:pt x="1" y="627"/>
                  </a:cubicBezTo>
                  <a:cubicBezTo>
                    <a:pt x="1" y="978"/>
                    <a:pt x="702" y="1254"/>
                    <a:pt x="1555" y="1254"/>
                  </a:cubicBezTo>
                  <a:cubicBezTo>
                    <a:pt x="2432" y="1254"/>
                    <a:pt x="3133" y="978"/>
                    <a:pt x="3133" y="627"/>
                  </a:cubicBezTo>
                  <a:cubicBezTo>
                    <a:pt x="3133" y="276"/>
                    <a:pt x="2432" y="1"/>
                    <a:pt x="1555" y="1"/>
                  </a:cubicBezTo>
                  <a:close/>
                </a:path>
              </a:pathLst>
            </a:custGeom>
            <a:solidFill>
              <a:srgbClr val="FEC1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231;p35"/>
            <p:cNvSpPr/>
            <p:nvPr/>
          </p:nvSpPr>
          <p:spPr>
            <a:xfrm>
              <a:off x="8014583" y="4062627"/>
              <a:ext cx="140685" cy="56292"/>
            </a:xfrm>
            <a:custGeom>
              <a:avLst/>
              <a:gdLst/>
              <a:ahLst/>
              <a:cxnLst/>
              <a:rect l="l" t="t" r="r" b="b"/>
              <a:pathLst>
                <a:path w="3134" h="1254" extrusionOk="0">
                  <a:moveTo>
                    <a:pt x="1554" y="1"/>
                  </a:moveTo>
                  <a:cubicBezTo>
                    <a:pt x="702" y="1"/>
                    <a:pt x="0" y="277"/>
                    <a:pt x="0" y="627"/>
                  </a:cubicBezTo>
                  <a:cubicBezTo>
                    <a:pt x="0" y="978"/>
                    <a:pt x="702" y="1254"/>
                    <a:pt x="1554" y="1254"/>
                  </a:cubicBezTo>
                  <a:cubicBezTo>
                    <a:pt x="2431" y="1254"/>
                    <a:pt x="3133" y="978"/>
                    <a:pt x="3133" y="627"/>
                  </a:cubicBezTo>
                  <a:cubicBezTo>
                    <a:pt x="3133" y="277"/>
                    <a:pt x="2431" y="1"/>
                    <a:pt x="1554" y="1"/>
                  </a:cubicBezTo>
                  <a:close/>
                </a:path>
              </a:pathLst>
            </a:custGeom>
            <a:solidFill>
              <a:srgbClr val="FEC1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2" name="Google Shape;1232;p35"/>
          <p:cNvGrpSpPr/>
          <p:nvPr/>
        </p:nvGrpSpPr>
        <p:grpSpPr>
          <a:xfrm>
            <a:off x="6835445" y="5244713"/>
            <a:ext cx="5356556" cy="1615762"/>
            <a:chOff x="5150658" y="3893725"/>
            <a:chExt cx="4026800" cy="1268113"/>
          </a:xfrm>
        </p:grpSpPr>
        <p:sp>
          <p:nvSpPr>
            <p:cNvPr id="153" name="Google Shape;1233;p35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234;p35"/>
            <p:cNvSpPr/>
            <p:nvPr/>
          </p:nvSpPr>
          <p:spPr>
            <a:xfrm>
              <a:off x="5150658" y="4175780"/>
              <a:ext cx="4026800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5" name="Group 154"/>
          <p:cNvGrpSpPr/>
          <p:nvPr/>
        </p:nvGrpSpPr>
        <p:grpSpPr>
          <a:xfrm flipH="1">
            <a:off x="0" y="100080"/>
            <a:ext cx="4877163" cy="945689"/>
            <a:chOff x="3657419" y="358759"/>
            <a:chExt cx="4877163" cy="945689"/>
          </a:xfrm>
        </p:grpSpPr>
        <p:grpSp>
          <p:nvGrpSpPr>
            <p:cNvPr id="156" name="Group 155"/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158" name="组合 46"/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160" name="梯形 50"/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161" name="矩形 49"/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solidFill>
                  <a:srgbClr val="FFC000">
                    <a:lumMod val="40000"/>
                    <a:lumOff val="6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</p:grpSp>
          <p:sp>
            <p:nvSpPr>
              <p:cNvPr id="159" name="Google Shape;697;p24"/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Odibee Sans"/>
                  </a:rPr>
                  <a:t>Cùng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Odibee Sans"/>
                  </a:rPr>
                  <a:t>tìm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Odibee Sans"/>
                  </a:rPr>
                  <a:t>hiểu</a:t>
                </a:r>
                <a:endPara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Odibee Sans"/>
                </a:endParaRPr>
              </a:p>
            </p:txBody>
          </p:sp>
        </p:grpSp>
        <p:pic>
          <p:nvPicPr>
            <p:cNvPr id="157" name="Picture 15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cxnSp>
        <p:nvCxnSpPr>
          <p:cNvPr id="163" name="Straight Arrow Connector 162"/>
          <p:cNvCxnSpPr>
            <a:cxnSpLocks/>
          </p:cNvCxnSpPr>
          <p:nvPr/>
        </p:nvCxnSpPr>
        <p:spPr>
          <a:xfrm flipH="1">
            <a:off x="7086600" y="2236304"/>
            <a:ext cx="22682" cy="2646361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64" name="Rectangle 163"/>
          <p:cNvSpPr/>
          <p:nvPr/>
        </p:nvSpPr>
        <p:spPr>
          <a:xfrm>
            <a:off x="7617144" y="2866170"/>
            <a:ext cx="17002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ô ly rưỡi</a:t>
            </a:r>
          </a:p>
        </p:txBody>
      </p:sp>
      <p:sp>
        <p:nvSpPr>
          <p:cNvPr id="165" name="Rectangle 164"/>
          <p:cNvSpPr/>
          <p:nvPr/>
        </p:nvSpPr>
        <p:spPr>
          <a:xfrm>
            <a:off x="4361106" y="5244713"/>
            <a:ext cx="11192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 noProof="0" dirty="0">
                <a:solidFill>
                  <a:srgbClr val="F4090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ô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ly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4090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166" name="Straight Arrow Connector 165"/>
          <p:cNvCxnSpPr>
            <a:cxnSpLocks/>
          </p:cNvCxnSpPr>
          <p:nvPr/>
        </p:nvCxnSpPr>
        <p:spPr>
          <a:xfrm flipH="1">
            <a:off x="3920516" y="5191634"/>
            <a:ext cx="2471572" cy="7379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68" name="Rectangle 167"/>
          <p:cNvSpPr/>
          <p:nvPr/>
        </p:nvSpPr>
        <p:spPr>
          <a:xfrm>
            <a:off x="-32626" y="1391636"/>
            <a:ext cx="37028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>
                <a:solidFill>
                  <a:srgbClr val="F4090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bởi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nét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</a:p>
        </p:txBody>
      </p:sp>
      <p:sp>
        <p:nvSpPr>
          <p:cNvPr id="172" name="Rectangle 171"/>
          <p:cNvSpPr/>
          <p:nvPr/>
        </p:nvSpPr>
        <p:spPr>
          <a:xfrm>
            <a:off x="121755" y="4633047"/>
            <a:ext cx="3140603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ét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móc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ngược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trái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173" name="Straight Arrow Connector 172"/>
          <p:cNvCxnSpPr>
            <a:cxnSpLocks/>
          </p:cNvCxnSpPr>
          <p:nvPr/>
        </p:nvCxnSpPr>
        <p:spPr>
          <a:xfrm flipV="1">
            <a:off x="2589587" y="3442319"/>
            <a:ext cx="2814825" cy="125428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175" name="Rectangle 174"/>
          <p:cNvSpPr/>
          <p:nvPr/>
        </p:nvSpPr>
        <p:spPr>
          <a:xfrm>
            <a:off x="8661823" y="860282"/>
            <a:ext cx="2555508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cong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trên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176" name="Straight Arrow Connector 175"/>
          <p:cNvCxnSpPr>
            <a:cxnSpLocks/>
          </p:cNvCxnSpPr>
          <p:nvPr/>
        </p:nvCxnSpPr>
        <p:spPr>
          <a:xfrm flipH="1">
            <a:off x="6143165" y="1543408"/>
            <a:ext cx="2947958" cy="737747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graphicFrame>
        <p:nvGraphicFramePr>
          <p:cNvPr id="44" name="Group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5754102"/>
              </p:ext>
            </p:extLst>
          </p:nvPr>
        </p:nvGraphicFramePr>
        <p:xfrm>
          <a:off x="3940543" y="1615344"/>
          <a:ext cx="3657600" cy="3276601"/>
        </p:xfrm>
        <a:graphic>
          <a:graphicData uri="http://schemas.openxmlformats.org/drawingml/2006/table">
            <a:tbl>
              <a:tblPr/>
              <a:tblGrid>
                <a:gridCol w="12874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2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80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906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53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06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338" y="2088665"/>
            <a:ext cx="244475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923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/>
      <p:bldP spid="165" grpId="0"/>
      <p:bldP spid="168" grpId="0"/>
      <p:bldP spid="172" grpId="0"/>
      <p:bldP spid="17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118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1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122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0" name="Google Shape;1220;p35"/>
          <p:cNvGrpSpPr/>
          <p:nvPr/>
        </p:nvGrpSpPr>
        <p:grpSpPr>
          <a:xfrm>
            <a:off x="9565503" y="3155610"/>
            <a:ext cx="2271422" cy="2881432"/>
            <a:chOff x="6607309" y="1724000"/>
            <a:chExt cx="2252251" cy="2857110"/>
          </a:xfrm>
        </p:grpSpPr>
        <p:sp>
          <p:nvSpPr>
            <p:cNvPr id="141" name="Google Shape;1221;p35"/>
            <p:cNvSpPr/>
            <p:nvPr/>
          </p:nvSpPr>
          <p:spPr>
            <a:xfrm>
              <a:off x="7758322" y="1752011"/>
              <a:ext cx="1087999" cy="742660"/>
            </a:xfrm>
            <a:custGeom>
              <a:avLst/>
              <a:gdLst/>
              <a:ahLst/>
              <a:cxnLst/>
              <a:rect l="l" t="t" r="r" b="b"/>
              <a:pathLst>
                <a:path w="24237" h="16544" extrusionOk="0">
                  <a:moveTo>
                    <a:pt x="18601" y="1"/>
                  </a:moveTo>
                  <a:cubicBezTo>
                    <a:pt x="16448" y="1"/>
                    <a:pt x="13724" y="669"/>
                    <a:pt x="10728" y="2208"/>
                  </a:cubicBezTo>
                  <a:cubicBezTo>
                    <a:pt x="4262" y="5541"/>
                    <a:pt x="1" y="12534"/>
                    <a:pt x="1" y="12534"/>
                  </a:cubicBezTo>
                  <a:lnTo>
                    <a:pt x="978" y="16544"/>
                  </a:lnTo>
                  <a:cubicBezTo>
                    <a:pt x="7670" y="15566"/>
                    <a:pt x="17144" y="12032"/>
                    <a:pt x="19500" y="10278"/>
                  </a:cubicBezTo>
                  <a:cubicBezTo>
                    <a:pt x="21881" y="8549"/>
                    <a:pt x="24237" y="5190"/>
                    <a:pt x="23334" y="2408"/>
                  </a:cubicBezTo>
                  <a:cubicBezTo>
                    <a:pt x="22849" y="910"/>
                    <a:pt x="21113" y="1"/>
                    <a:pt x="18601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" name="Google Shape;1222;p35"/>
            <p:cNvSpPr/>
            <p:nvPr/>
          </p:nvSpPr>
          <p:spPr>
            <a:xfrm>
              <a:off x="7792748" y="1957511"/>
              <a:ext cx="759449" cy="474802"/>
            </a:xfrm>
            <a:custGeom>
              <a:avLst/>
              <a:gdLst/>
              <a:ahLst/>
              <a:cxnLst/>
              <a:rect l="l" t="t" r="r" b="b"/>
              <a:pathLst>
                <a:path w="16918" h="10577" extrusionOk="0">
                  <a:moveTo>
                    <a:pt x="16918" y="0"/>
                  </a:moveTo>
                  <a:cubicBezTo>
                    <a:pt x="16918" y="0"/>
                    <a:pt x="16617" y="25"/>
                    <a:pt x="16066" y="126"/>
                  </a:cubicBezTo>
                  <a:cubicBezTo>
                    <a:pt x="15790" y="176"/>
                    <a:pt x="15439" y="226"/>
                    <a:pt x="15063" y="301"/>
                  </a:cubicBezTo>
                  <a:cubicBezTo>
                    <a:pt x="14687" y="376"/>
                    <a:pt x="14261" y="501"/>
                    <a:pt x="13810" y="627"/>
                  </a:cubicBezTo>
                  <a:cubicBezTo>
                    <a:pt x="13334" y="752"/>
                    <a:pt x="12833" y="928"/>
                    <a:pt x="12331" y="1128"/>
                  </a:cubicBezTo>
                  <a:cubicBezTo>
                    <a:pt x="12056" y="1228"/>
                    <a:pt x="11805" y="1329"/>
                    <a:pt x="11529" y="1429"/>
                  </a:cubicBezTo>
                  <a:cubicBezTo>
                    <a:pt x="11254" y="1529"/>
                    <a:pt x="11003" y="1679"/>
                    <a:pt x="10727" y="1805"/>
                  </a:cubicBezTo>
                  <a:cubicBezTo>
                    <a:pt x="10452" y="1930"/>
                    <a:pt x="10176" y="2055"/>
                    <a:pt x="9900" y="2181"/>
                  </a:cubicBezTo>
                  <a:cubicBezTo>
                    <a:pt x="9625" y="2331"/>
                    <a:pt x="9349" y="2481"/>
                    <a:pt x="9073" y="2632"/>
                  </a:cubicBezTo>
                  <a:cubicBezTo>
                    <a:pt x="8497" y="2933"/>
                    <a:pt x="7970" y="3258"/>
                    <a:pt x="7419" y="3609"/>
                  </a:cubicBezTo>
                  <a:cubicBezTo>
                    <a:pt x="6868" y="3960"/>
                    <a:pt x="6366" y="4336"/>
                    <a:pt x="5840" y="4712"/>
                  </a:cubicBezTo>
                  <a:cubicBezTo>
                    <a:pt x="5339" y="5063"/>
                    <a:pt x="4863" y="5464"/>
                    <a:pt x="4412" y="5840"/>
                  </a:cubicBezTo>
                  <a:cubicBezTo>
                    <a:pt x="3935" y="6241"/>
                    <a:pt x="3509" y="6617"/>
                    <a:pt x="3108" y="6993"/>
                  </a:cubicBezTo>
                  <a:cubicBezTo>
                    <a:pt x="2908" y="7193"/>
                    <a:pt x="2732" y="7369"/>
                    <a:pt x="2532" y="7569"/>
                  </a:cubicBezTo>
                  <a:cubicBezTo>
                    <a:pt x="2356" y="7745"/>
                    <a:pt x="2181" y="7920"/>
                    <a:pt x="2031" y="8096"/>
                  </a:cubicBezTo>
                  <a:cubicBezTo>
                    <a:pt x="1680" y="8446"/>
                    <a:pt x="1404" y="8772"/>
                    <a:pt x="1153" y="9073"/>
                  </a:cubicBezTo>
                  <a:cubicBezTo>
                    <a:pt x="903" y="9374"/>
                    <a:pt x="702" y="9649"/>
                    <a:pt x="527" y="9850"/>
                  </a:cubicBezTo>
                  <a:cubicBezTo>
                    <a:pt x="176" y="10301"/>
                    <a:pt x="1" y="10577"/>
                    <a:pt x="1" y="10577"/>
                  </a:cubicBezTo>
                  <a:cubicBezTo>
                    <a:pt x="1" y="10577"/>
                    <a:pt x="251" y="10376"/>
                    <a:pt x="702" y="10025"/>
                  </a:cubicBezTo>
                  <a:cubicBezTo>
                    <a:pt x="1128" y="9700"/>
                    <a:pt x="1755" y="9198"/>
                    <a:pt x="2507" y="8622"/>
                  </a:cubicBezTo>
                  <a:cubicBezTo>
                    <a:pt x="2883" y="8346"/>
                    <a:pt x="3284" y="8045"/>
                    <a:pt x="3710" y="7720"/>
                  </a:cubicBezTo>
                  <a:cubicBezTo>
                    <a:pt x="4136" y="7394"/>
                    <a:pt x="4612" y="7068"/>
                    <a:pt x="5088" y="6717"/>
                  </a:cubicBezTo>
                  <a:cubicBezTo>
                    <a:pt x="5564" y="6391"/>
                    <a:pt x="6041" y="6040"/>
                    <a:pt x="6542" y="5689"/>
                  </a:cubicBezTo>
                  <a:cubicBezTo>
                    <a:pt x="7068" y="5339"/>
                    <a:pt x="7569" y="4988"/>
                    <a:pt x="8096" y="4662"/>
                  </a:cubicBezTo>
                  <a:cubicBezTo>
                    <a:pt x="8622" y="4336"/>
                    <a:pt x="9148" y="3985"/>
                    <a:pt x="9675" y="3684"/>
                  </a:cubicBezTo>
                  <a:cubicBezTo>
                    <a:pt x="9950" y="3534"/>
                    <a:pt x="10201" y="3359"/>
                    <a:pt x="10452" y="3208"/>
                  </a:cubicBezTo>
                  <a:cubicBezTo>
                    <a:pt x="10702" y="3058"/>
                    <a:pt x="10978" y="2908"/>
                    <a:pt x="11229" y="2782"/>
                  </a:cubicBezTo>
                  <a:cubicBezTo>
                    <a:pt x="11479" y="2632"/>
                    <a:pt x="11730" y="2507"/>
                    <a:pt x="11981" y="2356"/>
                  </a:cubicBezTo>
                  <a:cubicBezTo>
                    <a:pt x="12231" y="2231"/>
                    <a:pt x="12457" y="2106"/>
                    <a:pt x="12707" y="1980"/>
                  </a:cubicBezTo>
                  <a:cubicBezTo>
                    <a:pt x="13184" y="1730"/>
                    <a:pt x="13635" y="1479"/>
                    <a:pt x="14061" y="1304"/>
                  </a:cubicBezTo>
                  <a:cubicBezTo>
                    <a:pt x="14487" y="1103"/>
                    <a:pt x="14863" y="928"/>
                    <a:pt x="15214" y="752"/>
                  </a:cubicBezTo>
                  <a:cubicBezTo>
                    <a:pt x="15565" y="602"/>
                    <a:pt x="15865" y="476"/>
                    <a:pt x="16141" y="351"/>
                  </a:cubicBezTo>
                  <a:cubicBezTo>
                    <a:pt x="16642" y="151"/>
                    <a:pt x="16918" y="0"/>
                    <a:pt x="16918" y="0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1223;p35"/>
            <p:cNvSpPr/>
            <p:nvPr/>
          </p:nvSpPr>
          <p:spPr>
            <a:xfrm>
              <a:off x="6607309" y="1724000"/>
              <a:ext cx="1176971" cy="767305"/>
            </a:xfrm>
            <a:custGeom>
              <a:avLst/>
              <a:gdLst/>
              <a:ahLst/>
              <a:cxnLst/>
              <a:rect l="l" t="t" r="r" b="b"/>
              <a:pathLst>
                <a:path w="26219" h="17093" extrusionOk="0">
                  <a:moveTo>
                    <a:pt x="8250" y="0"/>
                  </a:moveTo>
                  <a:cubicBezTo>
                    <a:pt x="2663" y="0"/>
                    <a:pt x="1" y="4412"/>
                    <a:pt x="3386" y="8045"/>
                  </a:cubicBezTo>
                  <a:cubicBezTo>
                    <a:pt x="7822" y="12857"/>
                    <a:pt x="24339" y="15714"/>
                    <a:pt x="26218" y="17092"/>
                  </a:cubicBezTo>
                  <a:lnTo>
                    <a:pt x="25717" y="13559"/>
                  </a:lnTo>
                  <a:cubicBezTo>
                    <a:pt x="25717" y="13559"/>
                    <a:pt x="23762" y="5889"/>
                    <a:pt x="14364" y="1503"/>
                  </a:cubicBezTo>
                  <a:cubicBezTo>
                    <a:pt x="12097" y="446"/>
                    <a:pt x="10026" y="0"/>
                    <a:pt x="8250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224;p35"/>
            <p:cNvSpPr/>
            <p:nvPr/>
          </p:nvSpPr>
          <p:spPr>
            <a:xfrm>
              <a:off x="7027695" y="1982245"/>
              <a:ext cx="756127" cy="453434"/>
            </a:xfrm>
            <a:custGeom>
              <a:avLst/>
              <a:gdLst/>
              <a:ahLst/>
              <a:cxnLst/>
              <a:rect l="l" t="t" r="r" b="b"/>
              <a:pathLst>
                <a:path w="16844" h="10101" extrusionOk="0">
                  <a:moveTo>
                    <a:pt x="1" y="1"/>
                  </a:moveTo>
                  <a:cubicBezTo>
                    <a:pt x="1" y="1"/>
                    <a:pt x="302" y="126"/>
                    <a:pt x="828" y="301"/>
                  </a:cubicBezTo>
                  <a:cubicBezTo>
                    <a:pt x="1079" y="377"/>
                    <a:pt x="1404" y="502"/>
                    <a:pt x="1755" y="602"/>
                  </a:cubicBezTo>
                  <a:cubicBezTo>
                    <a:pt x="2106" y="753"/>
                    <a:pt x="2507" y="903"/>
                    <a:pt x="2933" y="1078"/>
                  </a:cubicBezTo>
                  <a:cubicBezTo>
                    <a:pt x="3359" y="1229"/>
                    <a:pt x="3810" y="1454"/>
                    <a:pt x="4312" y="1655"/>
                  </a:cubicBezTo>
                  <a:cubicBezTo>
                    <a:pt x="4537" y="1755"/>
                    <a:pt x="4788" y="1880"/>
                    <a:pt x="5038" y="1981"/>
                  </a:cubicBezTo>
                  <a:cubicBezTo>
                    <a:pt x="5289" y="2131"/>
                    <a:pt x="5540" y="2231"/>
                    <a:pt x="5790" y="2382"/>
                  </a:cubicBezTo>
                  <a:cubicBezTo>
                    <a:pt x="6066" y="2507"/>
                    <a:pt x="6317" y="2632"/>
                    <a:pt x="6592" y="2758"/>
                  </a:cubicBezTo>
                  <a:cubicBezTo>
                    <a:pt x="6843" y="2908"/>
                    <a:pt x="7094" y="3058"/>
                    <a:pt x="7369" y="3209"/>
                  </a:cubicBezTo>
                  <a:cubicBezTo>
                    <a:pt x="7896" y="3509"/>
                    <a:pt x="8422" y="3835"/>
                    <a:pt x="8923" y="4161"/>
                  </a:cubicBezTo>
                  <a:cubicBezTo>
                    <a:pt x="9475" y="4437"/>
                    <a:pt x="9951" y="4813"/>
                    <a:pt x="10477" y="5138"/>
                  </a:cubicBezTo>
                  <a:cubicBezTo>
                    <a:pt x="10953" y="5489"/>
                    <a:pt x="11455" y="5815"/>
                    <a:pt x="11931" y="6166"/>
                  </a:cubicBezTo>
                  <a:cubicBezTo>
                    <a:pt x="12382" y="6517"/>
                    <a:pt x="12858" y="6843"/>
                    <a:pt x="13259" y="7169"/>
                  </a:cubicBezTo>
                  <a:cubicBezTo>
                    <a:pt x="13685" y="7494"/>
                    <a:pt x="14086" y="7795"/>
                    <a:pt x="14437" y="8096"/>
                  </a:cubicBezTo>
                  <a:cubicBezTo>
                    <a:pt x="14813" y="8397"/>
                    <a:pt x="15139" y="8672"/>
                    <a:pt x="15440" y="8898"/>
                  </a:cubicBezTo>
                  <a:cubicBezTo>
                    <a:pt x="15715" y="9149"/>
                    <a:pt x="15966" y="9349"/>
                    <a:pt x="16191" y="9524"/>
                  </a:cubicBezTo>
                  <a:cubicBezTo>
                    <a:pt x="16617" y="9900"/>
                    <a:pt x="16843" y="10101"/>
                    <a:pt x="16843" y="10101"/>
                  </a:cubicBezTo>
                  <a:cubicBezTo>
                    <a:pt x="16843" y="10101"/>
                    <a:pt x="16693" y="9825"/>
                    <a:pt x="16367" y="9374"/>
                  </a:cubicBezTo>
                  <a:cubicBezTo>
                    <a:pt x="16216" y="9149"/>
                    <a:pt x="16016" y="8873"/>
                    <a:pt x="15765" y="8572"/>
                  </a:cubicBezTo>
                  <a:cubicBezTo>
                    <a:pt x="15515" y="8271"/>
                    <a:pt x="15264" y="7920"/>
                    <a:pt x="14938" y="7570"/>
                  </a:cubicBezTo>
                  <a:cubicBezTo>
                    <a:pt x="14763" y="7394"/>
                    <a:pt x="14612" y="7219"/>
                    <a:pt x="14437" y="7018"/>
                  </a:cubicBezTo>
                  <a:cubicBezTo>
                    <a:pt x="14262" y="6843"/>
                    <a:pt x="14061" y="6667"/>
                    <a:pt x="13861" y="6467"/>
                  </a:cubicBezTo>
                  <a:cubicBezTo>
                    <a:pt x="13485" y="6066"/>
                    <a:pt x="13059" y="5690"/>
                    <a:pt x="12607" y="5314"/>
                  </a:cubicBezTo>
                  <a:cubicBezTo>
                    <a:pt x="12156" y="4913"/>
                    <a:pt x="11680" y="4537"/>
                    <a:pt x="11179" y="4161"/>
                  </a:cubicBezTo>
                  <a:cubicBezTo>
                    <a:pt x="10653" y="3810"/>
                    <a:pt x="10151" y="3409"/>
                    <a:pt x="9600" y="3083"/>
                  </a:cubicBezTo>
                  <a:cubicBezTo>
                    <a:pt x="9048" y="2758"/>
                    <a:pt x="8497" y="2407"/>
                    <a:pt x="7946" y="2156"/>
                  </a:cubicBezTo>
                  <a:cubicBezTo>
                    <a:pt x="7670" y="2006"/>
                    <a:pt x="7369" y="1855"/>
                    <a:pt x="7094" y="1730"/>
                  </a:cubicBezTo>
                  <a:cubicBezTo>
                    <a:pt x="6818" y="1605"/>
                    <a:pt x="6542" y="1479"/>
                    <a:pt x="6267" y="1379"/>
                  </a:cubicBezTo>
                  <a:cubicBezTo>
                    <a:pt x="5991" y="1254"/>
                    <a:pt x="5715" y="1128"/>
                    <a:pt x="5439" y="1028"/>
                  </a:cubicBezTo>
                  <a:cubicBezTo>
                    <a:pt x="5164" y="953"/>
                    <a:pt x="4913" y="853"/>
                    <a:pt x="4637" y="778"/>
                  </a:cubicBezTo>
                  <a:cubicBezTo>
                    <a:pt x="4111" y="602"/>
                    <a:pt x="3610" y="452"/>
                    <a:pt x="3159" y="377"/>
                  </a:cubicBezTo>
                  <a:cubicBezTo>
                    <a:pt x="2683" y="276"/>
                    <a:pt x="2256" y="201"/>
                    <a:pt x="1881" y="126"/>
                  </a:cubicBezTo>
                  <a:cubicBezTo>
                    <a:pt x="1480" y="101"/>
                    <a:pt x="1154" y="76"/>
                    <a:pt x="878" y="51"/>
                  </a:cubicBezTo>
                  <a:cubicBezTo>
                    <a:pt x="302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225;p35"/>
            <p:cNvSpPr/>
            <p:nvPr/>
          </p:nvSpPr>
          <p:spPr>
            <a:xfrm>
              <a:off x="7777162" y="2390810"/>
              <a:ext cx="192443" cy="1481774"/>
            </a:xfrm>
            <a:custGeom>
              <a:avLst/>
              <a:gdLst/>
              <a:ahLst/>
              <a:cxnLst/>
              <a:rect l="l" t="t" r="r" b="b"/>
              <a:pathLst>
                <a:path w="4287" h="33009" extrusionOk="0">
                  <a:moveTo>
                    <a:pt x="1" y="1"/>
                  </a:moveTo>
                  <a:cubicBezTo>
                    <a:pt x="1" y="2"/>
                    <a:pt x="1881" y="21430"/>
                    <a:pt x="953" y="32707"/>
                  </a:cubicBezTo>
                  <a:lnTo>
                    <a:pt x="4086" y="33008"/>
                  </a:lnTo>
                  <a:cubicBezTo>
                    <a:pt x="4086" y="33008"/>
                    <a:pt x="4287" y="9199"/>
                    <a:pt x="1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226;p35"/>
            <p:cNvSpPr/>
            <p:nvPr/>
          </p:nvSpPr>
          <p:spPr>
            <a:xfrm>
              <a:off x="6840004" y="3758726"/>
              <a:ext cx="2019556" cy="822385"/>
            </a:xfrm>
            <a:custGeom>
              <a:avLst/>
              <a:gdLst/>
              <a:ahLst/>
              <a:cxnLst/>
              <a:rect l="l" t="t" r="r" b="b"/>
              <a:pathLst>
                <a:path w="44989" h="18320" extrusionOk="0">
                  <a:moveTo>
                    <a:pt x="22920" y="0"/>
                  </a:moveTo>
                  <a:cubicBezTo>
                    <a:pt x="22758" y="0"/>
                    <a:pt x="22596" y="1"/>
                    <a:pt x="22432" y="4"/>
                  </a:cubicBezTo>
                  <a:cubicBezTo>
                    <a:pt x="3910" y="280"/>
                    <a:pt x="1" y="15743"/>
                    <a:pt x="1" y="15743"/>
                  </a:cubicBezTo>
                  <a:cubicBezTo>
                    <a:pt x="7774" y="17661"/>
                    <a:pt x="15097" y="18319"/>
                    <a:pt x="21487" y="18319"/>
                  </a:cubicBezTo>
                  <a:cubicBezTo>
                    <a:pt x="35472" y="18319"/>
                    <a:pt x="44988" y="15167"/>
                    <a:pt x="44988" y="15167"/>
                  </a:cubicBezTo>
                  <a:cubicBezTo>
                    <a:pt x="44988" y="15167"/>
                    <a:pt x="41000" y="0"/>
                    <a:pt x="22920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" name="Google Shape;1227;p35"/>
            <p:cNvSpPr/>
            <p:nvPr/>
          </p:nvSpPr>
          <p:spPr>
            <a:xfrm>
              <a:off x="7545443" y="3848078"/>
              <a:ext cx="160886" cy="153030"/>
            </a:xfrm>
            <a:custGeom>
              <a:avLst/>
              <a:gdLst/>
              <a:ahLst/>
              <a:cxnLst/>
              <a:rect l="l" t="t" r="r" b="b"/>
              <a:pathLst>
                <a:path w="3584" h="3409" extrusionOk="0">
                  <a:moveTo>
                    <a:pt x="3459" y="0"/>
                  </a:moveTo>
                  <a:cubicBezTo>
                    <a:pt x="3459" y="0"/>
                    <a:pt x="3409" y="100"/>
                    <a:pt x="3358" y="301"/>
                  </a:cubicBezTo>
                  <a:cubicBezTo>
                    <a:pt x="3283" y="476"/>
                    <a:pt x="3208" y="752"/>
                    <a:pt x="3083" y="1028"/>
                  </a:cubicBezTo>
                  <a:cubicBezTo>
                    <a:pt x="3008" y="1178"/>
                    <a:pt x="2932" y="1328"/>
                    <a:pt x="2857" y="1504"/>
                  </a:cubicBezTo>
                  <a:cubicBezTo>
                    <a:pt x="2757" y="1654"/>
                    <a:pt x="2657" y="1805"/>
                    <a:pt x="2556" y="1955"/>
                  </a:cubicBezTo>
                  <a:cubicBezTo>
                    <a:pt x="2431" y="2080"/>
                    <a:pt x="2306" y="2206"/>
                    <a:pt x="2180" y="2331"/>
                  </a:cubicBezTo>
                  <a:cubicBezTo>
                    <a:pt x="2030" y="2431"/>
                    <a:pt x="1905" y="2506"/>
                    <a:pt x="1754" y="2531"/>
                  </a:cubicBezTo>
                  <a:cubicBezTo>
                    <a:pt x="1679" y="2557"/>
                    <a:pt x="1654" y="2557"/>
                    <a:pt x="1554" y="2582"/>
                  </a:cubicBezTo>
                  <a:lnTo>
                    <a:pt x="1404" y="2582"/>
                  </a:lnTo>
                  <a:lnTo>
                    <a:pt x="1353" y="2557"/>
                  </a:lnTo>
                  <a:lnTo>
                    <a:pt x="1303" y="2557"/>
                  </a:lnTo>
                  <a:cubicBezTo>
                    <a:pt x="1178" y="2531"/>
                    <a:pt x="1053" y="2481"/>
                    <a:pt x="952" y="2381"/>
                  </a:cubicBezTo>
                  <a:cubicBezTo>
                    <a:pt x="827" y="2281"/>
                    <a:pt x="752" y="2130"/>
                    <a:pt x="677" y="2005"/>
                  </a:cubicBezTo>
                  <a:cubicBezTo>
                    <a:pt x="602" y="1855"/>
                    <a:pt x="526" y="1704"/>
                    <a:pt x="476" y="1554"/>
                  </a:cubicBezTo>
                  <a:cubicBezTo>
                    <a:pt x="376" y="1253"/>
                    <a:pt x="326" y="978"/>
                    <a:pt x="276" y="777"/>
                  </a:cubicBezTo>
                  <a:cubicBezTo>
                    <a:pt x="226" y="577"/>
                    <a:pt x="226" y="476"/>
                    <a:pt x="226" y="476"/>
                  </a:cubicBezTo>
                  <a:cubicBezTo>
                    <a:pt x="226" y="476"/>
                    <a:pt x="175" y="577"/>
                    <a:pt x="125" y="777"/>
                  </a:cubicBezTo>
                  <a:cubicBezTo>
                    <a:pt x="75" y="978"/>
                    <a:pt x="0" y="1253"/>
                    <a:pt x="0" y="1604"/>
                  </a:cubicBezTo>
                  <a:cubicBezTo>
                    <a:pt x="0" y="1805"/>
                    <a:pt x="25" y="2005"/>
                    <a:pt x="75" y="2206"/>
                  </a:cubicBezTo>
                  <a:cubicBezTo>
                    <a:pt x="150" y="2406"/>
                    <a:pt x="226" y="2657"/>
                    <a:pt x="401" y="2857"/>
                  </a:cubicBezTo>
                  <a:cubicBezTo>
                    <a:pt x="551" y="3058"/>
                    <a:pt x="827" y="3283"/>
                    <a:pt x="1103" y="3333"/>
                  </a:cubicBezTo>
                  <a:lnTo>
                    <a:pt x="1228" y="3359"/>
                  </a:lnTo>
                  <a:lnTo>
                    <a:pt x="1253" y="3384"/>
                  </a:lnTo>
                  <a:lnTo>
                    <a:pt x="1353" y="3384"/>
                  </a:lnTo>
                  <a:lnTo>
                    <a:pt x="1504" y="3409"/>
                  </a:lnTo>
                  <a:cubicBezTo>
                    <a:pt x="1629" y="3409"/>
                    <a:pt x="1855" y="3384"/>
                    <a:pt x="1980" y="3359"/>
                  </a:cubicBezTo>
                  <a:cubicBezTo>
                    <a:pt x="2256" y="3283"/>
                    <a:pt x="2506" y="3108"/>
                    <a:pt x="2707" y="2932"/>
                  </a:cubicBezTo>
                  <a:cubicBezTo>
                    <a:pt x="2907" y="2757"/>
                    <a:pt x="3058" y="2557"/>
                    <a:pt x="3158" y="2331"/>
                  </a:cubicBezTo>
                  <a:cubicBezTo>
                    <a:pt x="3283" y="2130"/>
                    <a:pt x="3358" y="1930"/>
                    <a:pt x="3434" y="1729"/>
                  </a:cubicBezTo>
                  <a:cubicBezTo>
                    <a:pt x="3484" y="1529"/>
                    <a:pt x="3509" y="1328"/>
                    <a:pt x="3534" y="1153"/>
                  </a:cubicBezTo>
                  <a:cubicBezTo>
                    <a:pt x="3584" y="802"/>
                    <a:pt x="3559" y="501"/>
                    <a:pt x="3534" y="301"/>
                  </a:cubicBezTo>
                  <a:cubicBezTo>
                    <a:pt x="3484" y="100"/>
                    <a:pt x="3459" y="0"/>
                    <a:pt x="3459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" name="Google Shape;1228;p35"/>
            <p:cNvSpPr/>
            <p:nvPr/>
          </p:nvSpPr>
          <p:spPr>
            <a:xfrm>
              <a:off x="7990926" y="3819932"/>
              <a:ext cx="151953" cy="145174"/>
            </a:xfrm>
            <a:custGeom>
              <a:avLst/>
              <a:gdLst/>
              <a:ahLst/>
              <a:cxnLst/>
              <a:rect l="l" t="t" r="r" b="b"/>
              <a:pathLst>
                <a:path w="3385" h="3234" extrusionOk="0">
                  <a:moveTo>
                    <a:pt x="3234" y="1"/>
                  </a:moveTo>
                  <a:cubicBezTo>
                    <a:pt x="3234" y="1"/>
                    <a:pt x="3209" y="101"/>
                    <a:pt x="3134" y="276"/>
                  </a:cubicBezTo>
                  <a:cubicBezTo>
                    <a:pt x="3084" y="477"/>
                    <a:pt x="2983" y="727"/>
                    <a:pt x="2883" y="1003"/>
                  </a:cubicBezTo>
                  <a:cubicBezTo>
                    <a:pt x="2833" y="1153"/>
                    <a:pt x="2758" y="1304"/>
                    <a:pt x="2683" y="1454"/>
                  </a:cubicBezTo>
                  <a:cubicBezTo>
                    <a:pt x="2607" y="1605"/>
                    <a:pt x="2507" y="1755"/>
                    <a:pt x="2432" y="1880"/>
                  </a:cubicBezTo>
                  <a:cubicBezTo>
                    <a:pt x="2332" y="2031"/>
                    <a:pt x="2206" y="2131"/>
                    <a:pt x="2081" y="2231"/>
                  </a:cubicBezTo>
                  <a:cubicBezTo>
                    <a:pt x="2031" y="2256"/>
                    <a:pt x="1956" y="2306"/>
                    <a:pt x="1906" y="2331"/>
                  </a:cubicBezTo>
                  <a:cubicBezTo>
                    <a:pt x="1856" y="2331"/>
                    <a:pt x="1830" y="2382"/>
                    <a:pt x="1705" y="2382"/>
                  </a:cubicBezTo>
                  <a:lnTo>
                    <a:pt x="1555" y="2407"/>
                  </a:lnTo>
                  <a:lnTo>
                    <a:pt x="1354" y="2407"/>
                  </a:lnTo>
                  <a:lnTo>
                    <a:pt x="1254" y="2382"/>
                  </a:lnTo>
                  <a:cubicBezTo>
                    <a:pt x="1129" y="2356"/>
                    <a:pt x="1003" y="2281"/>
                    <a:pt x="903" y="2181"/>
                  </a:cubicBezTo>
                  <a:cubicBezTo>
                    <a:pt x="803" y="2081"/>
                    <a:pt x="703" y="1980"/>
                    <a:pt x="653" y="1830"/>
                  </a:cubicBezTo>
                  <a:cubicBezTo>
                    <a:pt x="577" y="1680"/>
                    <a:pt x="527" y="1529"/>
                    <a:pt x="477" y="1379"/>
                  </a:cubicBezTo>
                  <a:cubicBezTo>
                    <a:pt x="377" y="1103"/>
                    <a:pt x="327" y="853"/>
                    <a:pt x="277" y="652"/>
                  </a:cubicBezTo>
                  <a:cubicBezTo>
                    <a:pt x="226" y="477"/>
                    <a:pt x="201" y="376"/>
                    <a:pt x="201" y="376"/>
                  </a:cubicBezTo>
                  <a:cubicBezTo>
                    <a:pt x="201" y="376"/>
                    <a:pt x="151" y="477"/>
                    <a:pt x="101" y="652"/>
                  </a:cubicBezTo>
                  <a:cubicBezTo>
                    <a:pt x="51" y="853"/>
                    <a:pt x="1" y="1128"/>
                    <a:pt x="1" y="1454"/>
                  </a:cubicBezTo>
                  <a:cubicBezTo>
                    <a:pt x="1" y="1630"/>
                    <a:pt x="1" y="1830"/>
                    <a:pt x="51" y="2031"/>
                  </a:cubicBezTo>
                  <a:cubicBezTo>
                    <a:pt x="101" y="2231"/>
                    <a:pt x="201" y="2457"/>
                    <a:pt x="352" y="2657"/>
                  </a:cubicBezTo>
                  <a:cubicBezTo>
                    <a:pt x="502" y="2858"/>
                    <a:pt x="753" y="3058"/>
                    <a:pt x="1028" y="3133"/>
                  </a:cubicBezTo>
                  <a:cubicBezTo>
                    <a:pt x="1079" y="3158"/>
                    <a:pt x="1154" y="3184"/>
                    <a:pt x="1229" y="3209"/>
                  </a:cubicBezTo>
                  <a:cubicBezTo>
                    <a:pt x="1279" y="3209"/>
                    <a:pt x="1354" y="3209"/>
                    <a:pt x="1429" y="3234"/>
                  </a:cubicBezTo>
                  <a:lnTo>
                    <a:pt x="1655" y="3234"/>
                  </a:lnTo>
                  <a:lnTo>
                    <a:pt x="1830" y="3209"/>
                  </a:lnTo>
                  <a:cubicBezTo>
                    <a:pt x="1906" y="3209"/>
                    <a:pt x="2081" y="3133"/>
                    <a:pt x="2231" y="3083"/>
                  </a:cubicBezTo>
                  <a:cubicBezTo>
                    <a:pt x="2382" y="3033"/>
                    <a:pt x="2482" y="2933"/>
                    <a:pt x="2582" y="2858"/>
                  </a:cubicBezTo>
                  <a:cubicBezTo>
                    <a:pt x="2783" y="2682"/>
                    <a:pt x="2933" y="2482"/>
                    <a:pt x="3059" y="2256"/>
                  </a:cubicBezTo>
                  <a:cubicBezTo>
                    <a:pt x="3159" y="2056"/>
                    <a:pt x="3234" y="1855"/>
                    <a:pt x="3259" y="1655"/>
                  </a:cubicBezTo>
                  <a:cubicBezTo>
                    <a:pt x="3309" y="1454"/>
                    <a:pt x="3334" y="1279"/>
                    <a:pt x="3359" y="1103"/>
                  </a:cubicBezTo>
                  <a:cubicBezTo>
                    <a:pt x="3384" y="777"/>
                    <a:pt x="3334" y="502"/>
                    <a:pt x="3309" y="301"/>
                  </a:cubicBezTo>
                  <a:cubicBezTo>
                    <a:pt x="3284" y="101"/>
                    <a:pt x="3234" y="1"/>
                    <a:pt x="3234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229;p35"/>
            <p:cNvSpPr/>
            <p:nvPr/>
          </p:nvSpPr>
          <p:spPr>
            <a:xfrm>
              <a:off x="7786185" y="3926522"/>
              <a:ext cx="141808" cy="151908"/>
            </a:xfrm>
            <a:custGeom>
              <a:avLst/>
              <a:gdLst/>
              <a:ahLst/>
              <a:cxnLst/>
              <a:rect l="l" t="t" r="r" b="b"/>
              <a:pathLst>
                <a:path w="3159" h="3384" extrusionOk="0">
                  <a:moveTo>
                    <a:pt x="3008" y="0"/>
                  </a:moveTo>
                  <a:cubicBezTo>
                    <a:pt x="3008" y="0"/>
                    <a:pt x="2883" y="426"/>
                    <a:pt x="2682" y="1028"/>
                  </a:cubicBezTo>
                  <a:cubicBezTo>
                    <a:pt x="2632" y="1178"/>
                    <a:pt x="2582" y="1354"/>
                    <a:pt x="2532" y="1504"/>
                  </a:cubicBezTo>
                  <a:cubicBezTo>
                    <a:pt x="2457" y="1679"/>
                    <a:pt x="2381" y="1830"/>
                    <a:pt x="2306" y="2005"/>
                  </a:cubicBezTo>
                  <a:cubicBezTo>
                    <a:pt x="2231" y="2156"/>
                    <a:pt x="2131" y="2306"/>
                    <a:pt x="2031" y="2406"/>
                  </a:cubicBezTo>
                  <a:lnTo>
                    <a:pt x="1955" y="2456"/>
                  </a:lnTo>
                  <a:lnTo>
                    <a:pt x="1880" y="2507"/>
                  </a:lnTo>
                  <a:lnTo>
                    <a:pt x="1830" y="2532"/>
                  </a:lnTo>
                  <a:lnTo>
                    <a:pt x="1805" y="2557"/>
                  </a:lnTo>
                  <a:lnTo>
                    <a:pt x="1554" y="2557"/>
                  </a:lnTo>
                  <a:cubicBezTo>
                    <a:pt x="1479" y="2532"/>
                    <a:pt x="1404" y="2532"/>
                    <a:pt x="1329" y="2507"/>
                  </a:cubicBezTo>
                  <a:cubicBezTo>
                    <a:pt x="1203" y="2456"/>
                    <a:pt x="1078" y="2356"/>
                    <a:pt x="978" y="2256"/>
                  </a:cubicBezTo>
                  <a:cubicBezTo>
                    <a:pt x="878" y="2131"/>
                    <a:pt x="777" y="2030"/>
                    <a:pt x="702" y="1880"/>
                  </a:cubicBezTo>
                  <a:cubicBezTo>
                    <a:pt x="627" y="1730"/>
                    <a:pt x="552" y="1579"/>
                    <a:pt x="502" y="1429"/>
                  </a:cubicBezTo>
                  <a:cubicBezTo>
                    <a:pt x="376" y="1153"/>
                    <a:pt x="301" y="902"/>
                    <a:pt x="251" y="702"/>
                  </a:cubicBezTo>
                  <a:cubicBezTo>
                    <a:pt x="201" y="527"/>
                    <a:pt x="176" y="426"/>
                    <a:pt x="176" y="426"/>
                  </a:cubicBezTo>
                  <a:cubicBezTo>
                    <a:pt x="176" y="426"/>
                    <a:pt x="126" y="527"/>
                    <a:pt x="101" y="727"/>
                  </a:cubicBezTo>
                  <a:cubicBezTo>
                    <a:pt x="51" y="902"/>
                    <a:pt x="0" y="1178"/>
                    <a:pt x="26" y="1529"/>
                  </a:cubicBezTo>
                  <a:cubicBezTo>
                    <a:pt x="26" y="1705"/>
                    <a:pt x="51" y="1905"/>
                    <a:pt x="126" y="2106"/>
                  </a:cubicBezTo>
                  <a:cubicBezTo>
                    <a:pt x="176" y="2306"/>
                    <a:pt x="251" y="2507"/>
                    <a:pt x="401" y="2732"/>
                  </a:cubicBezTo>
                  <a:cubicBezTo>
                    <a:pt x="552" y="2908"/>
                    <a:pt x="752" y="3133"/>
                    <a:pt x="1003" y="3233"/>
                  </a:cubicBezTo>
                  <a:cubicBezTo>
                    <a:pt x="1128" y="3309"/>
                    <a:pt x="1254" y="3334"/>
                    <a:pt x="1404" y="3359"/>
                  </a:cubicBezTo>
                  <a:lnTo>
                    <a:pt x="1454" y="3384"/>
                  </a:lnTo>
                  <a:lnTo>
                    <a:pt x="1805" y="3384"/>
                  </a:lnTo>
                  <a:cubicBezTo>
                    <a:pt x="2181" y="3334"/>
                    <a:pt x="2482" y="3158"/>
                    <a:pt x="2632" y="2933"/>
                  </a:cubicBezTo>
                  <a:cubicBezTo>
                    <a:pt x="2833" y="2732"/>
                    <a:pt x="2908" y="2481"/>
                    <a:pt x="3008" y="2281"/>
                  </a:cubicBezTo>
                  <a:cubicBezTo>
                    <a:pt x="3083" y="2055"/>
                    <a:pt x="3108" y="1855"/>
                    <a:pt x="3133" y="1654"/>
                  </a:cubicBezTo>
                  <a:cubicBezTo>
                    <a:pt x="3158" y="1454"/>
                    <a:pt x="3158" y="1278"/>
                    <a:pt x="3158" y="1103"/>
                  </a:cubicBezTo>
                  <a:cubicBezTo>
                    <a:pt x="3158" y="426"/>
                    <a:pt x="3008" y="0"/>
                    <a:pt x="3008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1230;p35"/>
            <p:cNvSpPr/>
            <p:nvPr/>
          </p:nvSpPr>
          <p:spPr>
            <a:xfrm>
              <a:off x="7538664" y="4097506"/>
              <a:ext cx="140685" cy="56292"/>
            </a:xfrm>
            <a:custGeom>
              <a:avLst/>
              <a:gdLst/>
              <a:ahLst/>
              <a:cxnLst/>
              <a:rect l="l" t="t" r="r" b="b"/>
              <a:pathLst>
                <a:path w="3134" h="1254" extrusionOk="0">
                  <a:moveTo>
                    <a:pt x="1555" y="1"/>
                  </a:moveTo>
                  <a:cubicBezTo>
                    <a:pt x="702" y="1"/>
                    <a:pt x="1" y="276"/>
                    <a:pt x="1" y="627"/>
                  </a:cubicBezTo>
                  <a:cubicBezTo>
                    <a:pt x="1" y="978"/>
                    <a:pt x="702" y="1254"/>
                    <a:pt x="1555" y="1254"/>
                  </a:cubicBezTo>
                  <a:cubicBezTo>
                    <a:pt x="2432" y="1254"/>
                    <a:pt x="3133" y="978"/>
                    <a:pt x="3133" y="627"/>
                  </a:cubicBezTo>
                  <a:cubicBezTo>
                    <a:pt x="3133" y="276"/>
                    <a:pt x="2432" y="1"/>
                    <a:pt x="1555" y="1"/>
                  </a:cubicBezTo>
                  <a:close/>
                </a:path>
              </a:pathLst>
            </a:custGeom>
            <a:solidFill>
              <a:srgbClr val="FEC1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231;p35"/>
            <p:cNvSpPr/>
            <p:nvPr/>
          </p:nvSpPr>
          <p:spPr>
            <a:xfrm>
              <a:off x="8014583" y="4062627"/>
              <a:ext cx="140685" cy="56292"/>
            </a:xfrm>
            <a:custGeom>
              <a:avLst/>
              <a:gdLst/>
              <a:ahLst/>
              <a:cxnLst/>
              <a:rect l="l" t="t" r="r" b="b"/>
              <a:pathLst>
                <a:path w="3134" h="1254" extrusionOk="0">
                  <a:moveTo>
                    <a:pt x="1554" y="1"/>
                  </a:moveTo>
                  <a:cubicBezTo>
                    <a:pt x="702" y="1"/>
                    <a:pt x="0" y="277"/>
                    <a:pt x="0" y="627"/>
                  </a:cubicBezTo>
                  <a:cubicBezTo>
                    <a:pt x="0" y="978"/>
                    <a:pt x="702" y="1254"/>
                    <a:pt x="1554" y="1254"/>
                  </a:cubicBezTo>
                  <a:cubicBezTo>
                    <a:pt x="2431" y="1254"/>
                    <a:pt x="3133" y="978"/>
                    <a:pt x="3133" y="627"/>
                  </a:cubicBezTo>
                  <a:cubicBezTo>
                    <a:pt x="3133" y="277"/>
                    <a:pt x="2431" y="1"/>
                    <a:pt x="1554" y="1"/>
                  </a:cubicBezTo>
                  <a:close/>
                </a:path>
              </a:pathLst>
            </a:custGeom>
            <a:solidFill>
              <a:srgbClr val="FEC1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2" name="Google Shape;1232;p35"/>
          <p:cNvGrpSpPr/>
          <p:nvPr/>
        </p:nvGrpSpPr>
        <p:grpSpPr>
          <a:xfrm>
            <a:off x="6835445" y="5244713"/>
            <a:ext cx="5356556" cy="1615762"/>
            <a:chOff x="5150658" y="3893725"/>
            <a:chExt cx="4026800" cy="1268113"/>
          </a:xfrm>
        </p:grpSpPr>
        <p:sp>
          <p:nvSpPr>
            <p:cNvPr id="153" name="Google Shape;1233;p35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234;p35"/>
            <p:cNvSpPr/>
            <p:nvPr/>
          </p:nvSpPr>
          <p:spPr>
            <a:xfrm>
              <a:off x="5150658" y="4175780"/>
              <a:ext cx="4026800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5" name="Group 154"/>
          <p:cNvGrpSpPr/>
          <p:nvPr/>
        </p:nvGrpSpPr>
        <p:grpSpPr>
          <a:xfrm flipH="1">
            <a:off x="0" y="100080"/>
            <a:ext cx="4877163" cy="945689"/>
            <a:chOff x="3657419" y="358759"/>
            <a:chExt cx="4877163" cy="945689"/>
          </a:xfrm>
        </p:grpSpPr>
        <p:grpSp>
          <p:nvGrpSpPr>
            <p:cNvPr id="156" name="Group 155"/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158" name="组合 46"/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160" name="梯形 50"/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161" name="矩形 49"/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solidFill>
                  <a:srgbClr val="FFC000">
                    <a:lumMod val="40000"/>
                    <a:lumOff val="6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</p:grpSp>
          <p:sp>
            <p:nvSpPr>
              <p:cNvPr id="159" name="Google Shape;697;p24"/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Odibee Sans"/>
                  </a:rPr>
                  <a:t>Cùng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Odibee Sans"/>
                  </a:rPr>
                  <a:t>tìm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Odibee Sans"/>
                  </a:rPr>
                  <a:t>hiểu</a:t>
                </a:r>
                <a:endPara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Odibee Sans"/>
                </a:endParaRPr>
              </a:p>
            </p:txBody>
          </p:sp>
        </p:grpSp>
        <p:pic>
          <p:nvPicPr>
            <p:cNvPr id="157" name="Picture 15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cxnSp>
        <p:nvCxnSpPr>
          <p:cNvPr id="163" name="Straight Arrow Connector 162"/>
          <p:cNvCxnSpPr>
            <a:cxnSpLocks/>
          </p:cNvCxnSpPr>
          <p:nvPr/>
        </p:nvCxnSpPr>
        <p:spPr>
          <a:xfrm>
            <a:off x="7109282" y="2236304"/>
            <a:ext cx="0" cy="2911341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64" name="Rectangle 163"/>
          <p:cNvSpPr/>
          <p:nvPr/>
        </p:nvSpPr>
        <p:spPr>
          <a:xfrm>
            <a:off x="7846129" y="3152257"/>
            <a:ext cx="186621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ô ly rưỡi</a:t>
            </a:r>
          </a:p>
        </p:txBody>
      </p:sp>
      <p:sp>
        <p:nvSpPr>
          <p:cNvPr id="165" name="Rectangle 164"/>
          <p:cNvSpPr/>
          <p:nvPr/>
        </p:nvSpPr>
        <p:spPr>
          <a:xfrm>
            <a:off x="4876952" y="5146713"/>
            <a:ext cx="1887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 ô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hơn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4090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166" name="Straight Arrow Connector 165"/>
          <p:cNvCxnSpPr>
            <a:cxnSpLocks/>
          </p:cNvCxnSpPr>
          <p:nvPr/>
        </p:nvCxnSpPr>
        <p:spPr>
          <a:xfrm flipH="1" flipV="1">
            <a:off x="4427050" y="5156267"/>
            <a:ext cx="2547781" cy="26300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68" name="Rectangle 167"/>
          <p:cNvSpPr/>
          <p:nvPr/>
        </p:nvSpPr>
        <p:spPr>
          <a:xfrm>
            <a:off x="-32626" y="1391636"/>
            <a:ext cx="37028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>
                <a:solidFill>
                  <a:srgbClr val="F4090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bởi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nét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</a:p>
        </p:txBody>
      </p:sp>
      <p:sp>
        <p:nvSpPr>
          <p:cNvPr id="172" name="Rectangle 171"/>
          <p:cNvSpPr/>
          <p:nvPr/>
        </p:nvSpPr>
        <p:spPr>
          <a:xfrm>
            <a:off x="467042" y="3315481"/>
            <a:ext cx="2395207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kín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5" name="Rectangle 174"/>
          <p:cNvSpPr/>
          <p:nvPr/>
        </p:nvSpPr>
        <p:spPr>
          <a:xfrm>
            <a:off x="8104354" y="2116950"/>
            <a:ext cx="2866490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lượn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ngang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9" name="Picture 2" descr="C:\Users\admin\Downloads\Mẫu chữ\MẪU CHỮ ĐÃ XẾP\Chữ hoa\2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9" t="23517" r="12270" b="23743"/>
          <a:stretch>
            <a:fillRect/>
          </a:stretch>
        </p:blipFill>
        <p:spPr bwMode="auto">
          <a:xfrm>
            <a:off x="4457025" y="1651298"/>
            <a:ext cx="3429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0" name="Straight Arrow Connector 49"/>
          <p:cNvCxnSpPr>
            <a:cxnSpLocks/>
          </p:cNvCxnSpPr>
          <p:nvPr/>
        </p:nvCxnSpPr>
        <p:spPr>
          <a:xfrm flipV="1">
            <a:off x="1851548" y="2469836"/>
            <a:ext cx="3192858" cy="923514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1AA1C19C-A460-40A0-8169-B8C25FC565E7}"/>
              </a:ext>
            </a:extLst>
          </p:cNvPr>
          <p:cNvCxnSpPr>
            <a:cxnSpLocks/>
          </p:cNvCxnSpPr>
          <p:nvPr/>
        </p:nvCxnSpPr>
        <p:spPr>
          <a:xfrm flipH="1">
            <a:off x="7041029" y="2730090"/>
            <a:ext cx="1622556" cy="1607376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263794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/>
      <p:bldP spid="165" grpId="0"/>
      <p:bldP spid="168" grpId="0"/>
      <p:bldP spid="17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oogle Shape;120;p5"/>
          <p:cNvGrpSpPr/>
          <p:nvPr/>
        </p:nvGrpSpPr>
        <p:grpSpPr>
          <a:xfrm>
            <a:off x="0" y="5748444"/>
            <a:ext cx="12192000" cy="1115227"/>
            <a:chOff x="0" y="4260525"/>
            <a:chExt cx="9144000" cy="887338"/>
          </a:xfrm>
        </p:grpSpPr>
        <p:sp>
          <p:nvSpPr>
            <p:cNvPr id="112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2" name="Google Shape;131;p5"/>
          <p:cNvGrpSpPr/>
          <p:nvPr/>
        </p:nvGrpSpPr>
        <p:grpSpPr>
          <a:xfrm flipH="1">
            <a:off x="10876197" y="3666033"/>
            <a:ext cx="1341947" cy="3210584"/>
            <a:chOff x="-34400" y="2920300"/>
            <a:chExt cx="1006460" cy="2407938"/>
          </a:xfrm>
        </p:grpSpPr>
        <p:sp>
          <p:nvSpPr>
            <p:cNvPr id="123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7" name="Google Shape;136;p5"/>
          <p:cNvGrpSpPr/>
          <p:nvPr/>
        </p:nvGrpSpPr>
        <p:grpSpPr>
          <a:xfrm>
            <a:off x="786130" y="5834261"/>
            <a:ext cx="10236961" cy="1063443"/>
            <a:chOff x="1046797" y="6114528"/>
            <a:chExt cx="7677721" cy="963749"/>
          </a:xfrm>
        </p:grpSpPr>
        <p:sp>
          <p:nvSpPr>
            <p:cNvPr id="128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2" name="Google Shape;141;p5"/>
          <p:cNvGrpSpPr/>
          <p:nvPr/>
        </p:nvGrpSpPr>
        <p:grpSpPr>
          <a:xfrm>
            <a:off x="-45867" y="3669633"/>
            <a:ext cx="1341947" cy="3210584"/>
            <a:chOff x="-34400" y="2920300"/>
            <a:chExt cx="1006460" cy="2407938"/>
          </a:xfrm>
        </p:grpSpPr>
        <p:sp>
          <p:nvSpPr>
            <p:cNvPr id="133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37" name="Google Shape;147;p5"/>
          <p:cNvSpPr/>
          <p:nvPr/>
        </p:nvSpPr>
        <p:spPr>
          <a:xfrm rot="10800000">
            <a:off x="5388221" y="5873689"/>
            <a:ext cx="1079013" cy="282619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0783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231B5C-B7CD-46FB-9C9E-143CE6B90C55}"/>
              </a:ext>
            </a:extLst>
          </p:cNvPr>
          <p:cNvSpPr/>
          <p:nvPr/>
        </p:nvSpPr>
        <p:spPr>
          <a:xfrm>
            <a:off x="8285858" y="4792820"/>
            <a:ext cx="2318416" cy="47205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8A66508-6B95-4423-A60D-C5638E643E8A}"/>
              </a:ext>
            </a:extLst>
          </p:cNvPr>
          <p:cNvSpPr txBox="1"/>
          <p:nvPr/>
        </p:nvSpPr>
        <p:spPr>
          <a:xfrm>
            <a:off x="5868000" y="-88482"/>
            <a:ext cx="4756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n w="19050">
                  <a:solidFill>
                    <a:srgbClr val="F18105"/>
                  </a:solidFill>
                </a:ln>
                <a:solidFill>
                  <a:srgbClr val="F9E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800" dirty="0">
                <a:ln w="19050">
                  <a:solidFill>
                    <a:srgbClr val="F18105"/>
                  </a:solidFill>
                </a:ln>
                <a:solidFill>
                  <a:srgbClr val="F9E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19050">
                  <a:solidFill>
                    <a:srgbClr val="F18105"/>
                  </a:solidFill>
                </a:ln>
                <a:solidFill>
                  <a:srgbClr val="F9E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800" dirty="0">
                <a:ln w="19050">
                  <a:solidFill>
                    <a:srgbClr val="F18105"/>
                  </a:solidFill>
                </a:ln>
                <a:solidFill>
                  <a:srgbClr val="F9E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19050">
                  <a:solidFill>
                    <a:srgbClr val="F18105"/>
                  </a:solidFill>
                </a:ln>
                <a:solidFill>
                  <a:srgbClr val="F9E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vi-VN" sz="4800" dirty="0">
              <a:ln w="19050">
                <a:solidFill>
                  <a:srgbClr val="E92B72"/>
                </a:solidFill>
              </a:ln>
              <a:solidFill>
                <a:srgbClr val="F4B4C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Picture 43" descr="A picture containing clipart&#10;&#10;Description automatically generated">
            <a:extLst>
              <a:ext uri="{FF2B5EF4-FFF2-40B4-BE49-F238E27FC236}">
                <a16:creationId xmlns:a16="http://schemas.microsoft.com/office/drawing/2014/main" id="{E96AD496-3D14-4816-9B93-7F597BF271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93" b="94012" l="8529" r="93177">
                        <a14:foregroundMark x1="34115" y1="12974" x2="34755" y2="21557"/>
                        <a14:foregroundMark x1="35181" y1="6188" x2="33475" y2="19561"/>
                        <a14:foregroundMark x1="33475" y1="19561" x2="33262" y2="19760"/>
                        <a14:foregroundMark x1="32836" y1="28942" x2="32409" y2="29541"/>
                        <a14:foregroundMark x1="26013" y1="27745" x2="28145" y2="31537"/>
                        <a14:foregroundMark x1="23028" y1="89022" x2="22388" y2="90419"/>
                        <a14:foregroundMark x1="28785" y1="92415" x2="29211" y2="92814"/>
                        <a14:foregroundMark x1="21535" y1="92814" x2="21962" y2="93812"/>
                        <a14:foregroundMark x1="8742" y1="63074" x2="10021" y2="64870"/>
                        <a14:foregroundMark x1="86567" y1="36727" x2="90192" y2="43513"/>
                        <a14:foregroundMark x1="93390" y1="44511" x2="93177" y2="46108"/>
                        <a14:foregroundMark x1="67804" y1="26547" x2="69083" y2="34930"/>
                        <a14:foregroundMark x1="66738" y1="5190" x2="66738" y2="5190"/>
                        <a14:foregroundMark x1="29638" y1="3792" x2="29638" y2="3792"/>
                        <a14:foregroundMark x1="29211" y1="94012" x2="29211" y2="94012"/>
                        <a14:foregroundMark x1="56716" y1="93613" x2="56716" y2="93613"/>
                        <a14:foregroundMark x1="19403" y1="47505" x2="19403" y2="47505"/>
                        <a14:foregroundMark x1="19616" y1="44311" x2="19616" y2="44311"/>
                        <a14:foregroundMark x1="19403" y1="45509" x2="19403" y2="46307"/>
                        <a14:foregroundMark x1="19190" y1="48503" x2="19403" y2="49701"/>
                        <a14:foregroundMark x1="19616" y1="51098" x2="19616" y2="51497"/>
                        <a14:foregroundMark x1="20043" y1="52495" x2="20043" y2="52495"/>
                        <a14:foregroundMark x1="20256" y1="53892" x2="20256" y2="53892"/>
                        <a14:foregroundMark x1="19616" y1="44311" x2="19616" y2="44311"/>
                        <a14:foregroundMark x1="19190" y1="43713" x2="19190" y2="43713"/>
                        <a14:foregroundMark x1="19403" y1="43912" x2="19616" y2="453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915" y="2244087"/>
            <a:ext cx="4064829" cy="4342174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5E219B2B-E96F-45E5-98A0-0D4A5573AD8B}"/>
              </a:ext>
            </a:extLst>
          </p:cNvPr>
          <p:cNvGrpSpPr/>
          <p:nvPr/>
        </p:nvGrpSpPr>
        <p:grpSpPr>
          <a:xfrm>
            <a:off x="489145" y="1042024"/>
            <a:ext cx="4005055" cy="977536"/>
            <a:chOff x="1904227" y="992170"/>
            <a:chExt cx="2468655" cy="849225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F48A01CC-348E-46BD-8D77-0EF918DC93D1}"/>
                </a:ext>
              </a:extLst>
            </p:cNvPr>
            <p:cNvSpPr txBox="1"/>
            <p:nvPr/>
          </p:nvSpPr>
          <p:spPr>
            <a:xfrm>
              <a:off x="1904227" y="992170"/>
              <a:ext cx="2468655" cy="721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srgbClr val="AE373C"/>
                    </a:solidFill>
                    <a:round/>
                  </a:ln>
                  <a:solidFill>
                    <a:srgbClr val="EDF31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       HOA</a:t>
              </a:r>
              <a:endParaRPr lang="vi-VN" sz="4800" dirty="0">
                <a:ln w="28575">
                  <a:solidFill>
                    <a:srgbClr val="AE373C"/>
                  </a:solidFill>
                  <a:round/>
                </a:ln>
                <a:solidFill>
                  <a:srgbClr val="E1508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276F2B6-8160-4DEE-AA8E-1C7C719CBA77}"/>
                </a:ext>
              </a:extLst>
            </p:cNvPr>
            <p:cNvSpPr txBox="1"/>
            <p:nvPr/>
          </p:nvSpPr>
          <p:spPr>
            <a:xfrm>
              <a:off x="2911909" y="1119473"/>
              <a:ext cx="402926" cy="721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smtClean="0">
                  <a:ln w="28575">
                    <a:solidFill>
                      <a:srgbClr val="AE373C"/>
                    </a:solidFill>
                    <a:round/>
                  </a:ln>
                  <a:solidFill>
                    <a:srgbClr val="EDF31B"/>
                  </a:solidFill>
                  <a:latin typeface="HP001 4 hàng" panose="020B0603050302020204" pitchFamily="34" charset="0"/>
                </a:rPr>
                <a:t>P</a:t>
              </a:r>
              <a:endParaRPr lang="vi-VN" sz="4800" b="1" dirty="0">
                <a:ln w="28575">
                  <a:solidFill>
                    <a:srgbClr val="AE373C"/>
                  </a:solidFill>
                  <a:round/>
                </a:ln>
                <a:solidFill>
                  <a:srgbClr val="E15080"/>
                </a:solidFill>
                <a:latin typeface="HP001 4 hàng" panose="020B0603050302020204" pitchFamily="34" charset="0"/>
              </a:endParaRPr>
            </a:p>
          </p:txBody>
        </p:sp>
      </p:grpSp>
      <p:sp>
        <p:nvSpPr>
          <p:cNvPr id="57" name="Oval Callout 50">
            <a:extLst>
              <a:ext uri="{FF2B5EF4-FFF2-40B4-BE49-F238E27FC236}">
                <a16:creationId xmlns:a16="http://schemas.microsoft.com/office/drawing/2014/main" id="{4A4A3A0C-CBFB-4DDD-9204-04DA100568E8}"/>
              </a:ext>
            </a:extLst>
          </p:cNvPr>
          <p:cNvSpPr/>
          <p:nvPr/>
        </p:nvSpPr>
        <p:spPr>
          <a:xfrm>
            <a:off x="1484061" y="1826477"/>
            <a:ext cx="2002089" cy="923731"/>
          </a:xfrm>
          <a:prstGeom prst="wedgeEllipseCallout">
            <a:avLst>
              <a:gd name="adj1" fmla="val -43485"/>
              <a:gd name="adj2" fmla="val 68686"/>
            </a:avLst>
          </a:prstGeom>
          <a:solidFill>
            <a:srgbClr val="FFAE24">
              <a:lumMod val="20000"/>
              <a:lumOff val="80000"/>
            </a:srgbClr>
          </a:solidFill>
          <a:ln w="25400" cap="flat" cmpd="sng" algn="ctr">
            <a:solidFill>
              <a:srgbClr val="FFAE2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VTV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B5D881F4-FFF7-49FA-B756-9ADB0A5BF69D}"/>
              </a:ext>
            </a:extLst>
          </p:cNvPr>
          <p:cNvGrpSpPr/>
          <p:nvPr/>
        </p:nvGrpSpPr>
        <p:grpSpPr>
          <a:xfrm>
            <a:off x="9963436" y="5399401"/>
            <a:ext cx="2264958" cy="1393337"/>
            <a:chOff x="6865144" y="3555389"/>
            <a:chExt cx="2166889" cy="1588111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3094DFFF-8E7C-45BF-995E-6CB5D5596A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5144" y="3555389"/>
              <a:ext cx="2166889" cy="1588111"/>
            </a:xfrm>
            <a:prstGeom prst="rect">
              <a:avLst/>
            </a:prstGeom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BB66FEF7-C25B-45D6-B816-C6E4ECD722DD}"/>
                </a:ext>
              </a:extLst>
            </p:cNvPr>
            <p:cNvSpPr/>
            <p:nvPr/>
          </p:nvSpPr>
          <p:spPr>
            <a:xfrm>
              <a:off x="7046445" y="3783373"/>
              <a:ext cx="1818893" cy="12278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32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Viết</a:t>
              </a:r>
              <a:r>
                <a:rPr lang="en-US" sz="32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vào</a:t>
              </a:r>
              <a:r>
                <a:rPr lang="en-US" sz="32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bảng</a:t>
              </a:r>
              <a:r>
                <a:rPr lang="en-US" sz="32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con</a:t>
              </a:r>
            </a:p>
          </p:txBody>
        </p:sp>
      </p:grpSp>
      <p:pic>
        <p:nvPicPr>
          <p:cNvPr id="2" name="Hướng dẫn viết chữ P hoa (Tập viết Lớp 2 - Tuần 19)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05408" y="1004231"/>
            <a:ext cx="6306453" cy="41278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822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iterate type="lt">
                                    <p:tmAbs val="8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422;p14"/>
          <p:cNvGrpSpPr/>
          <p:nvPr/>
        </p:nvGrpSpPr>
        <p:grpSpPr>
          <a:xfrm>
            <a:off x="-4642" y="5171715"/>
            <a:ext cx="12265372" cy="1690876"/>
            <a:chOff x="-21903" y="3893725"/>
            <a:chExt cx="9199029" cy="1268157"/>
          </a:xfrm>
        </p:grpSpPr>
        <p:sp>
          <p:nvSpPr>
            <p:cNvPr id="118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1" name="Google Shape;426;p14"/>
          <p:cNvGrpSpPr/>
          <p:nvPr/>
        </p:nvGrpSpPr>
        <p:grpSpPr>
          <a:xfrm>
            <a:off x="3116" y="5531035"/>
            <a:ext cx="12265679" cy="1314793"/>
            <a:chOff x="-12" y="4175800"/>
            <a:chExt cx="9177233" cy="986095"/>
          </a:xfrm>
        </p:grpSpPr>
        <p:sp>
          <p:nvSpPr>
            <p:cNvPr id="122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0" name="Google Shape;1220;p35"/>
          <p:cNvGrpSpPr/>
          <p:nvPr/>
        </p:nvGrpSpPr>
        <p:grpSpPr>
          <a:xfrm>
            <a:off x="103710" y="4929188"/>
            <a:ext cx="2325063" cy="1821452"/>
            <a:chOff x="6607309" y="1724000"/>
            <a:chExt cx="2252251" cy="2857110"/>
          </a:xfrm>
        </p:grpSpPr>
        <p:sp>
          <p:nvSpPr>
            <p:cNvPr id="141" name="Google Shape;1221;p35"/>
            <p:cNvSpPr/>
            <p:nvPr/>
          </p:nvSpPr>
          <p:spPr>
            <a:xfrm>
              <a:off x="7758322" y="1752011"/>
              <a:ext cx="1087999" cy="742660"/>
            </a:xfrm>
            <a:custGeom>
              <a:avLst/>
              <a:gdLst/>
              <a:ahLst/>
              <a:cxnLst/>
              <a:rect l="l" t="t" r="r" b="b"/>
              <a:pathLst>
                <a:path w="24237" h="16544" extrusionOk="0">
                  <a:moveTo>
                    <a:pt x="18601" y="1"/>
                  </a:moveTo>
                  <a:cubicBezTo>
                    <a:pt x="16448" y="1"/>
                    <a:pt x="13724" y="669"/>
                    <a:pt x="10728" y="2208"/>
                  </a:cubicBezTo>
                  <a:cubicBezTo>
                    <a:pt x="4262" y="5541"/>
                    <a:pt x="1" y="12534"/>
                    <a:pt x="1" y="12534"/>
                  </a:cubicBezTo>
                  <a:lnTo>
                    <a:pt x="978" y="16544"/>
                  </a:lnTo>
                  <a:cubicBezTo>
                    <a:pt x="7670" y="15566"/>
                    <a:pt x="17144" y="12032"/>
                    <a:pt x="19500" y="10278"/>
                  </a:cubicBezTo>
                  <a:cubicBezTo>
                    <a:pt x="21881" y="8549"/>
                    <a:pt x="24237" y="5190"/>
                    <a:pt x="23334" y="2408"/>
                  </a:cubicBezTo>
                  <a:cubicBezTo>
                    <a:pt x="22849" y="910"/>
                    <a:pt x="21113" y="1"/>
                    <a:pt x="18601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" name="Google Shape;1222;p35"/>
            <p:cNvSpPr/>
            <p:nvPr/>
          </p:nvSpPr>
          <p:spPr>
            <a:xfrm>
              <a:off x="7792748" y="1957511"/>
              <a:ext cx="759449" cy="474802"/>
            </a:xfrm>
            <a:custGeom>
              <a:avLst/>
              <a:gdLst/>
              <a:ahLst/>
              <a:cxnLst/>
              <a:rect l="l" t="t" r="r" b="b"/>
              <a:pathLst>
                <a:path w="16918" h="10577" extrusionOk="0">
                  <a:moveTo>
                    <a:pt x="16918" y="0"/>
                  </a:moveTo>
                  <a:cubicBezTo>
                    <a:pt x="16918" y="0"/>
                    <a:pt x="16617" y="25"/>
                    <a:pt x="16066" y="126"/>
                  </a:cubicBezTo>
                  <a:cubicBezTo>
                    <a:pt x="15790" y="176"/>
                    <a:pt x="15439" y="226"/>
                    <a:pt x="15063" y="301"/>
                  </a:cubicBezTo>
                  <a:cubicBezTo>
                    <a:pt x="14687" y="376"/>
                    <a:pt x="14261" y="501"/>
                    <a:pt x="13810" y="627"/>
                  </a:cubicBezTo>
                  <a:cubicBezTo>
                    <a:pt x="13334" y="752"/>
                    <a:pt x="12833" y="928"/>
                    <a:pt x="12331" y="1128"/>
                  </a:cubicBezTo>
                  <a:cubicBezTo>
                    <a:pt x="12056" y="1228"/>
                    <a:pt x="11805" y="1329"/>
                    <a:pt x="11529" y="1429"/>
                  </a:cubicBezTo>
                  <a:cubicBezTo>
                    <a:pt x="11254" y="1529"/>
                    <a:pt x="11003" y="1679"/>
                    <a:pt x="10727" y="1805"/>
                  </a:cubicBezTo>
                  <a:cubicBezTo>
                    <a:pt x="10452" y="1930"/>
                    <a:pt x="10176" y="2055"/>
                    <a:pt x="9900" y="2181"/>
                  </a:cubicBezTo>
                  <a:cubicBezTo>
                    <a:pt x="9625" y="2331"/>
                    <a:pt x="9349" y="2481"/>
                    <a:pt x="9073" y="2632"/>
                  </a:cubicBezTo>
                  <a:cubicBezTo>
                    <a:pt x="8497" y="2933"/>
                    <a:pt x="7970" y="3258"/>
                    <a:pt x="7419" y="3609"/>
                  </a:cubicBezTo>
                  <a:cubicBezTo>
                    <a:pt x="6868" y="3960"/>
                    <a:pt x="6366" y="4336"/>
                    <a:pt x="5840" y="4712"/>
                  </a:cubicBezTo>
                  <a:cubicBezTo>
                    <a:pt x="5339" y="5063"/>
                    <a:pt x="4863" y="5464"/>
                    <a:pt x="4412" y="5840"/>
                  </a:cubicBezTo>
                  <a:cubicBezTo>
                    <a:pt x="3935" y="6241"/>
                    <a:pt x="3509" y="6617"/>
                    <a:pt x="3108" y="6993"/>
                  </a:cubicBezTo>
                  <a:cubicBezTo>
                    <a:pt x="2908" y="7193"/>
                    <a:pt x="2732" y="7369"/>
                    <a:pt x="2532" y="7569"/>
                  </a:cubicBezTo>
                  <a:cubicBezTo>
                    <a:pt x="2356" y="7745"/>
                    <a:pt x="2181" y="7920"/>
                    <a:pt x="2031" y="8096"/>
                  </a:cubicBezTo>
                  <a:cubicBezTo>
                    <a:pt x="1680" y="8446"/>
                    <a:pt x="1404" y="8772"/>
                    <a:pt x="1153" y="9073"/>
                  </a:cubicBezTo>
                  <a:cubicBezTo>
                    <a:pt x="903" y="9374"/>
                    <a:pt x="702" y="9649"/>
                    <a:pt x="527" y="9850"/>
                  </a:cubicBezTo>
                  <a:cubicBezTo>
                    <a:pt x="176" y="10301"/>
                    <a:pt x="1" y="10577"/>
                    <a:pt x="1" y="10577"/>
                  </a:cubicBezTo>
                  <a:cubicBezTo>
                    <a:pt x="1" y="10577"/>
                    <a:pt x="251" y="10376"/>
                    <a:pt x="702" y="10025"/>
                  </a:cubicBezTo>
                  <a:cubicBezTo>
                    <a:pt x="1128" y="9700"/>
                    <a:pt x="1755" y="9198"/>
                    <a:pt x="2507" y="8622"/>
                  </a:cubicBezTo>
                  <a:cubicBezTo>
                    <a:pt x="2883" y="8346"/>
                    <a:pt x="3284" y="8045"/>
                    <a:pt x="3710" y="7720"/>
                  </a:cubicBezTo>
                  <a:cubicBezTo>
                    <a:pt x="4136" y="7394"/>
                    <a:pt x="4612" y="7068"/>
                    <a:pt x="5088" y="6717"/>
                  </a:cubicBezTo>
                  <a:cubicBezTo>
                    <a:pt x="5564" y="6391"/>
                    <a:pt x="6041" y="6040"/>
                    <a:pt x="6542" y="5689"/>
                  </a:cubicBezTo>
                  <a:cubicBezTo>
                    <a:pt x="7068" y="5339"/>
                    <a:pt x="7569" y="4988"/>
                    <a:pt x="8096" y="4662"/>
                  </a:cubicBezTo>
                  <a:cubicBezTo>
                    <a:pt x="8622" y="4336"/>
                    <a:pt x="9148" y="3985"/>
                    <a:pt x="9675" y="3684"/>
                  </a:cubicBezTo>
                  <a:cubicBezTo>
                    <a:pt x="9950" y="3534"/>
                    <a:pt x="10201" y="3359"/>
                    <a:pt x="10452" y="3208"/>
                  </a:cubicBezTo>
                  <a:cubicBezTo>
                    <a:pt x="10702" y="3058"/>
                    <a:pt x="10978" y="2908"/>
                    <a:pt x="11229" y="2782"/>
                  </a:cubicBezTo>
                  <a:cubicBezTo>
                    <a:pt x="11479" y="2632"/>
                    <a:pt x="11730" y="2507"/>
                    <a:pt x="11981" y="2356"/>
                  </a:cubicBezTo>
                  <a:cubicBezTo>
                    <a:pt x="12231" y="2231"/>
                    <a:pt x="12457" y="2106"/>
                    <a:pt x="12707" y="1980"/>
                  </a:cubicBezTo>
                  <a:cubicBezTo>
                    <a:pt x="13184" y="1730"/>
                    <a:pt x="13635" y="1479"/>
                    <a:pt x="14061" y="1304"/>
                  </a:cubicBezTo>
                  <a:cubicBezTo>
                    <a:pt x="14487" y="1103"/>
                    <a:pt x="14863" y="928"/>
                    <a:pt x="15214" y="752"/>
                  </a:cubicBezTo>
                  <a:cubicBezTo>
                    <a:pt x="15565" y="602"/>
                    <a:pt x="15865" y="476"/>
                    <a:pt x="16141" y="351"/>
                  </a:cubicBezTo>
                  <a:cubicBezTo>
                    <a:pt x="16642" y="151"/>
                    <a:pt x="16918" y="0"/>
                    <a:pt x="16918" y="0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1223;p35"/>
            <p:cNvSpPr/>
            <p:nvPr/>
          </p:nvSpPr>
          <p:spPr>
            <a:xfrm>
              <a:off x="6607309" y="1724000"/>
              <a:ext cx="1176971" cy="767305"/>
            </a:xfrm>
            <a:custGeom>
              <a:avLst/>
              <a:gdLst/>
              <a:ahLst/>
              <a:cxnLst/>
              <a:rect l="l" t="t" r="r" b="b"/>
              <a:pathLst>
                <a:path w="26219" h="17093" extrusionOk="0">
                  <a:moveTo>
                    <a:pt x="8250" y="0"/>
                  </a:moveTo>
                  <a:cubicBezTo>
                    <a:pt x="2663" y="0"/>
                    <a:pt x="1" y="4412"/>
                    <a:pt x="3386" y="8045"/>
                  </a:cubicBezTo>
                  <a:cubicBezTo>
                    <a:pt x="7822" y="12857"/>
                    <a:pt x="24339" y="15714"/>
                    <a:pt x="26218" y="17092"/>
                  </a:cubicBezTo>
                  <a:lnTo>
                    <a:pt x="25717" y="13559"/>
                  </a:lnTo>
                  <a:cubicBezTo>
                    <a:pt x="25717" y="13559"/>
                    <a:pt x="23762" y="5889"/>
                    <a:pt x="14364" y="1503"/>
                  </a:cubicBezTo>
                  <a:cubicBezTo>
                    <a:pt x="12097" y="446"/>
                    <a:pt x="10026" y="0"/>
                    <a:pt x="8250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224;p35"/>
            <p:cNvSpPr/>
            <p:nvPr/>
          </p:nvSpPr>
          <p:spPr>
            <a:xfrm>
              <a:off x="7027695" y="1982245"/>
              <a:ext cx="756127" cy="453434"/>
            </a:xfrm>
            <a:custGeom>
              <a:avLst/>
              <a:gdLst/>
              <a:ahLst/>
              <a:cxnLst/>
              <a:rect l="l" t="t" r="r" b="b"/>
              <a:pathLst>
                <a:path w="16844" h="10101" extrusionOk="0">
                  <a:moveTo>
                    <a:pt x="1" y="1"/>
                  </a:moveTo>
                  <a:cubicBezTo>
                    <a:pt x="1" y="1"/>
                    <a:pt x="302" y="126"/>
                    <a:pt x="828" y="301"/>
                  </a:cubicBezTo>
                  <a:cubicBezTo>
                    <a:pt x="1079" y="377"/>
                    <a:pt x="1404" y="502"/>
                    <a:pt x="1755" y="602"/>
                  </a:cubicBezTo>
                  <a:cubicBezTo>
                    <a:pt x="2106" y="753"/>
                    <a:pt x="2507" y="903"/>
                    <a:pt x="2933" y="1078"/>
                  </a:cubicBezTo>
                  <a:cubicBezTo>
                    <a:pt x="3359" y="1229"/>
                    <a:pt x="3810" y="1454"/>
                    <a:pt x="4312" y="1655"/>
                  </a:cubicBezTo>
                  <a:cubicBezTo>
                    <a:pt x="4537" y="1755"/>
                    <a:pt x="4788" y="1880"/>
                    <a:pt x="5038" y="1981"/>
                  </a:cubicBezTo>
                  <a:cubicBezTo>
                    <a:pt x="5289" y="2131"/>
                    <a:pt x="5540" y="2231"/>
                    <a:pt x="5790" y="2382"/>
                  </a:cubicBezTo>
                  <a:cubicBezTo>
                    <a:pt x="6066" y="2507"/>
                    <a:pt x="6317" y="2632"/>
                    <a:pt x="6592" y="2758"/>
                  </a:cubicBezTo>
                  <a:cubicBezTo>
                    <a:pt x="6843" y="2908"/>
                    <a:pt x="7094" y="3058"/>
                    <a:pt x="7369" y="3209"/>
                  </a:cubicBezTo>
                  <a:cubicBezTo>
                    <a:pt x="7896" y="3509"/>
                    <a:pt x="8422" y="3835"/>
                    <a:pt x="8923" y="4161"/>
                  </a:cubicBezTo>
                  <a:cubicBezTo>
                    <a:pt x="9475" y="4437"/>
                    <a:pt x="9951" y="4813"/>
                    <a:pt x="10477" y="5138"/>
                  </a:cubicBezTo>
                  <a:cubicBezTo>
                    <a:pt x="10953" y="5489"/>
                    <a:pt x="11455" y="5815"/>
                    <a:pt x="11931" y="6166"/>
                  </a:cubicBezTo>
                  <a:cubicBezTo>
                    <a:pt x="12382" y="6517"/>
                    <a:pt x="12858" y="6843"/>
                    <a:pt x="13259" y="7169"/>
                  </a:cubicBezTo>
                  <a:cubicBezTo>
                    <a:pt x="13685" y="7494"/>
                    <a:pt x="14086" y="7795"/>
                    <a:pt x="14437" y="8096"/>
                  </a:cubicBezTo>
                  <a:cubicBezTo>
                    <a:pt x="14813" y="8397"/>
                    <a:pt x="15139" y="8672"/>
                    <a:pt x="15440" y="8898"/>
                  </a:cubicBezTo>
                  <a:cubicBezTo>
                    <a:pt x="15715" y="9149"/>
                    <a:pt x="15966" y="9349"/>
                    <a:pt x="16191" y="9524"/>
                  </a:cubicBezTo>
                  <a:cubicBezTo>
                    <a:pt x="16617" y="9900"/>
                    <a:pt x="16843" y="10101"/>
                    <a:pt x="16843" y="10101"/>
                  </a:cubicBezTo>
                  <a:cubicBezTo>
                    <a:pt x="16843" y="10101"/>
                    <a:pt x="16693" y="9825"/>
                    <a:pt x="16367" y="9374"/>
                  </a:cubicBezTo>
                  <a:cubicBezTo>
                    <a:pt x="16216" y="9149"/>
                    <a:pt x="16016" y="8873"/>
                    <a:pt x="15765" y="8572"/>
                  </a:cubicBezTo>
                  <a:cubicBezTo>
                    <a:pt x="15515" y="8271"/>
                    <a:pt x="15264" y="7920"/>
                    <a:pt x="14938" y="7570"/>
                  </a:cubicBezTo>
                  <a:cubicBezTo>
                    <a:pt x="14763" y="7394"/>
                    <a:pt x="14612" y="7219"/>
                    <a:pt x="14437" y="7018"/>
                  </a:cubicBezTo>
                  <a:cubicBezTo>
                    <a:pt x="14262" y="6843"/>
                    <a:pt x="14061" y="6667"/>
                    <a:pt x="13861" y="6467"/>
                  </a:cubicBezTo>
                  <a:cubicBezTo>
                    <a:pt x="13485" y="6066"/>
                    <a:pt x="13059" y="5690"/>
                    <a:pt x="12607" y="5314"/>
                  </a:cubicBezTo>
                  <a:cubicBezTo>
                    <a:pt x="12156" y="4913"/>
                    <a:pt x="11680" y="4537"/>
                    <a:pt x="11179" y="4161"/>
                  </a:cubicBezTo>
                  <a:cubicBezTo>
                    <a:pt x="10653" y="3810"/>
                    <a:pt x="10151" y="3409"/>
                    <a:pt x="9600" y="3083"/>
                  </a:cubicBezTo>
                  <a:cubicBezTo>
                    <a:pt x="9048" y="2758"/>
                    <a:pt x="8497" y="2407"/>
                    <a:pt x="7946" y="2156"/>
                  </a:cubicBezTo>
                  <a:cubicBezTo>
                    <a:pt x="7670" y="2006"/>
                    <a:pt x="7369" y="1855"/>
                    <a:pt x="7094" y="1730"/>
                  </a:cubicBezTo>
                  <a:cubicBezTo>
                    <a:pt x="6818" y="1605"/>
                    <a:pt x="6542" y="1479"/>
                    <a:pt x="6267" y="1379"/>
                  </a:cubicBezTo>
                  <a:cubicBezTo>
                    <a:pt x="5991" y="1254"/>
                    <a:pt x="5715" y="1128"/>
                    <a:pt x="5439" y="1028"/>
                  </a:cubicBezTo>
                  <a:cubicBezTo>
                    <a:pt x="5164" y="953"/>
                    <a:pt x="4913" y="853"/>
                    <a:pt x="4637" y="778"/>
                  </a:cubicBezTo>
                  <a:cubicBezTo>
                    <a:pt x="4111" y="602"/>
                    <a:pt x="3610" y="452"/>
                    <a:pt x="3159" y="377"/>
                  </a:cubicBezTo>
                  <a:cubicBezTo>
                    <a:pt x="2683" y="276"/>
                    <a:pt x="2256" y="201"/>
                    <a:pt x="1881" y="126"/>
                  </a:cubicBezTo>
                  <a:cubicBezTo>
                    <a:pt x="1480" y="101"/>
                    <a:pt x="1154" y="76"/>
                    <a:pt x="878" y="51"/>
                  </a:cubicBezTo>
                  <a:cubicBezTo>
                    <a:pt x="302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225;p35"/>
            <p:cNvSpPr/>
            <p:nvPr/>
          </p:nvSpPr>
          <p:spPr>
            <a:xfrm>
              <a:off x="7777162" y="2390810"/>
              <a:ext cx="192443" cy="1481774"/>
            </a:xfrm>
            <a:custGeom>
              <a:avLst/>
              <a:gdLst/>
              <a:ahLst/>
              <a:cxnLst/>
              <a:rect l="l" t="t" r="r" b="b"/>
              <a:pathLst>
                <a:path w="4287" h="33009" extrusionOk="0">
                  <a:moveTo>
                    <a:pt x="1" y="1"/>
                  </a:moveTo>
                  <a:cubicBezTo>
                    <a:pt x="1" y="2"/>
                    <a:pt x="1881" y="21430"/>
                    <a:pt x="953" y="32707"/>
                  </a:cubicBezTo>
                  <a:lnTo>
                    <a:pt x="4086" y="33008"/>
                  </a:lnTo>
                  <a:cubicBezTo>
                    <a:pt x="4086" y="33008"/>
                    <a:pt x="4287" y="9199"/>
                    <a:pt x="1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226;p35"/>
            <p:cNvSpPr/>
            <p:nvPr/>
          </p:nvSpPr>
          <p:spPr>
            <a:xfrm>
              <a:off x="6840004" y="3758726"/>
              <a:ext cx="2019556" cy="822385"/>
            </a:xfrm>
            <a:custGeom>
              <a:avLst/>
              <a:gdLst/>
              <a:ahLst/>
              <a:cxnLst/>
              <a:rect l="l" t="t" r="r" b="b"/>
              <a:pathLst>
                <a:path w="44989" h="18320" extrusionOk="0">
                  <a:moveTo>
                    <a:pt x="22920" y="0"/>
                  </a:moveTo>
                  <a:cubicBezTo>
                    <a:pt x="22758" y="0"/>
                    <a:pt x="22596" y="1"/>
                    <a:pt x="22432" y="4"/>
                  </a:cubicBezTo>
                  <a:cubicBezTo>
                    <a:pt x="3910" y="280"/>
                    <a:pt x="1" y="15743"/>
                    <a:pt x="1" y="15743"/>
                  </a:cubicBezTo>
                  <a:cubicBezTo>
                    <a:pt x="7774" y="17661"/>
                    <a:pt x="15097" y="18319"/>
                    <a:pt x="21487" y="18319"/>
                  </a:cubicBezTo>
                  <a:cubicBezTo>
                    <a:pt x="35472" y="18319"/>
                    <a:pt x="44988" y="15167"/>
                    <a:pt x="44988" y="15167"/>
                  </a:cubicBezTo>
                  <a:cubicBezTo>
                    <a:pt x="44988" y="15167"/>
                    <a:pt x="41000" y="0"/>
                    <a:pt x="22920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" name="Google Shape;1227;p35"/>
            <p:cNvSpPr/>
            <p:nvPr/>
          </p:nvSpPr>
          <p:spPr>
            <a:xfrm>
              <a:off x="7545443" y="3848078"/>
              <a:ext cx="160886" cy="153030"/>
            </a:xfrm>
            <a:custGeom>
              <a:avLst/>
              <a:gdLst/>
              <a:ahLst/>
              <a:cxnLst/>
              <a:rect l="l" t="t" r="r" b="b"/>
              <a:pathLst>
                <a:path w="3584" h="3409" extrusionOk="0">
                  <a:moveTo>
                    <a:pt x="3459" y="0"/>
                  </a:moveTo>
                  <a:cubicBezTo>
                    <a:pt x="3459" y="0"/>
                    <a:pt x="3409" y="100"/>
                    <a:pt x="3358" y="301"/>
                  </a:cubicBezTo>
                  <a:cubicBezTo>
                    <a:pt x="3283" y="476"/>
                    <a:pt x="3208" y="752"/>
                    <a:pt x="3083" y="1028"/>
                  </a:cubicBezTo>
                  <a:cubicBezTo>
                    <a:pt x="3008" y="1178"/>
                    <a:pt x="2932" y="1328"/>
                    <a:pt x="2857" y="1504"/>
                  </a:cubicBezTo>
                  <a:cubicBezTo>
                    <a:pt x="2757" y="1654"/>
                    <a:pt x="2657" y="1805"/>
                    <a:pt x="2556" y="1955"/>
                  </a:cubicBezTo>
                  <a:cubicBezTo>
                    <a:pt x="2431" y="2080"/>
                    <a:pt x="2306" y="2206"/>
                    <a:pt x="2180" y="2331"/>
                  </a:cubicBezTo>
                  <a:cubicBezTo>
                    <a:pt x="2030" y="2431"/>
                    <a:pt x="1905" y="2506"/>
                    <a:pt x="1754" y="2531"/>
                  </a:cubicBezTo>
                  <a:cubicBezTo>
                    <a:pt x="1679" y="2557"/>
                    <a:pt x="1654" y="2557"/>
                    <a:pt x="1554" y="2582"/>
                  </a:cubicBezTo>
                  <a:lnTo>
                    <a:pt x="1404" y="2582"/>
                  </a:lnTo>
                  <a:lnTo>
                    <a:pt x="1353" y="2557"/>
                  </a:lnTo>
                  <a:lnTo>
                    <a:pt x="1303" y="2557"/>
                  </a:lnTo>
                  <a:cubicBezTo>
                    <a:pt x="1178" y="2531"/>
                    <a:pt x="1053" y="2481"/>
                    <a:pt x="952" y="2381"/>
                  </a:cubicBezTo>
                  <a:cubicBezTo>
                    <a:pt x="827" y="2281"/>
                    <a:pt x="752" y="2130"/>
                    <a:pt x="677" y="2005"/>
                  </a:cubicBezTo>
                  <a:cubicBezTo>
                    <a:pt x="602" y="1855"/>
                    <a:pt x="526" y="1704"/>
                    <a:pt x="476" y="1554"/>
                  </a:cubicBezTo>
                  <a:cubicBezTo>
                    <a:pt x="376" y="1253"/>
                    <a:pt x="326" y="978"/>
                    <a:pt x="276" y="777"/>
                  </a:cubicBezTo>
                  <a:cubicBezTo>
                    <a:pt x="226" y="577"/>
                    <a:pt x="226" y="476"/>
                    <a:pt x="226" y="476"/>
                  </a:cubicBezTo>
                  <a:cubicBezTo>
                    <a:pt x="226" y="476"/>
                    <a:pt x="175" y="577"/>
                    <a:pt x="125" y="777"/>
                  </a:cubicBezTo>
                  <a:cubicBezTo>
                    <a:pt x="75" y="978"/>
                    <a:pt x="0" y="1253"/>
                    <a:pt x="0" y="1604"/>
                  </a:cubicBezTo>
                  <a:cubicBezTo>
                    <a:pt x="0" y="1805"/>
                    <a:pt x="25" y="2005"/>
                    <a:pt x="75" y="2206"/>
                  </a:cubicBezTo>
                  <a:cubicBezTo>
                    <a:pt x="150" y="2406"/>
                    <a:pt x="226" y="2657"/>
                    <a:pt x="401" y="2857"/>
                  </a:cubicBezTo>
                  <a:cubicBezTo>
                    <a:pt x="551" y="3058"/>
                    <a:pt x="827" y="3283"/>
                    <a:pt x="1103" y="3333"/>
                  </a:cubicBezTo>
                  <a:lnTo>
                    <a:pt x="1228" y="3359"/>
                  </a:lnTo>
                  <a:lnTo>
                    <a:pt x="1253" y="3384"/>
                  </a:lnTo>
                  <a:lnTo>
                    <a:pt x="1353" y="3384"/>
                  </a:lnTo>
                  <a:lnTo>
                    <a:pt x="1504" y="3409"/>
                  </a:lnTo>
                  <a:cubicBezTo>
                    <a:pt x="1629" y="3409"/>
                    <a:pt x="1855" y="3384"/>
                    <a:pt x="1980" y="3359"/>
                  </a:cubicBezTo>
                  <a:cubicBezTo>
                    <a:pt x="2256" y="3283"/>
                    <a:pt x="2506" y="3108"/>
                    <a:pt x="2707" y="2932"/>
                  </a:cubicBezTo>
                  <a:cubicBezTo>
                    <a:pt x="2907" y="2757"/>
                    <a:pt x="3058" y="2557"/>
                    <a:pt x="3158" y="2331"/>
                  </a:cubicBezTo>
                  <a:cubicBezTo>
                    <a:pt x="3283" y="2130"/>
                    <a:pt x="3358" y="1930"/>
                    <a:pt x="3434" y="1729"/>
                  </a:cubicBezTo>
                  <a:cubicBezTo>
                    <a:pt x="3484" y="1529"/>
                    <a:pt x="3509" y="1328"/>
                    <a:pt x="3534" y="1153"/>
                  </a:cubicBezTo>
                  <a:cubicBezTo>
                    <a:pt x="3584" y="802"/>
                    <a:pt x="3559" y="501"/>
                    <a:pt x="3534" y="301"/>
                  </a:cubicBezTo>
                  <a:cubicBezTo>
                    <a:pt x="3484" y="100"/>
                    <a:pt x="3459" y="0"/>
                    <a:pt x="3459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" name="Google Shape;1228;p35"/>
            <p:cNvSpPr/>
            <p:nvPr/>
          </p:nvSpPr>
          <p:spPr>
            <a:xfrm>
              <a:off x="7990926" y="3819932"/>
              <a:ext cx="151953" cy="145174"/>
            </a:xfrm>
            <a:custGeom>
              <a:avLst/>
              <a:gdLst/>
              <a:ahLst/>
              <a:cxnLst/>
              <a:rect l="l" t="t" r="r" b="b"/>
              <a:pathLst>
                <a:path w="3385" h="3234" extrusionOk="0">
                  <a:moveTo>
                    <a:pt x="3234" y="1"/>
                  </a:moveTo>
                  <a:cubicBezTo>
                    <a:pt x="3234" y="1"/>
                    <a:pt x="3209" y="101"/>
                    <a:pt x="3134" y="276"/>
                  </a:cubicBezTo>
                  <a:cubicBezTo>
                    <a:pt x="3084" y="477"/>
                    <a:pt x="2983" y="727"/>
                    <a:pt x="2883" y="1003"/>
                  </a:cubicBezTo>
                  <a:cubicBezTo>
                    <a:pt x="2833" y="1153"/>
                    <a:pt x="2758" y="1304"/>
                    <a:pt x="2683" y="1454"/>
                  </a:cubicBezTo>
                  <a:cubicBezTo>
                    <a:pt x="2607" y="1605"/>
                    <a:pt x="2507" y="1755"/>
                    <a:pt x="2432" y="1880"/>
                  </a:cubicBezTo>
                  <a:cubicBezTo>
                    <a:pt x="2332" y="2031"/>
                    <a:pt x="2206" y="2131"/>
                    <a:pt x="2081" y="2231"/>
                  </a:cubicBezTo>
                  <a:cubicBezTo>
                    <a:pt x="2031" y="2256"/>
                    <a:pt x="1956" y="2306"/>
                    <a:pt x="1906" y="2331"/>
                  </a:cubicBezTo>
                  <a:cubicBezTo>
                    <a:pt x="1856" y="2331"/>
                    <a:pt x="1830" y="2382"/>
                    <a:pt x="1705" y="2382"/>
                  </a:cubicBezTo>
                  <a:lnTo>
                    <a:pt x="1555" y="2407"/>
                  </a:lnTo>
                  <a:lnTo>
                    <a:pt x="1354" y="2407"/>
                  </a:lnTo>
                  <a:lnTo>
                    <a:pt x="1254" y="2382"/>
                  </a:lnTo>
                  <a:cubicBezTo>
                    <a:pt x="1129" y="2356"/>
                    <a:pt x="1003" y="2281"/>
                    <a:pt x="903" y="2181"/>
                  </a:cubicBezTo>
                  <a:cubicBezTo>
                    <a:pt x="803" y="2081"/>
                    <a:pt x="703" y="1980"/>
                    <a:pt x="653" y="1830"/>
                  </a:cubicBezTo>
                  <a:cubicBezTo>
                    <a:pt x="577" y="1680"/>
                    <a:pt x="527" y="1529"/>
                    <a:pt x="477" y="1379"/>
                  </a:cubicBezTo>
                  <a:cubicBezTo>
                    <a:pt x="377" y="1103"/>
                    <a:pt x="327" y="853"/>
                    <a:pt x="277" y="652"/>
                  </a:cubicBezTo>
                  <a:cubicBezTo>
                    <a:pt x="226" y="477"/>
                    <a:pt x="201" y="376"/>
                    <a:pt x="201" y="376"/>
                  </a:cubicBezTo>
                  <a:cubicBezTo>
                    <a:pt x="201" y="376"/>
                    <a:pt x="151" y="477"/>
                    <a:pt x="101" y="652"/>
                  </a:cubicBezTo>
                  <a:cubicBezTo>
                    <a:pt x="51" y="853"/>
                    <a:pt x="1" y="1128"/>
                    <a:pt x="1" y="1454"/>
                  </a:cubicBezTo>
                  <a:cubicBezTo>
                    <a:pt x="1" y="1630"/>
                    <a:pt x="1" y="1830"/>
                    <a:pt x="51" y="2031"/>
                  </a:cubicBezTo>
                  <a:cubicBezTo>
                    <a:pt x="101" y="2231"/>
                    <a:pt x="201" y="2457"/>
                    <a:pt x="352" y="2657"/>
                  </a:cubicBezTo>
                  <a:cubicBezTo>
                    <a:pt x="502" y="2858"/>
                    <a:pt x="753" y="3058"/>
                    <a:pt x="1028" y="3133"/>
                  </a:cubicBezTo>
                  <a:cubicBezTo>
                    <a:pt x="1079" y="3158"/>
                    <a:pt x="1154" y="3184"/>
                    <a:pt x="1229" y="3209"/>
                  </a:cubicBezTo>
                  <a:cubicBezTo>
                    <a:pt x="1279" y="3209"/>
                    <a:pt x="1354" y="3209"/>
                    <a:pt x="1429" y="3234"/>
                  </a:cubicBezTo>
                  <a:lnTo>
                    <a:pt x="1655" y="3234"/>
                  </a:lnTo>
                  <a:lnTo>
                    <a:pt x="1830" y="3209"/>
                  </a:lnTo>
                  <a:cubicBezTo>
                    <a:pt x="1906" y="3209"/>
                    <a:pt x="2081" y="3133"/>
                    <a:pt x="2231" y="3083"/>
                  </a:cubicBezTo>
                  <a:cubicBezTo>
                    <a:pt x="2382" y="3033"/>
                    <a:pt x="2482" y="2933"/>
                    <a:pt x="2582" y="2858"/>
                  </a:cubicBezTo>
                  <a:cubicBezTo>
                    <a:pt x="2783" y="2682"/>
                    <a:pt x="2933" y="2482"/>
                    <a:pt x="3059" y="2256"/>
                  </a:cubicBezTo>
                  <a:cubicBezTo>
                    <a:pt x="3159" y="2056"/>
                    <a:pt x="3234" y="1855"/>
                    <a:pt x="3259" y="1655"/>
                  </a:cubicBezTo>
                  <a:cubicBezTo>
                    <a:pt x="3309" y="1454"/>
                    <a:pt x="3334" y="1279"/>
                    <a:pt x="3359" y="1103"/>
                  </a:cubicBezTo>
                  <a:cubicBezTo>
                    <a:pt x="3384" y="777"/>
                    <a:pt x="3334" y="502"/>
                    <a:pt x="3309" y="301"/>
                  </a:cubicBezTo>
                  <a:cubicBezTo>
                    <a:pt x="3284" y="101"/>
                    <a:pt x="3234" y="1"/>
                    <a:pt x="3234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229;p35"/>
            <p:cNvSpPr/>
            <p:nvPr/>
          </p:nvSpPr>
          <p:spPr>
            <a:xfrm>
              <a:off x="7786185" y="3926522"/>
              <a:ext cx="141808" cy="151908"/>
            </a:xfrm>
            <a:custGeom>
              <a:avLst/>
              <a:gdLst/>
              <a:ahLst/>
              <a:cxnLst/>
              <a:rect l="l" t="t" r="r" b="b"/>
              <a:pathLst>
                <a:path w="3159" h="3384" extrusionOk="0">
                  <a:moveTo>
                    <a:pt x="3008" y="0"/>
                  </a:moveTo>
                  <a:cubicBezTo>
                    <a:pt x="3008" y="0"/>
                    <a:pt x="2883" y="426"/>
                    <a:pt x="2682" y="1028"/>
                  </a:cubicBezTo>
                  <a:cubicBezTo>
                    <a:pt x="2632" y="1178"/>
                    <a:pt x="2582" y="1354"/>
                    <a:pt x="2532" y="1504"/>
                  </a:cubicBezTo>
                  <a:cubicBezTo>
                    <a:pt x="2457" y="1679"/>
                    <a:pt x="2381" y="1830"/>
                    <a:pt x="2306" y="2005"/>
                  </a:cubicBezTo>
                  <a:cubicBezTo>
                    <a:pt x="2231" y="2156"/>
                    <a:pt x="2131" y="2306"/>
                    <a:pt x="2031" y="2406"/>
                  </a:cubicBezTo>
                  <a:lnTo>
                    <a:pt x="1955" y="2456"/>
                  </a:lnTo>
                  <a:lnTo>
                    <a:pt x="1880" y="2507"/>
                  </a:lnTo>
                  <a:lnTo>
                    <a:pt x="1830" y="2532"/>
                  </a:lnTo>
                  <a:lnTo>
                    <a:pt x="1805" y="2557"/>
                  </a:lnTo>
                  <a:lnTo>
                    <a:pt x="1554" y="2557"/>
                  </a:lnTo>
                  <a:cubicBezTo>
                    <a:pt x="1479" y="2532"/>
                    <a:pt x="1404" y="2532"/>
                    <a:pt x="1329" y="2507"/>
                  </a:cubicBezTo>
                  <a:cubicBezTo>
                    <a:pt x="1203" y="2456"/>
                    <a:pt x="1078" y="2356"/>
                    <a:pt x="978" y="2256"/>
                  </a:cubicBezTo>
                  <a:cubicBezTo>
                    <a:pt x="878" y="2131"/>
                    <a:pt x="777" y="2030"/>
                    <a:pt x="702" y="1880"/>
                  </a:cubicBezTo>
                  <a:cubicBezTo>
                    <a:pt x="627" y="1730"/>
                    <a:pt x="552" y="1579"/>
                    <a:pt x="502" y="1429"/>
                  </a:cubicBezTo>
                  <a:cubicBezTo>
                    <a:pt x="376" y="1153"/>
                    <a:pt x="301" y="902"/>
                    <a:pt x="251" y="702"/>
                  </a:cubicBezTo>
                  <a:cubicBezTo>
                    <a:pt x="201" y="527"/>
                    <a:pt x="176" y="426"/>
                    <a:pt x="176" y="426"/>
                  </a:cubicBezTo>
                  <a:cubicBezTo>
                    <a:pt x="176" y="426"/>
                    <a:pt x="126" y="527"/>
                    <a:pt x="101" y="727"/>
                  </a:cubicBezTo>
                  <a:cubicBezTo>
                    <a:pt x="51" y="902"/>
                    <a:pt x="0" y="1178"/>
                    <a:pt x="26" y="1529"/>
                  </a:cubicBezTo>
                  <a:cubicBezTo>
                    <a:pt x="26" y="1705"/>
                    <a:pt x="51" y="1905"/>
                    <a:pt x="126" y="2106"/>
                  </a:cubicBezTo>
                  <a:cubicBezTo>
                    <a:pt x="176" y="2306"/>
                    <a:pt x="251" y="2507"/>
                    <a:pt x="401" y="2732"/>
                  </a:cubicBezTo>
                  <a:cubicBezTo>
                    <a:pt x="552" y="2908"/>
                    <a:pt x="752" y="3133"/>
                    <a:pt x="1003" y="3233"/>
                  </a:cubicBezTo>
                  <a:cubicBezTo>
                    <a:pt x="1128" y="3309"/>
                    <a:pt x="1254" y="3334"/>
                    <a:pt x="1404" y="3359"/>
                  </a:cubicBezTo>
                  <a:lnTo>
                    <a:pt x="1454" y="3384"/>
                  </a:lnTo>
                  <a:lnTo>
                    <a:pt x="1805" y="3384"/>
                  </a:lnTo>
                  <a:cubicBezTo>
                    <a:pt x="2181" y="3334"/>
                    <a:pt x="2482" y="3158"/>
                    <a:pt x="2632" y="2933"/>
                  </a:cubicBezTo>
                  <a:cubicBezTo>
                    <a:pt x="2833" y="2732"/>
                    <a:pt x="2908" y="2481"/>
                    <a:pt x="3008" y="2281"/>
                  </a:cubicBezTo>
                  <a:cubicBezTo>
                    <a:pt x="3083" y="2055"/>
                    <a:pt x="3108" y="1855"/>
                    <a:pt x="3133" y="1654"/>
                  </a:cubicBezTo>
                  <a:cubicBezTo>
                    <a:pt x="3158" y="1454"/>
                    <a:pt x="3158" y="1278"/>
                    <a:pt x="3158" y="1103"/>
                  </a:cubicBezTo>
                  <a:cubicBezTo>
                    <a:pt x="3158" y="426"/>
                    <a:pt x="3008" y="0"/>
                    <a:pt x="3008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1230;p35"/>
            <p:cNvSpPr/>
            <p:nvPr/>
          </p:nvSpPr>
          <p:spPr>
            <a:xfrm>
              <a:off x="7538664" y="4097506"/>
              <a:ext cx="140685" cy="56292"/>
            </a:xfrm>
            <a:custGeom>
              <a:avLst/>
              <a:gdLst/>
              <a:ahLst/>
              <a:cxnLst/>
              <a:rect l="l" t="t" r="r" b="b"/>
              <a:pathLst>
                <a:path w="3134" h="1254" extrusionOk="0">
                  <a:moveTo>
                    <a:pt x="1555" y="1"/>
                  </a:moveTo>
                  <a:cubicBezTo>
                    <a:pt x="702" y="1"/>
                    <a:pt x="1" y="276"/>
                    <a:pt x="1" y="627"/>
                  </a:cubicBezTo>
                  <a:cubicBezTo>
                    <a:pt x="1" y="978"/>
                    <a:pt x="702" y="1254"/>
                    <a:pt x="1555" y="1254"/>
                  </a:cubicBezTo>
                  <a:cubicBezTo>
                    <a:pt x="2432" y="1254"/>
                    <a:pt x="3133" y="978"/>
                    <a:pt x="3133" y="627"/>
                  </a:cubicBezTo>
                  <a:cubicBezTo>
                    <a:pt x="3133" y="276"/>
                    <a:pt x="2432" y="1"/>
                    <a:pt x="1555" y="1"/>
                  </a:cubicBezTo>
                  <a:close/>
                </a:path>
              </a:pathLst>
            </a:custGeom>
            <a:solidFill>
              <a:srgbClr val="FEC1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231;p35"/>
            <p:cNvSpPr/>
            <p:nvPr/>
          </p:nvSpPr>
          <p:spPr>
            <a:xfrm>
              <a:off x="8014583" y="4062627"/>
              <a:ext cx="140685" cy="56292"/>
            </a:xfrm>
            <a:custGeom>
              <a:avLst/>
              <a:gdLst/>
              <a:ahLst/>
              <a:cxnLst/>
              <a:rect l="l" t="t" r="r" b="b"/>
              <a:pathLst>
                <a:path w="3134" h="1254" extrusionOk="0">
                  <a:moveTo>
                    <a:pt x="1554" y="1"/>
                  </a:moveTo>
                  <a:cubicBezTo>
                    <a:pt x="702" y="1"/>
                    <a:pt x="0" y="277"/>
                    <a:pt x="0" y="627"/>
                  </a:cubicBezTo>
                  <a:cubicBezTo>
                    <a:pt x="0" y="978"/>
                    <a:pt x="702" y="1254"/>
                    <a:pt x="1554" y="1254"/>
                  </a:cubicBezTo>
                  <a:cubicBezTo>
                    <a:pt x="2431" y="1254"/>
                    <a:pt x="3133" y="978"/>
                    <a:pt x="3133" y="627"/>
                  </a:cubicBezTo>
                  <a:cubicBezTo>
                    <a:pt x="3133" y="277"/>
                    <a:pt x="2431" y="1"/>
                    <a:pt x="1554" y="1"/>
                  </a:cubicBezTo>
                  <a:close/>
                </a:path>
              </a:pathLst>
            </a:custGeom>
            <a:solidFill>
              <a:srgbClr val="FEC1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69537A60-0A9F-4F92-B748-6D0DF29F24D7}"/>
              </a:ext>
            </a:extLst>
          </p:cNvPr>
          <p:cNvSpPr/>
          <p:nvPr/>
        </p:nvSpPr>
        <p:spPr>
          <a:xfrm>
            <a:off x="5558522" y="434348"/>
            <a:ext cx="6690167" cy="197781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3376947-940B-4EBA-99FF-6E09FD1304B2}"/>
              </a:ext>
            </a:extLst>
          </p:cNvPr>
          <p:cNvSpPr txBox="1"/>
          <p:nvPr/>
        </p:nvSpPr>
        <p:spPr>
          <a:xfrm>
            <a:off x="1542908" y="40890"/>
            <a:ext cx="4756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n w="19050">
                  <a:solidFill>
                    <a:srgbClr val="E92B72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800" dirty="0">
                <a:ln w="19050">
                  <a:solidFill>
                    <a:srgbClr val="E92B72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19050">
                  <a:solidFill>
                    <a:srgbClr val="E92B72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800" dirty="0">
                <a:ln w="19050">
                  <a:solidFill>
                    <a:srgbClr val="E92B72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19050">
                  <a:solidFill>
                    <a:srgbClr val="E92B72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vi-VN" sz="4800" dirty="0">
              <a:ln w="19050">
                <a:solidFill>
                  <a:srgbClr val="E92B72"/>
                </a:solidFill>
              </a:ln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" name="Picture 50" descr="A picture containing clipart&#10;&#10;Description automatically generated">
            <a:extLst>
              <a:ext uri="{FF2B5EF4-FFF2-40B4-BE49-F238E27FC236}">
                <a16:creationId xmlns:a16="http://schemas.microsoft.com/office/drawing/2014/main" id="{EDC10E79-53E4-4224-A2B6-D1F1DD5AFA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93" b="94012" l="8529" r="93177">
                        <a14:foregroundMark x1="34115" y1="12974" x2="34755" y2="21557"/>
                        <a14:foregroundMark x1="35181" y1="6188" x2="33475" y2="19561"/>
                        <a14:foregroundMark x1="33475" y1="19561" x2="33262" y2="19760"/>
                        <a14:foregroundMark x1="32836" y1="28942" x2="32409" y2="29541"/>
                        <a14:foregroundMark x1="26013" y1="27745" x2="28145" y2="31537"/>
                        <a14:foregroundMark x1="23028" y1="89022" x2="22388" y2="90419"/>
                        <a14:foregroundMark x1="28785" y1="92415" x2="29211" y2="92814"/>
                        <a14:foregroundMark x1="21535" y1="92814" x2="21962" y2="93812"/>
                        <a14:foregroundMark x1="8742" y1="63074" x2="10021" y2="64870"/>
                        <a14:foregroundMark x1="86567" y1="36727" x2="90192" y2="43513"/>
                        <a14:foregroundMark x1="93390" y1="44511" x2="93177" y2="46108"/>
                        <a14:foregroundMark x1="67804" y1="26547" x2="69083" y2="34930"/>
                        <a14:foregroundMark x1="66738" y1="5190" x2="66738" y2="5190"/>
                        <a14:foregroundMark x1="29638" y1="3792" x2="29638" y2="3792"/>
                        <a14:foregroundMark x1="29211" y1="94012" x2="29211" y2="94012"/>
                        <a14:foregroundMark x1="56716" y1="93613" x2="56716" y2="93613"/>
                        <a14:foregroundMark x1="19403" y1="47505" x2="19403" y2="47505"/>
                        <a14:foregroundMark x1="19616" y1="44311" x2="19616" y2="44311"/>
                        <a14:foregroundMark x1="19403" y1="45509" x2="19403" y2="46307"/>
                        <a14:foregroundMark x1="19190" y1="48503" x2="19403" y2="49701"/>
                        <a14:foregroundMark x1="19616" y1="51098" x2="19616" y2="51497"/>
                        <a14:foregroundMark x1="20043" y1="52495" x2="20043" y2="52495"/>
                        <a14:foregroundMark x1="20256" y1="53892" x2="20256" y2="53892"/>
                        <a14:foregroundMark x1="19616" y1="44311" x2="19616" y2="44311"/>
                        <a14:foregroundMark x1="19190" y1="43713" x2="19190" y2="43713"/>
                        <a14:foregroundMark x1="19403" y1="43912" x2="19616" y2="453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818" y="2048920"/>
            <a:ext cx="4064829" cy="4342174"/>
          </a:xfrm>
          <a:prstGeom prst="rect">
            <a:avLst/>
          </a:prstGeom>
        </p:spPr>
      </p:pic>
      <p:pic>
        <p:nvPicPr>
          <p:cNvPr id="56" name="Picture 55" descr="Shape, circle&#10;&#10;Description automatically generated">
            <a:extLst>
              <a:ext uri="{FF2B5EF4-FFF2-40B4-BE49-F238E27FC236}">
                <a16:creationId xmlns:a16="http://schemas.microsoft.com/office/drawing/2014/main" id="{1EB5B8D1-DE11-4BA6-AE86-96D80F30649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250" b="95125" l="1000" r="95375">
                        <a14:foregroundMark x1="51000" y1="39000" x2="48250" y2="60250"/>
                        <a14:foregroundMark x1="48250" y1="60250" x2="49250" y2="63875"/>
                        <a14:foregroundMark x1="38375" y1="43250" x2="30750" y2="59250"/>
                        <a14:foregroundMark x1="30750" y1="59250" x2="31500" y2="68625"/>
                        <a14:foregroundMark x1="31500" y1="68625" x2="32375" y2="67250"/>
                        <a14:foregroundMark x1="33000" y1="48250" x2="43000" y2="71000"/>
                        <a14:foregroundMark x1="31625" y1="47875" x2="32875" y2="60125"/>
                        <a14:foregroundMark x1="32875" y1="60125" x2="33875" y2="60000"/>
                        <a14:foregroundMark x1="33875" y1="49250" x2="37250" y2="64750"/>
                        <a14:foregroundMark x1="37250" y1="64750" x2="35625" y2="57125"/>
                        <a14:foregroundMark x1="27500" y1="40250" x2="23875" y2="54625"/>
                        <a14:foregroundMark x1="23875" y1="54625" x2="21875" y2="54750"/>
                        <a14:foregroundMark x1="14875" y1="37750" x2="13375" y2="57875"/>
                        <a14:foregroundMark x1="11750" y1="48250" x2="11750" y2="57375"/>
                        <a14:foregroundMark x1="11750" y1="57000" x2="19500" y2="73375"/>
                        <a14:foregroundMark x1="19500" y1="73375" x2="20750" y2="74625"/>
                        <a14:foregroundMark x1="18750" y1="68875" x2="23375" y2="77750"/>
                        <a14:foregroundMark x1="23375" y1="77750" x2="23625" y2="74500"/>
                        <a14:foregroundMark x1="16000" y1="62625" x2="29625" y2="72125"/>
                        <a14:foregroundMark x1="29625" y1="72125" x2="36250" y2="71375"/>
                        <a14:foregroundMark x1="36500" y1="55000" x2="41375" y2="49375"/>
                        <a14:foregroundMark x1="41375" y1="49375" x2="41375" y2="47875"/>
                        <a14:foregroundMark x1="39625" y1="36375" x2="49375" y2="32500"/>
                        <a14:foregroundMark x1="32500" y1="24875" x2="46125" y2="19375"/>
                        <a14:foregroundMark x1="46125" y1="19375" x2="45125" y2="23250"/>
                        <a14:foregroundMark x1="36125" y1="19250" x2="55375" y2="27375"/>
                        <a14:foregroundMark x1="55375" y1="27375" x2="58125" y2="29750"/>
                        <a14:foregroundMark x1="49500" y1="23625" x2="69625" y2="40500"/>
                        <a14:foregroundMark x1="69625" y1="40500" x2="68000" y2="41000"/>
                        <a14:foregroundMark x1="4588" y1="35589" x2="5500" y2="38000"/>
                        <a14:foregroundMark x1="9375" y1="39750" x2="8250" y2="56875"/>
                        <a14:foregroundMark x1="7625" y1="46875" x2="9500" y2="61000"/>
                        <a14:foregroundMark x1="9500" y1="61000" x2="11125" y2="64750"/>
                        <a14:foregroundMark x1="12250" y1="62250" x2="17750" y2="69250"/>
                        <a14:foregroundMark x1="15000" y1="73250" x2="30625" y2="82875"/>
                        <a14:foregroundMark x1="30625" y1="82875" x2="35250" y2="80625"/>
                        <a14:foregroundMark x1="41625" y1="81125" x2="47750" y2="85125"/>
                        <a14:foregroundMark x1="47750" y1="85125" x2="50625" y2="85000"/>
                        <a14:foregroundMark x1="36500" y1="86875" x2="48250" y2="90375"/>
                        <a14:foregroundMark x1="48250" y1="90375" x2="50000" y2="90375"/>
                        <a14:foregroundMark x1="46375" y1="93250" x2="61250" y2="94375"/>
                        <a14:foregroundMark x1="61250" y1="94375" x2="61250" y2="94125"/>
                        <a14:foregroundMark x1="78250" y1="69000" x2="75375" y2="81750"/>
                        <a14:foregroundMark x1="85000" y1="60000" x2="83625" y2="66875"/>
                        <a14:foregroundMark x1="83625" y1="66875" x2="82000" y2="69375"/>
                        <a14:foregroundMark x1="89250" y1="48875" x2="89000" y2="60125"/>
                        <a14:foregroundMark x1="88125" y1="52250" x2="89375" y2="62500"/>
                        <a14:foregroundMark x1="89375" y1="62500" x2="89000" y2="64000"/>
                        <a14:foregroundMark x1="81500" y1="43125" x2="79250" y2="68125"/>
                        <a14:foregroundMark x1="70750" y1="42000" x2="71875" y2="65250"/>
                        <a14:foregroundMark x1="72375" y1="44875" x2="83875" y2="70500"/>
                        <a14:foregroundMark x1="83875" y1="70500" x2="84125" y2="66750"/>
                        <a14:foregroundMark x1="80500" y1="45750" x2="80750" y2="60125"/>
                        <a14:foregroundMark x1="79750" y1="44500" x2="78000" y2="47375"/>
                        <a14:foregroundMark x1="57250" y1="17750" x2="69375" y2="24875"/>
                        <a14:foregroundMark x1="52750" y1="14875" x2="63500" y2="20000"/>
                        <a14:foregroundMark x1="38500" y1="19875" x2="44375" y2="20625"/>
                        <a14:foregroundMark x1="36500" y1="18000" x2="43375" y2="17125"/>
                        <a14:foregroundMark x1="25375" y1="17500" x2="31875" y2="21000"/>
                        <a14:foregroundMark x1="31875" y1="21000" x2="32250" y2="30375"/>
                        <a14:foregroundMark x1="32250" y1="30375" x2="32125" y2="30625"/>
                        <a14:foregroundMark x1="24250" y1="23375" x2="13875" y2="42250"/>
                        <a14:foregroundMark x1="18000" y1="33125" x2="13500" y2="45875"/>
                        <a14:foregroundMark x1="13500" y1="35500" x2="13500" y2="48125"/>
                        <a14:foregroundMark x1="13500" y1="48125" x2="13625" y2="46000"/>
                        <a14:foregroundMark x1="13250" y1="29625" x2="10750" y2="52500"/>
                        <a14:foregroundMark x1="10750" y1="52500" x2="12500" y2="51125"/>
                        <a14:foregroundMark x1="17750" y1="38375" x2="18000" y2="49125"/>
                        <a14:foregroundMark x1="18000" y1="49125" x2="18000" y2="48375"/>
                        <a14:foregroundMark x1="19000" y1="36375" x2="20500" y2="54500"/>
                        <a14:foregroundMark x1="20500" y1="54500" x2="21875" y2="47625"/>
                        <a14:foregroundMark x1="22500" y1="45625" x2="24875" y2="61250"/>
                        <a14:foregroundMark x1="24875" y1="61250" x2="25125" y2="61500"/>
                        <a14:foregroundMark x1="23000" y1="53000" x2="23500" y2="64500"/>
                        <a14:foregroundMark x1="18000" y1="54125" x2="23125" y2="67875"/>
                        <a14:foregroundMark x1="23125" y1="67875" x2="23625" y2="66500"/>
                        <a14:foregroundMark x1="21625" y1="57625" x2="23375" y2="70125"/>
                        <a14:foregroundMark x1="17500" y1="60625" x2="27750" y2="72375"/>
                        <a14:foregroundMark x1="27750" y1="72375" x2="28000" y2="73375"/>
                        <a14:foregroundMark x1="13125" y1="73000" x2="23250" y2="81625"/>
                        <a14:foregroundMark x1="22750" y1="82000" x2="32875" y2="85500"/>
                        <a14:foregroundMark x1="32875" y1="85500" x2="35750" y2="85500"/>
                        <a14:foregroundMark x1="34625" y1="90250" x2="41250" y2="93250"/>
                        <a14:foregroundMark x1="41250" y1="93250" x2="41875" y2="93250"/>
                        <a14:foregroundMark x1="49250" y1="92625" x2="58750" y2="89875"/>
                        <a14:foregroundMark x1="58750" y1="89875" x2="69875" y2="79625"/>
                        <a14:foregroundMark x1="66875" y1="91500" x2="76125" y2="80125"/>
                        <a14:foregroundMark x1="76125" y1="80125" x2="79250" y2="71875"/>
                        <a14:foregroundMark x1="79250" y1="71875" x2="79250" y2="71625"/>
                        <a14:foregroundMark x1="85250" y1="66500" x2="82875" y2="77750"/>
                        <a14:foregroundMark x1="82875" y1="77750" x2="82000" y2="78875"/>
                        <a14:foregroundMark x1="90750" y1="57250" x2="90875" y2="68125"/>
                        <a14:foregroundMark x1="90625" y1="43750" x2="94750" y2="55875"/>
                        <a14:foregroundMark x1="89625" y1="34125" x2="91125" y2="45500"/>
                        <a14:foregroundMark x1="81000" y1="22375" x2="81500" y2="28000"/>
                        <a14:foregroundMark x1="57625" y1="12250" x2="70875" y2="26000"/>
                        <a14:foregroundMark x1="55875" y1="17500" x2="67125" y2="21000"/>
                        <a14:foregroundMark x1="67125" y1="21000" x2="65000" y2="20500"/>
                        <a14:foregroundMark x1="56750" y1="13125" x2="67625" y2="19500"/>
                        <a14:foregroundMark x1="67625" y1="19500" x2="64250" y2="24625"/>
                        <a14:foregroundMark x1="44625" y1="19125" x2="48250" y2="31750"/>
                        <a14:foregroundMark x1="48250" y1="31750" x2="49250" y2="33375"/>
                        <a14:foregroundMark x1="53750" y1="21500" x2="63750" y2="41250"/>
                        <a14:foregroundMark x1="63750" y1="41250" x2="63000" y2="34500"/>
                        <a14:foregroundMark x1="59875" y1="24750" x2="65500" y2="43625"/>
                        <a14:foregroundMark x1="65500" y1="43625" x2="64750" y2="35000"/>
                        <a14:foregroundMark x1="63875" y1="28000" x2="70250" y2="41750"/>
                        <a14:foregroundMark x1="70250" y1="41750" x2="69500" y2="40125"/>
                        <a14:foregroundMark x1="63625" y1="26125" x2="69750" y2="42750"/>
                        <a14:foregroundMark x1="69750" y1="42750" x2="67000" y2="35125"/>
                        <a14:foregroundMark x1="61125" y1="24625" x2="71125" y2="43750"/>
                        <a14:foregroundMark x1="64375" y1="22000" x2="73750" y2="36875"/>
                        <a14:foregroundMark x1="73750" y1="36875" x2="70000" y2="31250"/>
                        <a14:foregroundMark x1="62250" y1="18375" x2="65500" y2="27000"/>
                        <a14:foregroundMark x1="38625" y1="20625" x2="25750" y2="30375"/>
                        <a14:foregroundMark x1="25750" y1="30375" x2="24875" y2="30250"/>
                        <a14:foregroundMark x1="27375" y1="20250" x2="22250" y2="29875"/>
                        <a14:foregroundMark x1="22250" y1="29875" x2="21875" y2="30250"/>
                        <a14:foregroundMark x1="21500" y1="22500" x2="14125" y2="27625"/>
                        <a14:foregroundMark x1="14125" y1="27625" x2="15500" y2="25375"/>
                        <a14:foregroundMark x1="18625" y1="19750" x2="13500" y2="26250"/>
                        <a14:foregroundMark x1="13500" y1="26250" x2="12875" y2="25250"/>
                        <a14:foregroundMark x1="21375" y1="17500" x2="18500" y2="24125"/>
                        <a14:foregroundMark x1="18500" y1="24125" x2="21000" y2="23000"/>
                        <a14:foregroundMark x1="34500" y1="16750" x2="42375" y2="16750"/>
                        <a14:foregroundMark x1="42375" y1="16750" x2="45875" y2="16625"/>
                        <a14:foregroundMark x1="39500" y1="16625" x2="47250" y2="19875"/>
                        <a14:foregroundMark x1="41625" y1="16125" x2="56625" y2="16125"/>
                        <a14:foregroundMark x1="56625" y1="16125" x2="56250" y2="17750"/>
                        <a14:foregroundMark x1="52125" y1="14875" x2="54875" y2="41875"/>
                        <a14:foregroundMark x1="54875" y1="41875" x2="53375" y2="42000"/>
                        <a14:foregroundMark x1="45875" y1="27000" x2="36375" y2="41625"/>
                        <a14:foregroundMark x1="36375" y1="41625" x2="32125" y2="43875"/>
                        <a14:foregroundMark x1="30000" y1="29250" x2="31500" y2="36750"/>
                        <a14:foregroundMark x1="31500" y1="36750" x2="34125" y2="31375"/>
                        <a14:foregroundMark x1="36125" y1="26000" x2="39250" y2="29000"/>
                        <a14:foregroundMark x1="44625" y1="20375" x2="44625" y2="30625"/>
                        <a14:foregroundMark x1="44625" y1="30625" x2="45875" y2="30500"/>
                        <a14:foregroundMark x1="47750" y1="25500" x2="45875" y2="35500"/>
                        <a14:foregroundMark x1="45875" y1="35500" x2="42500" y2="39500"/>
                        <a14:foregroundMark x1="12750" y1="70625" x2="12750" y2="70625"/>
                        <a14:foregroundMark x1="9125" y1="69750" x2="15250" y2="76000"/>
                        <a14:foregroundMark x1="8125" y1="59500" x2="10375" y2="67625"/>
                        <a14:foregroundMark x1="10375" y1="67625" x2="10750" y2="67375"/>
                        <a14:foregroundMark x1="6625" y1="47250" x2="10000" y2="56250"/>
                        <a14:foregroundMark x1="8875" y1="34625" x2="7625" y2="46000"/>
                        <a14:foregroundMark x1="6500" y1="39000" x2="4750" y2="45875"/>
                        <a14:foregroundMark x1="4750" y1="45875" x2="4500" y2="45875"/>
                        <a14:foregroundMark x1="8000" y1="31000" x2="8375" y2="37375"/>
                        <a14:foregroundMark x1="13375" y1="25000" x2="9375" y2="35375"/>
                        <a14:foregroundMark x1="11625" y1="26250" x2="24875" y2="16125"/>
                        <a14:foregroundMark x1="24875" y1="16125" x2="32000" y2="12375"/>
                        <a14:foregroundMark x1="32000" y1="12375" x2="51625" y2="10125"/>
                        <a14:foregroundMark x1="51625" y1="10125" x2="60750" y2="12375"/>
                        <a14:foregroundMark x1="60750" y1="12375" x2="77500" y2="25375"/>
                        <a14:foregroundMark x1="77500" y1="25375" x2="86125" y2="41000"/>
                        <a14:foregroundMark x1="86125" y1="41000" x2="91375" y2="71000"/>
                        <a14:foregroundMark x1="91375" y1="71000" x2="82500" y2="84250"/>
                        <a14:foregroundMark x1="82500" y1="84250" x2="77807" y2="88161"/>
                        <a14:foregroundMark x1="76102" y1="89383" x2="75750" y2="89500"/>
                        <a14:foregroundMark x1="90125" y1="54250" x2="87625" y2="65625"/>
                        <a14:foregroundMark x1="87625" y1="65625" x2="76875" y2="81500"/>
                        <a14:foregroundMark x1="76875" y1="81500" x2="71000" y2="86125"/>
                        <a14:foregroundMark x1="71000" y1="86125" x2="71000" y2="86125"/>
                        <a14:foregroundMark x1="72250" y1="85000" x2="65250" y2="90875"/>
                        <a14:foregroundMark x1="65250" y1="90875" x2="64875" y2="88125"/>
                        <a14:foregroundMark x1="78625" y1="80250" x2="69750" y2="87625"/>
                        <a14:foregroundMark x1="69750" y1="87625" x2="64250" y2="89625"/>
                        <a14:foregroundMark x1="73000" y1="87625" x2="41125" y2="92250"/>
                        <a14:foregroundMark x1="41125" y1="92250" x2="32750" y2="91375"/>
                        <a14:foregroundMark x1="32750" y1="91375" x2="20250" y2="82500"/>
                        <a14:foregroundMark x1="25500" y1="68625" x2="30250" y2="79875"/>
                        <a14:foregroundMark x1="30250" y1="79875" x2="32250" y2="81875"/>
                        <a14:foregroundMark x1="22625" y1="63500" x2="25625" y2="73875"/>
                        <a14:foregroundMark x1="25625" y1="73875" x2="30000" y2="78500"/>
                        <a14:foregroundMark x1="23625" y1="66250" x2="27625" y2="76500"/>
                        <a14:foregroundMark x1="27625" y1="76500" x2="26875" y2="74875"/>
                        <a14:foregroundMark x1="21875" y1="67750" x2="23625" y2="74000"/>
                        <a14:foregroundMark x1="21375" y1="66750" x2="29875" y2="71750"/>
                        <a14:foregroundMark x1="29875" y1="71750" x2="29375" y2="71875"/>
                        <a14:foregroundMark x1="66750" y1="51125" x2="69125" y2="66875"/>
                        <a14:foregroundMark x1="68875" y1="62375" x2="72750" y2="76750"/>
                        <a14:foregroundMark x1="72750" y1="76750" x2="72625" y2="69750"/>
                        <a14:foregroundMark x1="71625" y1="62750" x2="73000" y2="76625"/>
                        <a14:foregroundMark x1="73250" y1="69000" x2="74000" y2="83000"/>
                        <a14:foregroundMark x1="74125" y1="60375" x2="75625" y2="75375"/>
                        <a14:foregroundMark x1="77375" y1="54750" x2="77375" y2="67000"/>
                        <a14:foregroundMark x1="77375" y1="67000" x2="78125" y2="64625"/>
                        <a14:foregroundMark x1="79625" y1="42750" x2="81750" y2="53625"/>
                        <a14:foregroundMark x1="81750" y1="53625" x2="82750" y2="51250"/>
                        <a14:foregroundMark x1="82750" y1="37250" x2="84750" y2="50750"/>
                        <a14:foregroundMark x1="84750" y1="50750" x2="85500" y2="52250"/>
                        <a14:foregroundMark x1="81875" y1="36875" x2="85250" y2="71125"/>
                        <a14:foregroundMark x1="85250" y1="71125" x2="85500" y2="67875"/>
                        <a14:foregroundMark x1="85125" y1="51500" x2="89500" y2="57000"/>
                        <a14:foregroundMark x1="89500" y1="57000" x2="89875" y2="56875"/>
                        <a14:foregroundMark x1="67750" y1="27500" x2="79500" y2="36500"/>
                        <a14:foregroundMark x1="73500" y1="26875" x2="78375" y2="33875"/>
                        <a14:foregroundMark x1="78375" y1="33875" x2="76125" y2="32125"/>
                        <a14:foregroundMark x1="70875" y1="24875" x2="83125" y2="38250"/>
                        <a14:foregroundMark x1="75625" y1="27250" x2="87125" y2="38000"/>
                        <a14:foregroundMark x1="87125" y1="38000" x2="87375" y2="37625"/>
                        <a14:foregroundMark x1="85500" y1="30625" x2="90875" y2="40750"/>
                        <a14:foregroundMark x1="90875" y1="40750" x2="91000" y2="40750"/>
                        <a14:foregroundMark x1="85625" y1="26375" x2="90500" y2="38125"/>
                        <a14:foregroundMark x1="90500" y1="38125" x2="90500" y2="38750"/>
                        <a14:foregroundMark x1="84500" y1="26750" x2="92500" y2="37875"/>
                        <a14:foregroundMark x1="92500" y1="37875" x2="93125" y2="39875"/>
                        <a14:foregroundMark x1="88000" y1="30750" x2="91625" y2="39125"/>
                        <a14:foregroundMark x1="91625" y1="39125" x2="92375" y2="44750"/>
                        <a14:foregroundMark x1="92875" y1="42000" x2="94375" y2="53375"/>
                        <a14:foregroundMark x1="94375" y1="53375" x2="93750" y2="52625"/>
                        <a14:foregroundMark x1="95000" y1="47875" x2="95250" y2="50750"/>
                        <a14:foregroundMark x1="94375" y1="42375" x2="94500" y2="48875"/>
                        <a14:foregroundMark x1="94875" y1="43500" x2="95250" y2="49875"/>
                        <a14:foregroundMark x1="95375" y1="50375" x2="94500" y2="60875"/>
                        <a14:foregroundMark x1="94500" y1="60875" x2="93625" y2="60500"/>
                        <a14:foregroundMark x1="93375" y1="55000" x2="93125" y2="60750"/>
                        <a14:foregroundMark x1="93000" y1="53500" x2="90875" y2="62250"/>
                        <a14:foregroundMark x1="90875" y1="62250" x2="90750" y2="61625"/>
                        <a14:foregroundMark x1="87750" y1="54500" x2="82750" y2="45625"/>
                        <a14:foregroundMark x1="78875" y1="41875" x2="76250" y2="62375"/>
                        <a14:foregroundMark x1="76250" y1="62375" x2="76750" y2="60250"/>
                        <a14:foregroundMark x1="78750" y1="40250" x2="78750" y2="60375"/>
                        <a14:foregroundMark x1="78750" y1="60375" x2="76875" y2="54125"/>
                        <a14:foregroundMark x1="74625" y1="44500" x2="70500" y2="82125"/>
                        <a14:foregroundMark x1="70500" y1="82125" x2="69125" y2="80750"/>
                        <a14:foregroundMark x1="68500" y1="75875" x2="67000" y2="82125"/>
                        <a14:foregroundMark x1="68875" y1="75875" x2="58875" y2="84625"/>
                        <a14:foregroundMark x1="58875" y1="84625" x2="49000" y2="85250"/>
                        <a14:foregroundMark x1="49000" y1="85250" x2="49750" y2="85125"/>
                        <a14:foregroundMark x1="51125" y1="85000" x2="64625" y2="86000"/>
                        <a14:foregroundMark x1="48250" y1="88875" x2="59500" y2="89000"/>
                        <a14:foregroundMark x1="59500" y1="89000" x2="55000" y2="89500"/>
                        <a14:foregroundMark x1="43375" y1="92500" x2="45625" y2="94000"/>
                        <a14:foregroundMark x1="41500" y1="94375" x2="43125" y2="94375"/>
                        <a14:foregroundMark x1="44875" y1="95125" x2="48875" y2="95125"/>
                        <a14:foregroundMark x1="53000" y1="95125" x2="53875" y2="94875"/>
                        <a14:foregroundMark x1="62625" y1="90375" x2="66125" y2="88000"/>
                        <a14:foregroundMark x1="58875" y1="91500" x2="67250" y2="88125"/>
                        <a14:foregroundMark x1="67250" y1="88125" x2="67250" y2="88000"/>
                        <a14:foregroundMark x1="72250" y1="88250" x2="75125" y2="86625"/>
                        <a14:foregroundMark x1="69375" y1="89875" x2="75375" y2="85875"/>
                        <a14:foregroundMark x1="75375" y1="85875" x2="75500" y2="85375"/>
                        <a14:foregroundMark x1="67750" y1="92375" x2="73750" y2="88625"/>
                        <a14:foregroundMark x1="73750" y1="88625" x2="73750" y2="88500"/>
                        <a14:foregroundMark x1="81000" y1="81250" x2="80500" y2="80250"/>
                        <a14:foregroundMark x1="76500" y1="85500" x2="77750" y2="84000"/>
                        <a14:foregroundMark x1="77500" y1="83250" x2="74750" y2="85125"/>
                        <a14:foregroundMark x1="68500" y1="91625" x2="57375" y2="93750"/>
                        <a14:foregroundMark x1="61875" y1="91625" x2="50750" y2="93375"/>
                        <a14:foregroundMark x1="57750" y1="94375" x2="58875" y2="94250"/>
                        <a14:foregroundMark x1="56125" y1="95000" x2="58750" y2="95125"/>
                        <a14:foregroundMark x1="39750" y1="85500" x2="40500" y2="88000"/>
                        <a14:foregroundMark x1="35125" y1="82500" x2="40375" y2="85750"/>
                        <a14:foregroundMark x1="35000" y1="75500" x2="40125" y2="81875"/>
                        <a14:foregroundMark x1="40125" y1="81875" x2="40750" y2="82250"/>
                        <a14:foregroundMark x1="36875" y1="70875" x2="39500" y2="55625"/>
                        <a14:foregroundMark x1="39500" y1="49000" x2="43875" y2="62625"/>
                        <a14:foregroundMark x1="40500" y1="50875" x2="41250" y2="63625"/>
                        <a14:foregroundMark x1="41250" y1="63625" x2="40250" y2="62250"/>
                        <a14:foregroundMark x1="25500" y1="41875" x2="25375" y2="51625"/>
                        <a14:foregroundMark x1="25375" y1="51625" x2="25000" y2="51500"/>
                        <a14:foregroundMark x1="20375" y1="31875" x2="19875" y2="50375"/>
                        <a14:foregroundMark x1="19875" y1="50375" x2="19875" y2="47250"/>
                        <a14:foregroundMark x1="21250" y1="33250" x2="28000" y2="62000"/>
                        <a14:foregroundMark x1="28000" y1="62000" x2="28000" y2="57750"/>
                        <a14:foregroundMark x1="28000" y1="40750" x2="27500" y2="54375"/>
                        <a14:foregroundMark x1="27500" y1="54375" x2="26875" y2="54375"/>
                        <a14:foregroundMark x1="25125" y1="38750" x2="20750" y2="55875"/>
                        <a14:foregroundMark x1="20750" y1="55875" x2="19250" y2="53250"/>
                        <a14:foregroundMark x1="12500" y1="44375" x2="10500" y2="58000"/>
                        <a14:foregroundMark x1="8875" y1="52625" x2="8875" y2="62875"/>
                        <a14:foregroundMark x1="8875" y1="62875" x2="7875" y2="62625"/>
                        <a14:foregroundMark x1="6625" y1="54625" x2="7875" y2="65125"/>
                        <a14:foregroundMark x1="7875" y1="65125" x2="7875" y2="63625"/>
                        <a14:foregroundMark x1="6500" y1="54750" x2="8875" y2="61875"/>
                        <a14:foregroundMark x1="8875" y1="61875" x2="9250" y2="58500"/>
                        <a14:foregroundMark x1="8500" y1="48000" x2="8500" y2="56625"/>
                        <a14:foregroundMark x1="8500" y1="56625" x2="8500" y2="54250"/>
                        <a14:foregroundMark x1="8250" y1="45750" x2="7250" y2="58625"/>
                        <a14:foregroundMark x1="7250" y1="58625" x2="7125" y2="55250"/>
                        <a14:foregroundMark x1="6250" y1="48375" x2="6375" y2="57000"/>
                        <a14:foregroundMark x1="6375" y1="57000" x2="7000" y2="54875"/>
                        <a14:foregroundMark x1="8125" y1="51250" x2="8250" y2="61750"/>
                        <a14:foregroundMark x1="8250" y1="61750" x2="8500" y2="61000"/>
                        <a14:foregroundMark x1="3125" y1="45125" x2="1820" y2="51500"/>
                        <a14:foregroundMark x1="4750" y1="44000" x2="6000" y2="57000"/>
                        <a14:foregroundMark x1="5625" y1="51750" x2="6625" y2="64500"/>
                        <a14:foregroundMark x1="6375" y1="61750" x2="10000" y2="75000"/>
                        <a14:foregroundMark x1="12875" y1="76125" x2="19500" y2="83500"/>
                        <a14:foregroundMark x1="19500" y1="83500" x2="19375" y2="83750"/>
                        <a14:foregroundMark x1="18125" y1="81125" x2="25625" y2="86125"/>
                        <a14:foregroundMark x1="25625" y1="86125" x2="25625" y2="85875"/>
                        <a14:foregroundMark x1="13625" y1="27625" x2="10000" y2="35375"/>
                        <a14:foregroundMark x1="10000" y1="35375" x2="9500" y2="35875"/>
                        <a14:foregroundMark x1="11875" y1="26125" x2="10750" y2="32375"/>
                        <a14:foregroundMark x1="8875" y1="30250" x2="9625" y2="29500"/>
                        <a14:foregroundMark x1="6979" y1="32195" x2="12000" y2="25500"/>
                        <a14:foregroundMark x1="12000" y1="25500" x2="17625" y2="22000"/>
                        <a14:foregroundMark x1="23375" y1="15375" x2="28750" y2="13000"/>
                        <a14:foregroundMark x1="31750" y1="11750" x2="47625" y2="10125"/>
                        <a14:foregroundMark x1="47625" y1="10125" x2="47750" y2="10875"/>
                        <a14:foregroundMark x1="46125" y1="9875" x2="60750" y2="10500"/>
                        <a14:foregroundMark x1="60750" y1="10500" x2="61500" y2="12375"/>
                        <a14:foregroundMark x1="55750" y1="9000" x2="66250" y2="15625"/>
                        <a14:foregroundMark x1="66250" y1="15625" x2="66000" y2="15625"/>
                        <a14:foregroundMark x1="59875" y1="10500" x2="70875" y2="19125"/>
                        <a14:foregroundMark x1="70875" y1="19125" x2="70875" y2="19125"/>
                        <a14:foregroundMark x1="70750" y1="15000" x2="78125" y2="23375"/>
                        <a14:foregroundMark x1="78125" y1="23375" x2="75625" y2="22000"/>
                        <a14:foregroundMark x1="75000" y1="18000" x2="86750" y2="29000"/>
                        <a14:foregroundMark x1="86750" y1="29000" x2="86625" y2="29375"/>
                        <a14:foregroundMark x1="76250" y1="19125" x2="91750" y2="38500"/>
                        <a14:foregroundMark x1="91875" y1="42875" x2="92750" y2="46500"/>
                        <a14:foregroundMark x1="88250" y1="37000" x2="91750" y2="45250"/>
                        <a14:foregroundMark x1="91750" y1="45250" x2="91500" y2="45000"/>
                        <a14:foregroundMark x1="83750" y1="32625" x2="89875" y2="47750"/>
                        <a14:foregroundMark x1="89875" y1="47750" x2="90000" y2="46500"/>
                        <a14:foregroundMark x1="69250" y1="23250" x2="73250" y2="36250"/>
                        <a14:foregroundMark x1="73250" y1="36250" x2="73375" y2="35500"/>
                        <a14:foregroundMark x1="72250" y1="26500" x2="76625" y2="37625"/>
                        <a14:foregroundMark x1="89250" y1="43375" x2="89250" y2="41875"/>
                        <a14:foregroundMark x1="94125" y1="42125" x2="95000" y2="44000"/>
                        <a14:foregroundMark x1="94375" y1="41500" x2="95125" y2="45250"/>
                        <a14:foregroundMark x1="87625" y1="27750" x2="88250" y2="31625"/>
                        <a14:foregroundMark x1="77875" y1="17750" x2="78375" y2="20125"/>
                        <a14:foregroundMark x1="67625" y1="14375" x2="70875" y2="16000"/>
                        <a14:foregroundMark x1="54375" y1="11750" x2="48250" y2="15500"/>
                        <a14:foregroundMark x1="48250" y1="15500" x2="42625" y2="17125"/>
                        <a14:foregroundMark x1="39625" y1="11000" x2="32500" y2="13375"/>
                        <a14:foregroundMark x1="32500" y1="13375" x2="32500" y2="13375"/>
                        <a14:foregroundMark x1="35375" y1="10750" x2="48125" y2="8750"/>
                        <a14:foregroundMark x1="46875" y1="7625" x2="57500" y2="7750"/>
                        <a14:foregroundMark x1="57500" y1="7750" x2="57250" y2="7875"/>
                        <a14:foregroundMark x1="56250" y1="6625" x2="61000" y2="10875"/>
                        <a14:foregroundMark x1="64125" y1="11000" x2="69750" y2="16250"/>
                        <a14:foregroundMark x1="69750" y1="16250" x2="69750" y2="16250"/>
                        <a14:foregroundMark x1="71000" y1="12625" x2="73875" y2="15500"/>
                        <a14:foregroundMark x1="74125" y1="12250" x2="79750" y2="17750"/>
                        <a14:foregroundMark x1="79750" y1="17750" x2="79750" y2="19250"/>
                        <a14:foregroundMark x1="76250" y1="15625" x2="85500" y2="27000"/>
                        <a14:foregroundMark x1="87500" y1="27375" x2="91875" y2="35250"/>
                        <a14:foregroundMark x1="91875" y1="35250" x2="91625" y2="34750"/>
                        <a14:foregroundMark x1="66250" y1="9750" x2="45625" y2="10125"/>
                        <a14:foregroundMark x1="45625" y1="10125" x2="44625" y2="10625"/>
                        <a14:foregroundMark x1="36625" y1="8750" x2="13549" y2="18750"/>
                        <a14:foregroundMark x1="30750" y1="9125" x2="46375" y2="5250"/>
                        <a14:foregroundMark x1="46375" y1="5250" x2="48250" y2="5250"/>
                        <a14:foregroundMark x1="50375" y1="5875" x2="60750" y2="8375"/>
                        <a14:foregroundMark x1="57625" y1="6500" x2="70125" y2="10875"/>
                        <a14:foregroundMark x1="72000" y1="10125" x2="75625" y2="13625"/>
                        <a14:foregroundMark x1="43875" y1="59625" x2="43250" y2="63625"/>
                        <a14:foregroundMark x1="28375" y1="34500" x2="30250" y2="80500"/>
                        <a14:foregroundMark x1="28875" y1="90750" x2="32375" y2="91750"/>
                        <a14:backgroundMark x1="3875" y1="25000" x2="2125" y2="32375"/>
                        <a14:backgroundMark x1="10500" y1="17625" x2="9750" y2="22125"/>
                        <a14:backgroundMark x1="12250" y1="18750" x2="12250" y2="20875"/>
                        <a14:backgroundMark x1="5000" y1="31500" x2="3625" y2="35250"/>
                        <a14:backgroundMark x1="625" y1="52625" x2="1250" y2="57625"/>
                        <a14:backgroundMark x1="875" y1="51875" x2="1250" y2="55625"/>
                        <a14:backgroundMark x1="1500" y1="51500" x2="1500" y2="54375"/>
                        <a14:backgroundMark x1="77625" y1="89875" x2="77625" y2="89875"/>
                        <a14:backgroundMark x1="76375" y1="88875" x2="77625" y2="8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99" y="40890"/>
            <a:ext cx="968561" cy="968561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A10BF08E-6FAF-4D09-8167-7EE47615903E}"/>
              </a:ext>
            </a:extLst>
          </p:cNvPr>
          <p:cNvGrpSpPr/>
          <p:nvPr/>
        </p:nvGrpSpPr>
        <p:grpSpPr>
          <a:xfrm>
            <a:off x="8467572" y="782675"/>
            <a:ext cx="4376891" cy="1001638"/>
            <a:chOff x="2179626" y="1066416"/>
            <a:chExt cx="1979974" cy="870164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D95BEE2-1C0B-46DA-AFF5-F14A0CBDB8C0}"/>
                </a:ext>
              </a:extLst>
            </p:cNvPr>
            <p:cNvSpPr txBox="1"/>
            <p:nvPr/>
          </p:nvSpPr>
          <p:spPr>
            <a:xfrm>
              <a:off x="2179626" y="1066416"/>
              <a:ext cx="1979974" cy="721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srgbClr val="AE373C"/>
                    </a:solidFill>
                    <a:round/>
                  </a:ln>
                  <a:solidFill>
                    <a:srgbClr val="EDF31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 </a:t>
              </a:r>
              <a:r>
                <a:rPr lang="en-US" sz="4800" dirty="0" smtClean="0">
                  <a:ln w="28575">
                    <a:solidFill>
                      <a:srgbClr val="AE373C"/>
                    </a:solidFill>
                    <a:round/>
                  </a:ln>
                  <a:solidFill>
                    <a:srgbClr val="EDF31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n-US" sz="4800" dirty="0">
                  <a:ln w="28575">
                    <a:solidFill>
                      <a:srgbClr val="AE373C"/>
                    </a:solidFill>
                    <a:round/>
                  </a:ln>
                  <a:solidFill>
                    <a:srgbClr val="EDF31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endParaRPr lang="vi-VN" sz="4800" dirty="0">
                <a:ln w="28575">
                  <a:solidFill>
                    <a:srgbClr val="AE373C"/>
                  </a:solidFill>
                  <a:round/>
                </a:ln>
                <a:solidFill>
                  <a:srgbClr val="E1508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F5E6CAB-EF4F-4CB0-9924-E612640369E3}"/>
                </a:ext>
              </a:extLst>
            </p:cNvPr>
            <p:cNvSpPr txBox="1"/>
            <p:nvPr/>
          </p:nvSpPr>
          <p:spPr>
            <a:xfrm>
              <a:off x="2827155" y="1214659"/>
              <a:ext cx="402926" cy="721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smtClean="0">
                  <a:ln w="28575">
                    <a:solidFill>
                      <a:srgbClr val="AE373C"/>
                    </a:solidFill>
                    <a:round/>
                  </a:ln>
                  <a:solidFill>
                    <a:srgbClr val="EDF31B"/>
                  </a:solidFill>
                  <a:latin typeface="HP001 4 hàng" panose="020B0603050302020204" pitchFamily="34" charset="0"/>
                </a:rPr>
                <a:t>Q</a:t>
              </a:r>
              <a:endParaRPr lang="vi-VN" sz="4800" b="1" dirty="0">
                <a:ln w="28575">
                  <a:solidFill>
                    <a:srgbClr val="AE373C"/>
                  </a:solidFill>
                  <a:round/>
                </a:ln>
                <a:solidFill>
                  <a:srgbClr val="E15080"/>
                </a:solidFill>
                <a:latin typeface="HP001 4 hàng" panose="020B0603050302020204" pitchFamily="34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E375521-DB10-4300-8E77-DFE811650B98}"/>
              </a:ext>
            </a:extLst>
          </p:cNvPr>
          <p:cNvGrpSpPr/>
          <p:nvPr/>
        </p:nvGrpSpPr>
        <p:grpSpPr>
          <a:xfrm>
            <a:off x="-104141" y="5456606"/>
            <a:ext cx="2264958" cy="1393337"/>
            <a:chOff x="6865144" y="3555389"/>
            <a:chExt cx="2166889" cy="1588111"/>
          </a:xfrm>
        </p:grpSpPr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84AB207F-E857-4464-92AA-F5452ADD2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5144" y="3555389"/>
              <a:ext cx="2166889" cy="1588111"/>
            </a:xfrm>
            <a:prstGeom prst="rect">
              <a:avLst/>
            </a:prstGeom>
          </p:spPr>
        </p:pic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CE2BE354-ADDE-4F88-98A1-09F67948CC49}"/>
                </a:ext>
              </a:extLst>
            </p:cNvPr>
            <p:cNvSpPr/>
            <p:nvPr/>
          </p:nvSpPr>
          <p:spPr>
            <a:xfrm>
              <a:off x="7046445" y="3783373"/>
              <a:ext cx="1818893" cy="12278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32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Viết</a:t>
              </a:r>
              <a:r>
                <a:rPr lang="en-US" sz="32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vào</a:t>
              </a:r>
              <a:r>
                <a:rPr lang="en-US" sz="32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bảng</a:t>
              </a:r>
              <a:r>
                <a:rPr lang="en-US" sz="32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con</a:t>
              </a:r>
            </a:p>
          </p:txBody>
        </p:sp>
      </p:grpSp>
      <p:sp>
        <p:nvSpPr>
          <p:cNvPr id="65" name="Oval Callout 50">
            <a:extLst>
              <a:ext uri="{FF2B5EF4-FFF2-40B4-BE49-F238E27FC236}">
                <a16:creationId xmlns:a16="http://schemas.microsoft.com/office/drawing/2014/main" id="{E7FE4F21-3546-4283-92F0-8C4EBBC668A9}"/>
              </a:ext>
            </a:extLst>
          </p:cNvPr>
          <p:cNvSpPr/>
          <p:nvPr/>
        </p:nvSpPr>
        <p:spPr>
          <a:xfrm>
            <a:off x="7141560" y="1610980"/>
            <a:ext cx="1908349" cy="923731"/>
          </a:xfrm>
          <a:prstGeom prst="wedgeEllipseCallout">
            <a:avLst>
              <a:gd name="adj1" fmla="val 17408"/>
              <a:gd name="adj2" fmla="val 61780"/>
            </a:avLst>
          </a:prstGeom>
          <a:solidFill>
            <a:srgbClr val="FFAE24">
              <a:lumMod val="20000"/>
              <a:lumOff val="80000"/>
            </a:srgbClr>
          </a:solidFill>
          <a:ln w="25400" cap="flat" cmpd="sng" algn="ctr">
            <a:solidFill>
              <a:srgbClr val="FFAE2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VTV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" name="Hướng dẫn viết chữ Q hoa (Tập viết Lớp 2 - Tuần 20)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93172" y="1002897"/>
            <a:ext cx="5793377" cy="37308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094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600"/>
                                  </p:stCondLst>
                                  <p:iterate type="lt">
                                    <p:tmAbs val="8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2" grpId="0" animBg="1"/>
      <p:bldP spid="6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ED3BB92-927E-4495-91E0-B55D62DB1C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3DAE540-4A90-4ACC-87C2-63F0926218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 flipH="1">
            <a:off x="7718425" y="1116829"/>
            <a:ext cx="4600575" cy="5741171"/>
          </a:xfrm>
          <a:prstGeom prst="rect">
            <a:avLst/>
          </a:prstGeom>
        </p:spPr>
      </p:pic>
      <p:grpSp>
        <p:nvGrpSpPr>
          <p:cNvPr id="32" name="组合 9">
            <a:extLst>
              <a:ext uri="{FF2B5EF4-FFF2-40B4-BE49-F238E27FC236}">
                <a16:creationId xmlns:a16="http://schemas.microsoft.com/office/drawing/2014/main" id="{965FEAD2-6526-4AF9-9628-CA0CED70D7D4}"/>
              </a:ext>
            </a:extLst>
          </p:cNvPr>
          <p:cNvGrpSpPr/>
          <p:nvPr/>
        </p:nvGrpSpPr>
        <p:grpSpPr>
          <a:xfrm>
            <a:off x="332697" y="359595"/>
            <a:ext cx="7694831" cy="4464303"/>
            <a:chOff x="2248583" y="504738"/>
            <a:chExt cx="7694831" cy="4464303"/>
          </a:xfrm>
        </p:grpSpPr>
        <p:sp>
          <p:nvSpPr>
            <p:cNvPr id="33" name="思想气泡: 云 2">
              <a:extLst>
                <a:ext uri="{FF2B5EF4-FFF2-40B4-BE49-F238E27FC236}">
                  <a16:creationId xmlns:a16="http://schemas.microsoft.com/office/drawing/2014/main" id="{3D47A29A-702C-4DCE-A39E-C03F82B68443}"/>
                </a:ext>
              </a:extLst>
            </p:cNvPr>
            <p:cNvSpPr/>
            <p:nvPr/>
          </p:nvSpPr>
          <p:spPr>
            <a:xfrm>
              <a:off x="2248583" y="504738"/>
              <a:ext cx="7694831" cy="4464303"/>
            </a:xfrm>
            <a:prstGeom prst="cloudCallout">
              <a:avLst>
                <a:gd name="adj1" fmla="val 55514"/>
                <a:gd name="adj2" fmla="val 46054"/>
              </a:avLst>
            </a:prstGeom>
            <a:solidFill>
              <a:schemeClr val="bg1"/>
            </a:solidFill>
            <a:ln w="63500">
              <a:solidFill>
                <a:srgbClr val="F5B552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grpSp>
          <p:nvGrpSpPr>
            <p:cNvPr id="34" name="组合 8">
              <a:extLst>
                <a:ext uri="{FF2B5EF4-FFF2-40B4-BE49-F238E27FC236}">
                  <a16:creationId xmlns:a16="http://schemas.microsoft.com/office/drawing/2014/main" id="{D66A98E2-2CB0-41B7-9CE7-24F48BBC75C7}"/>
                </a:ext>
              </a:extLst>
            </p:cNvPr>
            <p:cNvGrpSpPr/>
            <p:nvPr/>
          </p:nvGrpSpPr>
          <p:grpSpPr>
            <a:xfrm>
              <a:off x="2556359" y="808570"/>
              <a:ext cx="6271059" cy="3323987"/>
              <a:chOff x="2556360" y="626777"/>
              <a:chExt cx="6271059" cy="3323987"/>
            </a:xfrm>
          </p:grpSpPr>
          <p:sp>
            <p:nvSpPr>
              <p:cNvPr id="35" name="文本框 4">
                <a:extLst>
                  <a:ext uri="{FF2B5EF4-FFF2-40B4-BE49-F238E27FC236}">
                    <a16:creationId xmlns:a16="http://schemas.microsoft.com/office/drawing/2014/main" id="{2085A130-FCA5-4834-9D05-90B620F7174B}"/>
                  </a:ext>
                </a:extLst>
              </p:cNvPr>
              <p:cNvSpPr txBox="1"/>
              <p:nvPr/>
            </p:nvSpPr>
            <p:spPr>
              <a:xfrm>
                <a:off x="5469840" y="626777"/>
                <a:ext cx="80821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oiny" panose="02000903060500060000" pitchFamily="2" charset="0"/>
                    <a:ea typeface="微软雅黑" panose="020B0503020204020204" pitchFamily="34" charset="-122"/>
                    <a:cs typeface="+mn-ea"/>
                    <a:sym typeface="+mn-lt"/>
                  </a:rPr>
                  <a:t>2</a:t>
                </a:r>
                <a:endParaRPr kumimoji="0" lang="zh-CN" alt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oiny" panose="02000903060500060000" pitchFamily="2" charset="0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37" name="文本框 6">
                <a:extLst>
                  <a:ext uri="{FF2B5EF4-FFF2-40B4-BE49-F238E27FC236}">
                    <a16:creationId xmlns:a16="http://schemas.microsoft.com/office/drawing/2014/main" id="{AA7DDBE8-CB61-41FA-A51F-73B4778152A4}"/>
                  </a:ext>
                </a:extLst>
              </p:cNvPr>
              <p:cNvSpPr txBox="1"/>
              <p:nvPr/>
            </p:nvSpPr>
            <p:spPr>
              <a:xfrm>
                <a:off x="2556360" y="1827106"/>
                <a:ext cx="6271059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0" i="0" u="none" strike="noStrike" kern="1200" cap="none" spc="0" normalizeH="0" baseline="0" noProof="0" dirty="0" err="1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oiny" panose="02000903060500060000" pitchFamily="2" charset="0"/>
                    <a:ea typeface="+mn-ea"/>
                    <a:cs typeface="+mn-cs"/>
                  </a:rPr>
                  <a:t>Viết</a:t>
                </a:r>
                <a:r>
                  <a:rPr kumimoji="0" lang="en-US" sz="6600" b="0" i="0" u="none" strike="noStrike" kern="1200" cap="none" spc="0" normalizeH="0" baseline="0" noProof="0" dirty="0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oiny" panose="02000903060500060000" pitchFamily="2" charset="0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0" i="0" u="none" strike="noStrike" kern="1200" cap="none" spc="0" normalizeH="0" baseline="0" noProof="0" dirty="0" err="1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oiny" panose="02000903060500060000" pitchFamily="2" charset="0"/>
                    <a:ea typeface="+mn-ea"/>
                    <a:cs typeface="+mn-cs"/>
                  </a:rPr>
                  <a:t>câu</a:t>
                </a:r>
                <a:r>
                  <a:rPr kumimoji="0" lang="en-US" sz="6600" b="0" i="0" u="none" strike="noStrike" kern="1200" cap="none" spc="0" normalizeH="0" baseline="0" noProof="0" dirty="0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oiny" panose="0200090306050006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6600" b="0" i="0" u="none" strike="noStrike" kern="1200" cap="none" spc="0" normalizeH="0" baseline="0" noProof="0" dirty="0" err="1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oiny" panose="02000903060500060000" pitchFamily="2" charset="0"/>
                    <a:ea typeface="+mn-ea"/>
                    <a:cs typeface="+mn-cs"/>
                  </a:rPr>
                  <a:t>ứng</a:t>
                </a:r>
                <a:r>
                  <a:rPr kumimoji="0" lang="en-US" sz="6600" b="0" i="0" u="none" strike="noStrike" kern="1200" cap="none" spc="0" normalizeH="0" baseline="0" noProof="0" dirty="0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oiny" panose="0200090306050006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6600" b="0" i="0" u="none" strike="noStrike" kern="1200" cap="none" spc="0" normalizeH="0" baseline="0" noProof="0" dirty="0" err="1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oiny" panose="02000903060500060000" pitchFamily="2" charset="0"/>
                    <a:ea typeface="+mn-ea"/>
                    <a:cs typeface="+mn-cs"/>
                  </a:rPr>
                  <a:t>dụng</a:t>
                </a:r>
                <a:endParaRPr kumimoji="0" lang="en-US" sz="6600" b="0" i="0" u="none" strike="noStrike" kern="1200" cap="none" spc="0" normalizeH="0" baseline="0" noProof="0" dirty="0">
                  <a:ln w="12700">
                    <a:solidFill>
                      <a:srgbClr val="FF33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9120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4|0.4|0.5|0.4|0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7|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4|0.4|0.5|0.4|0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4|0.4|0.5|0.4|0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4|0.4|0.5|0.4|0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4|0.4|0.5|0.4|0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4|0.4|0.5|0.4|0.3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</TotalTime>
  <Words>198</Words>
  <Application>Microsoft Office PowerPoint</Application>
  <PresentationFormat>Widescreen</PresentationFormat>
  <Paragraphs>54</Paragraphs>
  <Slides>13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微软雅黑</vt:lpstr>
      <vt:lpstr>Arial</vt:lpstr>
      <vt:lpstr>Calibri</vt:lpstr>
      <vt:lpstr>Coiny</vt:lpstr>
      <vt:lpstr>HP001</vt:lpstr>
      <vt:lpstr>HP001 4 hàng</vt:lpstr>
      <vt:lpstr>inpin heiti</vt:lpstr>
      <vt:lpstr>Odibee Sans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HA XINH</cp:lastModifiedBy>
  <cp:revision>40</cp:revision>
  <dcterms:created xsi:type="dcterms:W3CDTF">2022-05-10T14:05:41Z</dcterms:created>
  <dcterms:modified xsi:type="dcterms:W3CDTF">2022-08-12T12:51:59Z</dcterms:modified>
</cp:coreProperties>
</file>