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2" r:id="rId2"/>
    <p:sldId id="280" r:id="rId3"/>
    <p:sldId id="287" r:id="rId4"/>
    <p:sldId id="286" r:id="rId5"/>
    <p:sldId id="288" r:id="rId6"/>
    <p:sldId id="279" r:id="rId7"/>
    <p:sldId id="291" r:id="rId8"/>
    <p:sldId id="292" r:id="rId9"/>
    <p:sldId id="293" r:id="rId10"/>
    <p:sldId id="290"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17B3A-A87D-4FA4-BB29-229222C22305}"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1B191-BAEF-4EC6-B2EC-BABAE5253CAA}" type="slidenum">
              <a:rPr lang="en-US" smtClean="0"/>
              <a:t>‹#›</a:t>
            </a:fld>
            <a:endParaRPr lang="en-US"/>
          </a:p>
        </p:txBody>
      </p:sp>
    </p:spTree>
    <p:extLst>
      <p:ext uri="{BB962C8B-B14F-4D97-AF65-F5344CB8AC3E}">
        <p14:creationId xmlns:p14="http://schemas.microsoft.com/office/powerpoint/2010/main" val="83360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30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06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48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54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DD95-FA27-407F-1522-342B67A505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96AFA1-BC70-CEAA-8DA1-E97BB5EFF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7A3BE1-2A46-BABC-50A8-83D6A9BC1FBC}"/>
              </a:ext>
            </a:extLst>
          </p:cNvPr>
          <p:cNvSpPr>
            <a:spLocks noGrp="1"/>
          </p:cNvSpPr>
          <p:nvPr>
            <p:ph type="dt" sz="half" idx="10"/>
          </p:nvPr>
        </p:nvSpPr>
        <p:spPr/>
        <p:txBody>
          <a:bodyPr/>
          <a:lstStyle/>
          <a:p>
            <a:fld id="{FAC8E41B-6BD4-4E73-A3EA-318B0F457BFA}" type="datetimeFigureOut">
              <a:rPr lang="en-US" smtClean="0"/>
              <a:t>2/3/2026</a:t>
            </a:fld>
            <a:endParaRPr lang="en-US"/>
          </a:p>
        </p:txBody>
      </p:sp>
      <p:sp>
        <p:nvSpPr>
          <p:cNvPr id="5" name="Footer Placeholder 4">
            <a:extLst>
              <a:ext uri="{FF2B5EF4-FFF2-40B4-BE49-F238E27FC236}">
                <a16:creationId xmlns:a16="http://schemas.microsoft.com/office/drawing/2014/main" id="{AB9A0BC5-564F-54F1-5608-5649D0272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044CE-5392-E554-BA03-59C56489B757}"/>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38107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5B08-6010-3C95-14FC-991D9EB8F2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FA0CD5-AE4C-1821-94E3-DF86FECD0B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6B897-1281-F58D-07F2-42F47AAE4380}"/>
              </a:ext>
            </a:extLst>
          </p:cNvPr>
          <p:cNvSpPr>
            <a:spLocks noGrp="1"/>
          </p:cNvSpPr>
          <p:nvPr>
            <p:ph type="dt" sz="half" idx="10"/>
          </p:nvPr>
        </p:nvSpPr>
        <p:spPr/>
        <p:txBody>
          <a:bodyPr/>
          <a:lstStyle/>
          <a:p>
            <a:fld id="{FAC8E41B-6BD4-4E73-A3EA-318B0F457BFA}" type="datetimeFigureOut">
              <a:rPr lang="en-US" smtClean="0"/>
              <a:t>2/3/2026</a:t>
            </a:fld>
            <a:endParaRPr lang="en-US"/>
          </a:p>
        </p:txBody>
      </p:sp>
      <p:sp>
        <p:nvSpPr>
          <p:cNvPr id="5" name="Footer Placeholder 4">
            <a:extLst>
              <a:ext uri="{FF2B5EF4-FFF2-40B4-BE49-F238E27FC236}">
                <a16:creationId xmlns:a16="http://schemas.microsoft.com/office/drawing/2014/main" id="{6AA7A0F9-4D58-1849-3A39-3A36435B0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50707-5BA7-6AD3-C77C-D112E427AB38}"/>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418947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52A8B-EB9B-F9B9-FC28-ED194A117E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9CF1C0-E243-0B2C-11F9-4272AC57F7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5CCD9-7F93-6840-FB61-00BAB88E1F2C}"/>
              </a:ext>
            </a:extLst>
          </p:cNvPr>
          <p:cNvSpPr>
            <a:spLocks noGrp="1"/>
          </p:cNvSpPr>
          <p:nvPr>
            <p:ph type="dt" sz="half" idx="10"/>
          </p:nvPr>
        </p:nvSpPr>
        <p:spPr/>
        <p:txBody>
          <a:bodyPr/>
          <a:lstStyle/>
          <a:p>
            <a:fld id="{FAC8E41B-6BD4-4E73-A3EA-318B0F457BFA}" type="datetimeFigureOut">
              <a:rPr lang="en-US" smtClean="0"/>
              <a:t>2/3/2026</a:t>
            </a:fld>
            <a:endParaRPr lang="en-US"/>
          </a:p>
        </p:txBody>
      </p:sp>
      <p:sp>
        <p:nvSpPr>
          <p:cNvPr id="5" name="Footer Placeholder 4">
            <a:extLst>
              <a:ext uri="{FF2B5EF4-FFF2-40B4-BE49-F238E27FC236}">
                <a16:creationId xmlns:a16="http://schemas.microsoft.com/office/drawing/2014/main" id="{064C8577-3005-9959-9902-DBF73BACD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D2887-7065-8AE2-E7C9-3EA14A9C6EAA}"/>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443441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710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AEDF-4218-71D8-A096-52DECF10B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7231A-C0D7-15EB-C31D-61481DD83D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1A71D-AACB-45F9-E50E-3B825145A330}"/>
              </a:ext>
            </a:extLst>
          </p:cNvPr>
          <p:cNvSpPr>
            <a:spLocks noGrp="1"/>
          </p:cNvSpPr>
          <p:nvPr>
            <p:ph type="dt" sz="half" idx="10"/>
          </p:nvPr>
        </p:nvSpPr>
        <p:spPr/>
        <p:txBody>
          <a:bodyPr/>
          <a:lstStyle/>
          <a:p>
            <a:fld id="{FAC8E41B-6BD4-4E73-A3EA-318B0F457BFA}" type="datetimeFigureOut">
              <a:rPr lang="en-US" smtClean="0"/>
              <a:t>2/3/2026</a:t>
            </a:fld>
            <a:endParaRPr lang="en-US"/>
          </a:p>
        </p:txBody>
      </p:sp>
      <p:sp>
        <p:nvSpPr>
          <p:cNvPr id="5" name="Footer Placeholder 4">
            <a:extLst>
              <a:ext uri="{FF2B5EF4-FFF2-40B4-BE49-F238E27FC236}">
                <a16:creationId xmlns:a16="http://schemas.microsoft.com/office/drawing/2014/main" id="{6E61EFC5-E1E2-EFA2-53BD-9172303B3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6B1E3-3BE7-C77F-4A2C-8D4709381366}"/>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219007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93F5-423E-0CA2-51F7-B76698A5BB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522181-408B-0DB1-7EE7-DBE55047B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4AE49B-8DDF-E64C-6750-FDAFA69A1D98}"/>
              </a:ext>
            </a:extLst>
          </p:cNvPr>
          <p:cNvSpPr>
            <a:spLocks noGrp="1"/>
          </p:cNvSpPr>
          <p:nvPr>
            <p:ph type="dt" sz="half" idx="10"/>
          </p:nvPr>
        </p:nvSpPr>
        <p:spPr/>
        <p:txBody>
          <a:bodyPr/>
          <a:lstStyle/>
          <a:p>
            <a:fld id="{FAC8E41B-6BD4-4E73-A3EA-318B0F457BFA}" type="datetimeFigureOut">
              <a:rPr lang="en-US" smtClean="0"/>
              <a:t>2/3/2026</a:t>
            </a:fld>
            <a:endParaRPr lang="en-US"/>
          </a:p>
        </p:txBody>
      </p:sp>
      <p:sp>
        <p:nvSpPr>
          <p:cNvPr id="5" name="Footer Placeholder 4">
            <a:extLst>
              <a:ext uri="{FF2B5EF4-FFF2-40B4-BE49-F238E27FC236}">
                <a16:creationId xmlns:a16="http://schemas.microsoft.com/office/drawing/2014/main" id="{62E97DF2-3417-BE4D-F9A4-2FE81C428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D06DD-24F7-2887-438F-C5F2C7DB77A4}"/>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226741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D99F-7214-A66D-56F6-AD0578E43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146F8-352E-E2CE-7AD3-C3108DE6E7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4300C5-9392-EB0F-B219-51838B2B1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4D27F4-1AB9-A574-0D7C-DE17A91610CD}"/>
              </a:ext>
            </a:extLst>
          </p:cNvPr>
          <p:cNvSpPr>
            <a:spLocks noGrp="1"/>
          </p:cNvSpPr>
          <p:nvPr>
            <p:ph type="dt" sz="half" idx="10"/>
          </p:nvPr>
        </p:nvSpPr>
        <p:spPr/>
        <p:txBody>
          <a:bodyPr/>
          <a:lstStyle/>
          <a:p>
            <a:fld id="{FAC8E41B-6BD4-4E73-A3EA-318B0F457BFA}" type="datetimeFigureOut">
              <a:rPr lang="en-US" smtClean="0"/>
              <a:t>2/3/2026</a:t>
            </a:fld>
            <a:endParaRPr lang="en-US"/>
          </a:p>
        </p:txBody>
      </p:sp>
      <p:sp>
        <p:nvSpPr>
          <p:cNvPr id="6" name="Footer Placeholder 5">
            <a:extLst>
              <a:ext uri="{FF2B5EF4-FFF2-40B4-BE49-F238E27FC236}">
                <a16:creationId xmlns:a16="http://schemas.microsoft.com/office/drawing/2014/main" id="{CBE68A80-A5CA-8614-AB88-EA027CFE2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A6E65-1EC9-54C3-4A81-7827CD811B8B}"/>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256744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3E4C-75A4-D924-BFE9-9409FFB259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F4D1CC-810C-E88F-6537-95D315760E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455BDF-6616-785C-0C7C-4E60EB3262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1D89CD-F6CE-E166-8365-55B9C57E6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ED5312-92F0-DE0F-2AE1-7094B941C4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17B19C-409C-9624-3F38-B4242C9CC660}"/>
              </a:ext>
            </a:extLst>
          </p:cNvPr>
          <p:cNvSpPr>
            <a:spLocks noGrp="1"/>
          </p:cNvSpPr>
          <p:nvPr>
            <p:ph type="dt" sz="half" idx="10"/>
          </p:nvPr>
        </p:nvSpPr>
        <p:spPr/>
        <p:txBody>
          <a:bodyPr/>
          <a:lstStyle/>
          <a:p>
            <a:fld id="{FAC8E41B-6BD4-4E73-A3EA-318B0F457BFA}" type="datetimeFigureOut">
              <a:rPr lang="en-US" smtClean="0"/>
              <a:t>2/3/2026</a:t>
            </a:fld>
            <a:endParaRPr lang="en-US"/>
          </a:p>
        </p:txBody>
      </p:sp>
      <p:sp>
        <p:nvSpPr>
          <p:cNvPr id="8" name="Footer Placeholder 7">
            <a:extLst>
              <a:ext uri="{FF2B5EF4-FFF2-40B4-BE49-F238E27FC236}">
                <a16:creationId xmlns:a16="http://schemas.microsoft.com/office/drawing/2014/main" id="{212D3D95-BC35-A3EF-B0EA-A8D26218C8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3056E6-FC37-7E1C-F6D7-B5E58662CA2F}"/>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331676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ECF2-1C05-EEBF-6B96-34E9C606A0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F0B1D1-3DAC-B294-44C0-0A5A20CC858C}"/>
              </a:ext>
            </a:extLst>
          </p:cNvPr>
          <p:cNvSpPr>
            <a:spLocks noGrp="1"/>
          </p:cNvSpPr>
          <p:nvPr>
            <p:ph type="dt" sz="half" idx="10"/>
          </p:nvPr>
        </p:nvSpPr>
        <p:spPr/>
        <p:txBody>
          <a:bodyPr/>
          <a:lstStyle/>
          <a:p>
            <a:fld id="{FAC8E41B-6BD4-4E73-A3EA-318B0F457BFA}" type="datetimeFigureOut">
              <a:rPr lang="en-US" smtClean="0"/>
              <a:t>2/3/2026</a:t>
            </a:fld>
            <a:endParaRPr lang="en-US"/>
          </a:p>
        </p:txBody>
      </p:sp>
      <p:sp>
        <p:nvSpPr>
          <p:cNvPr id="4" name="Footer Placeholder 3">
            <a:extLst>
              <a:ext uri="{FF2B5EF4-FFF2-40B4-BE49-F238E27FC236}">
                <a16:creationId xmlns:a16="http://schemas.microsoft.com/office/drawing/2014/main" id="{CF799CA2-D4C7-A1DE-1A38-35A7A94D27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91F3BF-04BB-464C-60E3-532BA1E18778}"/>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132238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691A46-82B8-3486-5EC8-F95C625463B1}"/>
              </a:ext>
            </a:extLst>
          </p:cNvPr>
          <p:cNvSpPr>
            <a:spLocks noGrp="1"/>
          </p:cNvSpPr>
          <p:nvPr>
            <p:ph type="dt" sz="half" idx="10"/>
          </p:nvPr>
        </p:nvSpPr>
        <p:spPr/>
        <p:txBody>
          <a:bodyPr/>
          <a:lstStyle/>
          <a:p>
            <a:fld id="{FAC8E41B-6BD4-4E73-A3EA-318B0F457BFA}" type="datetimeFigureOut">
              <a:rPr lang="en-US" smtClean="0"/>
              <a:t>2/3/2026</a:t>
            </a:fld>
            <a:endParaRPr lang="en-US"/>
          </a:p>
        </p:txBody>
      </p:sp>
      <p:sp>
        <p:nvSpPr>
          <p:cNvPr id="3" name="Footer Placeholder 2">
            <a:extLst>
              <a:ext uri="{FF2B5EF4-FFF2-40B4-BE49-F238E27FC236}">
                <a16:creationId xmlns:a16="http://schemas.microsoft.com/office/drawing/2014/main" id="{F6776F80-5E7E-8D28-633D-062A441DD1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709DC2-F3C4-3C8F-9D40-0950BB294FFE}"/>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173085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C0F3D-2C12-FFA7-85F2-9B3899307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9296D9-D1CF-4517-890E-3D50FC2C0F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02EF70-B8FA-3754-D707-D1CCB2DF6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4730EB-493D-3FEE-E7E3-A4D51B52DACA}"/>
              </a:ext>
            </a:extLst>
          </p:cNvPr>
          <p:cNvSpPr>
            <a:spLocks noGrp="1"/>
          </p:cNvSpPr>
          <p:nvPr>
            <p:ph type="dt" sz="half" idx="10"/>
          </p:nvPr>
        </p:nvSpPr>
        <p:spPr/>
        <p:txBody>
          <a:bodyPr/>
          <a:lstStyle/>
          <a:p>
            <a:fld id="{FAC8E41B-6BD4-4E73-A3EA-318B0F457BFA}" type="datetimeFigureOut">
              <a:rPr lang="en-US" smtClean="0"/>
              <a:t>2/3/2026</a:t>
            </a:fld>
            <a:endParaRPr lang="en-US"/>
          </a:p>
        </p:txBody>
      </p:sp>
      <p:sp>
        <p:nvSpPr>
          <p:cNvPr id="6" name="Footer Placeholder 5">
            <a:extLst>
              <a:ext uri="{FF2B5EF4-FFF2-40B4-BE49-F238E27FC236}">
                <a16:creationId xmlns:a16="http://schemas.microsoft.com/office/drawing/2014/main" id="{AAA33B3E-3DA5-F665-7FC8-AF52CF464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0E63D-4992-4338-5336-78D0C75C2F29}"/>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997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AD7C-D820-01BD-FFC3-42E938210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FF3402-5264-DF24-D20E-CBDB96DAB5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35B3AD-7B00-7E63-B18F-248647555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C3124-C462-3BEF-3A76-2DEB47CCB402}"/>
              </a:ext>
            </a:extLst>
          </p:cNvPr>
          <p:cNvSpPr>
            <a:spLocks noGrp="1"/>
          </p:cNvSpPr>
          <p:nvPr>
            <p:ph type="dt" sz="half" idx="10"/>
          </p:nvPr>
        </p:nvSpPr>
        <p:spPr/>
        <p:txBody>
          <a:bodyPr/>
          <a:lstStyle/>
          <a:p>
            <a:fld id="{FAC8E41B-6BD4-4E73-A3EA-318B0F457BFA}" type="datetimeFigureOut">
              <a:rPr lang="en-US" smtClean="0"/>
              <a:t>2/3/2026</a:t>
            </a:fld>
            <a:endParaRPr lang="en-US"/>
          </a:p>
        </p:txBody>
      </p:sp>
      <p:sp>
        <p:nvSpPr>
          <p:cNvPr id="6" name="Footer Placeholder 5">
            <a:extLst>
              <a:ext uri="{FF2B5EF4-FFF2-40B4-BE49-F238E27FC236}">
                <a16:creationId xmlns:a16="http://schemas.microsoft.com/office/drawing/2014/main" id="{8AD68FFF-691F-7D4B-4745-5C7251B57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FFF4BE-0545-4AAD-4192-755DC0143D5F}"/>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76421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54AB2-543D-E937-ED7C-10317E411E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2E58CF-0441-10C9-3453-E30D4E01DB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ED82B-6B70-2B49-2CB3-4F460E57E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8E41B-6BD4-4E73-A3EA-318B0F457BFA}" type="datetimeFigureOut">
              <a:rPr lang="en-US" smtClean="0"/>
              <a:t>2/3/2026</a:t>
            </a:fld>
            <a:endParaRPr lang="en-US"/>
          </a:p>
        </p:txBody>
      </p:sp>
      <p:sp>
        <p:nvSpPr>
          <p:cNvPr id="5" name="Footer Placeholder 4">
            <a:extLst>
              <a:ext uri="{FF2B5EF4-FFF2-40B4-BE49-F238E27FC236}">
                <a16:creationId xmlns:a16="http://schemas.microsoft.com/office/drawing/2014/main" id="{BEB60493-51B9-FC67-36E4-EB779425E9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FAD6D3-86D2-6227-2B9B-FD30D91F20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A5E36-0C27-495D-BBBD-DBEB1A4A1783}" type="slidenum">
              <a:rPr lang="en-US" smtClean="0"/>
              <a:t>‹#›</a:t>
            </a:fld>
            <a:endParaRPr lang="en-US"/>
          </a:p>
        </p:txBody>
      </p:sp>
    </p:spTree>
    <p:extLst>
      <p:ext uri="{BB962C8B-B14F-4D97-AF65-F5344CB8AC3E}">
        <p14:creationId xmlns:p14="http://schemas.microsoft.com/office/powerpoint/2010/main" val="111268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A6515BC-51DD-1D65-CAF6-29A2A4F1D1BF}"/>
              </a:ext>
            </a:extLst>
          </p:cNvPr>
          <p:cNvGrpSpPr/>
          <p:nvPr/>
        </p:nvGrpSpPr>
        <p:grpSpPr>
          <a:xfrm>
            <a:off x="568430" y="593839"/>
            <a:ext cx="7385400" cy="6533185"/>
            <a:chOff x="4378430" y="1354027"/>
            <a:chExt cx="7539310" cy="6533185"/>
          </a:xfrm>
        </p:grpSpPr>
        <p:pic>
          <p:nvPicPr>
            <p:cNvPr id="10" name="图片 9">
              <a:extLst>
                <a:ext uri="{FF2B5EF4-FFF2-40B4-BE49-F238E27FC236}">
                  <a16:creationId xmlns:a16="http://schemas.microsoft.com/office/drawing/2014/main" id="{32F42F9D-6EA9-4E7F-DADD-E444D66137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78430" y="1354027"/>
              <a:ext cx="7539310" cy="6533185"/>
            </a:xfrm>
            <a:prstGeom prst="rect">
              <a:avLst/>
            </a:prstGeom>
          </p:spPr>
        </p:pic>
        <p:sp>
          <p:nvSpPr>
            <p:cNvPr id="8" name="文本框 7">
              <a:extLst>
                <a:ext uri="{FF2B5EF4-FFF2-40B4-BE49-F238E27FC236}">
                  <a16:creationId xmlns:a16="http://schemas.microsoft.com/office/drawing/2014/main" id="{CA0B8116-8A2D-EDFF-DD31-2A61D9C65E05}"/>
                </a:ext>
              </a:extLst>
            </p:cNvPr>
            <p:cNvSpPr txBox="1"/>
            <p:nvPr/>
          </p:nvSpPr>
          <p:spPr>
            <a:xfrm>
              <a:off x="5639473" y="3646658"/>
              <a:ext cx="5017223"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KHỞI ĐỘNG</a:t>
              </a:r>
              <a:endParaRPr kumimoji="0" lang="zh-CN" altLang="en-US"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grpSp>
      <p:pic>
        <p:nvPicPr>
          <p:cNvPr id="13" name="图片 12">
            <a:extLst>
              <a:ext uri="{FF2B5EF4-FFF2-40B4-BE49-F238E27FC236}">
                <a16:creationId xmlns:a16="http://schemas.microsoft.com/office/drawing/2014/main" id="{8376C69C-622B-6B55-FC8A-2F19494177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32192" y="2044430"/>
            <a:ext cx="4484848" cy="4484848"/>
          </a:xfrm>
          <a:prstGeom prst="rect">
            <a:avLst/>
          </a:prstGeom>
        </p:spPr>
      </p:pic>
      <p:grpSp>
        <p:nvGrpSpPr>
          <p:cNvPr id="7" name="组合 6">
            <a:extLst>
              <a:ext uri="{FF2B5EF4-FFF2-40B4-BE49-F238E27FC236}">
                <a16:creationId xmlns:a16="http://schemas.microsoft.com/office/drawing/2014/main" id="{00B8DFE4-8CAD-BC2F-5CF5-94C4EEB85847}"/>
              </a:ext>
            </a:extLst>
          </p:cNvPr>
          <p:cNvGrpSpPr/>
          <p:nvPr/>
        </p:nvGrpSpPr>
        <p:grpSpPr>
          <a:xfrm>
            <a:off x="3004457" y="246355"/>
            <a:ext cx="5428342" cy="1592339"/>
            <a:chOff x="3004457" y="246355"/>
            <a:chExt cx="5428342" cy="1592339"/>
          </a:xfrm>
        </p:grpSpPr>
        <p:sp>
          <p:nvSpPr>
            <p:cNvPr id="5" name="文本框 4">
              <a:extLst>
                <a:ext uri="{FF2B5EF4-FFF2-40B4-BE49-F238E27FC236}">
                  <a16:creationId xmlns:a16="http://schemas.microsoft.com/office/drawing/2014/main" id="{D31A7B97-EBA6-2395-5BAF-18EA929F2E90}"/>
                </a:ext>
              </a:extLst>
            </p:cNvPr>
            <p:cNvSpPr txBox="1"/>
            <p:nvPr/>
          </p:nvSpPr>
          <p:spPr>
            <a:xfrm>
              <a:off x="4666342" y="246355"/>
              <a:ext cx="267062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rPr>
                <a:t>01</a:t>
              </a:r>
              <a:endParaRPr kumimoji="0" lang="zh-CN" altLang="en-US" sz="7200" b="1"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endParaRPr>
            </a:p>
          </p:txBody>
        </p:sp>
        <p:pic>
          <p:nvPicPr>
            <p:cNvPr id="6" name="图片 5" descr="形状&#10;&#10;中度可信度描述已自动生成">
              <a:extLst>
                <a:ext uri="{FF2B5EF4-FFF2-40B4-BE49-F238E27FC236}">
                  <a16:creationId xmlns:a16="http://schemas.microsoft.com/office/drawing/2014/main" id="{49F235CD-930F-A869-62CB-D75417DC519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004457" y="1005450"/>
              <a:ext cx="5428342" cy="833244"/>
            </a:xfrm>
            <a:prstGeom prst="rect">
              <a:avLst/>
            </a:prstGeom>
          </p:spPr>
        </p:pic>
      </p:grpSp>
    </p:spTree>
    <p:extLst>
      <p:ext uri="{BB962C8B-B14F-4D97-AF65-F5344CB8AC3E}">
        <p14:creationId xmlns:p14="http://schemas.microsoft.com/office/powerpoint/2010/main" val="2899033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62DC8E-DF44-434C-9998-7B17A0278D97}"/>
              </a:ext>
            </a:extLst>
          </p:cNvPr>
          <p:cNvPicPr>
            <a:picLocks noChangeAspect="1"/>
          </p:cNvPicPr>
          <p:nvPr/>
        </p:nvPicPr>
        <p:blipFill>
          <a:blip r:embed="rId2"/>
          <a:stretch>
            <a:fillRect/>
          </a:stretch>
        </p:blipFill>
        <p:spPr>
          <a:xfrm>
            <a:off x="6724651" y="-1"/>
            <a:ext cx="5467350" cy="1886023"/>
          </a:xfrm>
          <a:prstGeom prst="rect">
            <a:avLst/>
          </a:prstGeom>
        </p:spPr>
      </p:pic>
      <p:sp>
        <p:nvSpPr>
          <p:cNvPr id="2" name="TextBox 1">
            <a:extLst>
              <a:ext uri="{FF2B5EF4-FFF2-40B4-BE49-F238E27FC236}">
                <a16:creationId xmlns:a16="http://schemas.microsoft.com/office/drawing/2014/main" id="{D420B313-FC3D-4BBC-8D49-4DF44C00043B}"/>
              </a:ext>
            </a:extLst>
          </p:cNvPr>
          <p:cNvSpPr txBox="1"/>
          <p:nvPr/>
        </p:nvSpPr>
        <p:spPr>
          <a:xfrm>
            <a:off x="790575" y="1990725"/>
            <a:ext cx="10991850" cy="4524315"/>
          </a:xfrm>
          <a:prstGeom prst="rect">
            <a:avLst/>
          </a:prstGeom>
          <a:noFill/>
        </p:spPr>
        <p:txBody>
          <a:bodyPr wrap="square" rtlCol="0">
            <a:spAutoFit/>
          </a:bodyPr>
          <a:lstStyle/>
          <a:p>
            <a:r>
              <a:rPr lang="en-US" sz="2400" b="1" dirty="0" err="1">
                <a:solidFill>
                  <a:srgbClr val="FF0000"/>
                </a:solidFill>
                <a:latin typeface="Calibri" panose="020F0502020204030204" pitchFamily="34" charset="0"/>
                <a:cs typeface="Calibri" panose="020F0502020204030204" pitchFamily="34" charset="0"/>
              </a:rPr>
              <a:t>Đếm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ô </a:t>
            </a:r>
            <a:r>
              <a:rPr lang="en-US" sz="2400" b="1" dirty="0" err="1">
                <a:solidFill>
                  <a:srgbClr val="FF0000"/>
                </a:solidFill>
                <a:latin typeface="Calibri" panose="020F0502020204030204" pitchFamily="34" charset="0"/>
                <a:cs typeface="Calibri" panose="020F0502020204030204" pitchFamily="34" charset="0"/>
              </a:rPr>
              <a:t>vuông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trên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hàng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rào</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để</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độ</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dài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các</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cạnh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hàng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rào</a:t>
            </a:r>
            <a:r>
              <a:rPr lang="en-US" sz="2400" b="1" dirty="0">
                <a:solidFill>
                  <a:srgbClr val="FF0000"/>
                </a:solidFill>
                <a:latin typeface="Calibri" panose="020F0502020204030204" pitchFamily="34" charset="0"/>
                <a:cs typeface="Calibri" panose="020F0502020204030204" pitchFamily="34" charset="0"/>
              </a:rPr>
              <a:t>.</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chữ</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nhật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các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3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4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(4 + 3) x 2 = 14 (cm)</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vuông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các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4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4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4 x 4 = 16 (cm)</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đỏ</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chữ</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nhật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hai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4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5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 (5 + 4) x 2 = 18 (cm)</a:t>
            </a:r>
          </a:p>
          <a:p>
            <a:r>
              <a:rPr lang="en-US" sz="2400" b="1" dirty="0" err="1">
                <a:solidFill>
                  <a:srgbClr val="0070C0"/>
                </a:solidFill>
                <a:latin typeface="Calibri" panose="020F0502020204030204" pitchFamily="34" charset="0"/>
                <a:cs typeface="Calibri" panose="020F0502020204030204" pitchFamily="34" charset="0"/>
              </a:rPr>
              <a:t>Vì</a:t>
            </a:r>
            <a:r>
              <a:rPr lang="en-US" sz="2400" b="1" dirty="0">
                <a:solidFill>
                  <a:srgbClr val="0070C0"/>
                </a:solidFill>
                <a:latin typeface="Calibri" panose="020F0502020204030204" pitchFamily="34" charset="0"/>
                <a:cs typeface="Calibri" panose="020F0502020204030204" pitchFamily="34" charset="0"/>
              </a:rPr>
              <a:t> 14 &lt; 16 &lt; 18 </a:t>
            </a:r>
            <a:r>
              <a:rPr lang="en-US" sz="2400" b="1" dirty="0" err="1">
                <a:solidFill>
                  <a:srgbClr val="0070C0"/>
                </a:solidFill>
                <a:latin typeface="Calibri" panose="020F0502020204030204" pitchFamily="34" charset="0"/>
                <a:cs typeface="Calibri" panose="020F0502020204030204" pitchFamily="34" charset="0"/>
              </a:rPr>
              <a:t>nên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bạn</a:t>
            </a:r>
            <a:r>
              <a:rPr lang="en-US" sz="2400" b="1" dirty="0">
                <a:solidFill>
                  <a:srgbClr val="0070C0"/>
                </a:solidFill>
                <a:latin typeface="Calibri" panose="020F0502020204030204" pitchFamily="34" charset="0"/>
                <a:cs typeface="Calibri" panose="020F0502020204030204" pitchFamily="34" charset="0"/>
              </a:rPr>
              <a:t> ong </a:t>
            </a:r>
            <a:r>
              <a:rPr lang="en-US" sz="2400" b="1" dirty="0" err="1">
                <a:solidFill>
                  <a:srgbClr val="0070C0"/>
                </a:solidFill>
                <a:latin typeface="Calibri" panose="020F0502020204030204" pitchFamily="34" charset="0"/>
                <a:cs typeface="Calibri" panose="020F0502020204030204" pitchFamily="34" charset="0"/>
              </a:rPr>
              <a:t>tìm</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đến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đỏ</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bạn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chuồn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chuồn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tìm</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đến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vàng</a:t>
            </a:r>
            <a:r>
              <a:rPr lang="en-US" sz="2400" b="1"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4612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1000"/>
                                        <p:tgtEl>
                                          <p:spTgt spid="2">
                                            <p:txEl>
                                              <p:pRg st="6" end="6"/>
                                            </p:txEl>
                                          </p:spTgt>
                                        </p:tgtEl>
                                      </p:cBhvr>
                                    </p:animEffect>
                                    <p:anim calcmode="lin" valueType="num">
                                      <p:cBhvr>
                                        <p:cTn id="5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1000"/>
                                        <p:tgtEl>
                                          <p:spTgt spid="2">
                                            <p:txEl>
                                              <p:pRg st="8" end="8"/>
                                            </p:txEl>
                                          </p:spTgt>
                                        </p:tgtEl>
                                      </p:cBhvr>
                                    </p:animEffect>
                                    <p:anim calcmode="lin" valueType="num">
                                      <p:cBhvr>
                                        <p:cTn id="7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Effect transition="in" filter="fade">
                                      <p:cBhvr>
                                        <p:cTn id="79" dur="1000"/>
                                        <p:tgtEl>
                                          <p:spTgt spid="2">
                                            <p:txEl>
                                              <p:pRg st="9" end="9"/>
                                            </p:txEl>
                                          </p:spTgt>
                                        </p:tgtEl>
                                      </p:cBhvr>
                                    </p:animEffect>
                                    <p:anim calcmode="lin" valueType="num">
                                      <p:cBhvr>
                                        <p:cTn id="8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2">
                                            <p:txEl>
                                              <p:pRg st="9" end="9"/>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1000"/>
                                        <p:tgtEl>
                                          <p:spTgt spid="2">
                                            <p:txEl>
                                              <p:pRg st="10" end="10"/>
                                            </p:txEl>
                                          </p:spTgt>
                                        </p:tgtEl>
                                      </p:cBhvr>
                                    </p:animEffect>
                                    <p:anim calcmode="lin" valueType="num">
                                      <p:cBhvr>
                                        <p:cTn id="8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2">
                                            <p:txEl>
                                              <p:pRg st="10" end="10"/>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67737" y="171449"/>
            <a:ext cx="3343275" cy="1485901"/>
            <a:chOff x="8567737" y="171449"/>
            <a:chExt cx="3343275" cy="1485901"/>
          </a:xfrm>
        </p:grpSpPr>
        <p:sp>
          <p:nvSpPr>
            <p:cNvPr id="11" name="Flowchart: Manual Input 10"/>
            <p:cNvSpPr/>
            <p:nvPr/>
          </p:nvSpPr>
          <p:spPr>
            <a:xfrm>
              <a:off x="8658226" y="171449"/>
              <a:ext cx="3076148" cy="14859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230 w 10000"/>
                <a:gd name="connsiteY4" fmla="*/ 2564 h 10000"/>
                <a:gd name="connsiteX5" fmla="*/ 0 w 10000"/>
                <a:gd name="connsiteY5" fmla="*/ 2000 h 10000"/>
                <a:gd name="connsiteX0" fmla="*/ 106 w 10106"/>
                <a:gd name="connsiteY0" fmla="*/ 2000 h 10000"/>
                <a:gd name="connsiteX1" fmla="*/ 10106 w 10106"/>
                <a:gd name="connsiteY1" fmla="*/ 0 h 10000"/>
                <a:gd name="connsiteX2" fmla="*/ 10106 w 10106"/>
                <a:gd name="connsiteY2" fmla="*/ 10000 h 10000"/>
                <a:gd name="connsiteX3" fmla="*/ 106 w 10106"/>
                <a:gd name="connsiteY3" fmla="*/ 10000 h 10000"/>
                <a:gd name="connsiteX4" fmla="*/ 336 w 10106"/>
                <a:gd name="connsiteY4" fmla="*/ 2564 h 10000"/>
                <a:gd name="connsiteX5" fmla="*/ 106 w 10106"/>
                <a:gd name="connsiteY5" fmla="*/ 2000 h 10000"/>
                <a:gd name="connsiteX0" fmla="*/ 106 w 10106"/>
                <a:gd name="connsiteY0" fmla="*/ 2000 h 10000"/>
                <a:gd name="connsiteX1" fmla="*/ 10106 w 10106"/>
                <a:gd name="connsiteY1" fmla="*/ 0 h 10000"/>
                <a:gd name="connsiteX2" fmla="*/ 10106 w 10106"/>
                <a:gd name="connsiteY2" fmla="*/ 10000 h 10000"/>
                <a:gd name="connsiteX3" fmla="*/ 106 w 10106"/>
                <a:gd name="connsiteY3" fmla="*/ 10000 h 10000"/>
                <a:gd name="connsiteX4" fmla="*/ 336 w 10106"/>
                <a:gd name="connsiteY4" fmla="*/ 2564 h 10000"/>
                <a:gd name="connsiteX5" fmla="*/ 106 w 10106"/>
                <a:gd name="connsiteY5" fmla="*/ 2000 h 10000"/>
                <a:gd name="connsiteX0" fmla="*/ 106 w 10172"/>
                <a:gd name="connsiteY0" fmla="*/ 2000 h 10000"/>
                <a:gd name="connsiteX1" fmla="*/ 10106 w 10172"/>
                <a:gd name="connsiteY1" fmla="*/ 0 h 10000"/>
                <a:gd name="connsiteX2" fmla="*/ 10172 w 10172"/>
                <a:gd name="connsiteY2" fmla="*/ 10000 h 10000"/>
                <a:gd name="connsiteX3" fmla="*/ 106 w 10172"/>
                <a:gd name="connsiteY3" fmla="*/ 10000 h 10000"/>
                <a:gd name="connsiteX4" fmla="*/ 336 w 10172"/>
                <a:gd name="connsiteY4" fmla="*/ 2564 h 10000"/>
                <a:gd name="connsiteX5" fmla="*/ 106 w 10172"/>
                <a:gd name="connsiteY5" fmla="*/ 2000 h 10000"/>
                <a:gd name="connsiteX0" fmla="*/ 106 w 10269"/>
                <a:gd name="connsiteY0" fmla="*/ 2000 h 10000"/>
                <a:gd name="connsiteX1" fmla="*/ 10106 w 10269"/>
                <a:gd name="connsiteY1" fmla="*/ 0 h 10000"/>
                <a:gd name="connsiteX2" fmla="*/ 10172 w 10269"/>
                <a:gd name="connsiteY2" fmla="*/ 10000 h 10000"/>
                <a:gd name="connsiteX3" fmla="*/ 106 w 10269"/>
                <a:gd name="connsiteY3" fmla="*/ 10000 h 10000"/>
                <a:gd name="connsiteX4" fmla="*/ 336 w 10269"/>
                <a:gd name="connsiteY4" fmla="*/ 2564 h 10000"/>
                <a:gd name="connsiteX5" fmla="*/ 106 w 10269"/>
                <a:gd name="connsiteY5" fmla="*/ 2000 h 10000"/>
                <a:gd name="connsiteX0" fmla="*/ 106 w 10269"/>
                <a:gd name="connsiteY0" fmla="*/ 2000 h 10000"/>
                <a:gd name="connsiteX1" fmla="*/ 10106 w 10269"/>
                <a:gd name="connsiteY1" fmla="*/ 0 h 10000"/>
                <a:gd name="connsiteX2" fmla="*/ 10172 w 10269"/>
                <a:gd name="connsiteY2" fmla="*/ 10000 h 10000"/>
                <a:gd name="connsiteX3" fmla="*/ 106 w 10269"/>
                <a:gd name="connsiteY3" fmla="*/ 10000 h 10000"/>
                <a:gd name="connsiteX4" fmla="*/ 336 w 10269"/>
                <a:gd name="connsiteY4" fmla="*/ 2564 h 10000"/>
                <a:gd name="connsiteX5" fmla="*/ 106 w 10269"/>
                <a:gd name="connsiteY5" fmla="*/ 2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9" h="10000">
                  <a:moveTo>
                    <a:pt x="106" y="2000"/>
                  </a:moveTo>
                  <a:cubicBezTo>
                    <a:pt x="3439" y="1333"/>
                    <a:pt x="6937" y="1308"/>
                    <a:pt x="10106" y="0"/>
                  </a:cubicBezTo>
                  <a:cubicBezTo>
                    <a:pt x="9876" y="4038"/>
                    <a:pt x="10501" y="6859"/>
                    <a:pt x="10172" y="10000"/>
                  </a:cubicBezTo>
                  <a:lnTo>
                    <a:pt x="106" y="10000"/>
                  </a:lnTo>
                  <a:cubicBezTo>
                    <a:pt x="-234" y="7500"/>
                    <a:pt x="347" y="5064"/>
                    <a:pt x="336" y="2564"/>
                  </a:cubicBezTo>
                  <a:cubicBezTo>
                    <a:pt x="259" y="2376"/>
                    <a:pt x="183" y="2188"/>
                    <a:pt x="106" y="2000"/>
                  </a:cubicBezTo>
                  <a:close/>
                </a:path>
              </a:pathLst>
            </a:custGeom>
            <a:solidFill>
              <a:schemeClr val="bg1"/>
            </a:solidFill>
            <a:ln w="38100">
              <a:solidFill>
                <a:srgbClr val="E15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rot="21285221">
              <a:off x="8567737" y="499476"/>
              <a:ext cx="334327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6350">
                    <a:solidFill>
                      <a:prstClr val="black"/>
                    </a:solidFill>
                  </a:ln>
                  <a:blipFill>
                    <a:blip r:embed="rId2"/>
                    <a:stretch>
                      <a:fillRect/>
                    </a:stretch>
                  </a:blipFill>
                  <a:effectLst/>
                  <a:uLnTx/>
                  <a:uFillTx/>
                  <a:latin typeface="SVN-Gretoon" panose="02040603050506020204" pitchFamily="18" charset="0"/>
                  <a:ea typeface="+mn-ea"/>
                  <a:cs typeface="+mn-cs"/>
                </a:rPr>
                <a:t>Tiệm</a:t>
              </a:r>
              <a:r>
                <a:rPr kumimoji="0" lang="en-US" sz="3200" b="0" i="0" u="none" strike="noStrike" kern="1200" cap="none" spc="0" normalizeH="0" baseline="0" noProof="0" dirty="0">
                  <a:ln w="6350">
                    <a:solidFill>
                      <a:prstClr val="black"/>
                    </a:solidFill>
                  </a:ln>
                  <a:blipFill>
                    <a:blip r:embed="rId2"/>
                    <a:stretch>
                      <a:fillRect/>
                    </a:stretch>
                  </a:blipFill>
                  <a:effectLst/>
                  <a:uLnTx/>
                  <a:uFillTx/>
                  <a:latin typeface="SVN-Gretoon" panose="02040603050506020204" pitchFamily="18" charset="0"/>
                  <a:ea typeface="+mn-ea"/>
                  <a:cs typeface="+mn-cs"/>
                </a:rPr>
                <a:t> </a:t>
              </a:r>
              <a:r>
                <a:rPr kumimoji="0" lang="en-US" sz="3200" b="0" i="0" u="none" strike="noStrike" kern="1200" cap="none" spc="0" normalizeH="0" baseline="0" noProof="0" dirty="0" err="1">
                  <a:ln w="6350">
                    <a:solidFill>
                      <a:prstClr val="black"/>
                    </a:solidFill>
                  </a:ln>
                  <a:blipFill>
                    <a:blip r:embed="rId2"/>
                    <a:stretch>
                      <a:fillRect/>
                    </a:stretch>
                  </a:blipFill>
                  <a:effectLst/>
                  <a:uLnTx/>
                  <a:uFillTx/>
                  <a:latin typeface="SVN-Gretoon" panose="02040603050506020204" pitchFamily="18" charset="0"/>
                  <a:ea typeface="+mn-ea"/>
                  <a:cs typeface="+mn-cs"/>
                </a:rPr>
                <a:t>Bánh</a:t>
              </a:r>
              <a:endParaRPr kumimoji="0" lang="en-US" sz="3200" b="0" i="0" u="none" strike="noStrike" kern="1200" cap="none" spc="0" normalizeH="0" baseline="0" noProof="0" dirty="0">
                <a:ln w="6350">
                  <a:solidFill>
                    <a:prstClr val="black"/>
                  </a:solidFill>
                </a:ln>
                <a:blipFill>
                  <a:blip r:embed="rId2"/>
                  <a:stretch>
                    <a:fillRect/>
                  </a:stretch>
                </a:blipFill>
                <a:effectLst/>
                <a:uLnTx/>
                <a:uFillTx/>
                <a:latin typeface="SVN-Gretoon"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6350">
                    <a:solidFill>
                      <a:prstClr val="black"/>
                    </a:solidFill>
                  </a:ln>
                  <a:blipFill>
                    <a:blip r:embed="rId2"/>
                    <a:stretch>
                      <a:fillRect/>
                    </a:stretch>
                  </a:blipFill>
                  <a:effectLst/>
                  <a:uLnTx/>
                  <a:uFillTx/>
                  <a:latin typeface="SVN-Gretoon" panose="02040603050506020204" pitchFamily="18" charset="0"/>
                  <a:ea typeface="+mn-ea"/>
                  <a:cs typeface="+mn-cs"/>
                </a:rPr>
                <a:t>Donut</a:t>
              </a:r>
            </a:p>
          </p:txBody>
        </p:sp>
      </p:gr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6367" b="96847" l="9947" r="92285">
                        <a14:foregroundMark x1="48423" y1="39115" x2="51237" y2="36204"/>
                        <a14:backgroundMark x1="39107" y1="20437" x2="26977" y2="32929"/>
                        <a14:backgroundMark x1="73071" y1="67071" x2="72441" y2="73863"/>
                        <a14:backgroundMark x1="59437" y1="87144" x2="60941" y2="88660"/>
                      </a14:backgroundRemoval>
                    </a14:imgEffect>
                  </a14:imgLayer>
                </a14:imgProps>
              </a:ext>
              <a:ext uri="{28A0092B-C50C-407E-A947-70E740481C1C}">
                <a14:useLocalDpi xmlns:a14="http://schemas.microsoft.com/office/drawing/2010/main" val="0"/>
              </a:ext>
            </a:extLst>
          </a:blip>
          <a:stretch>
            <a:fillRect/>
          </a:stretch>
        </p:blipFill>
        <p:spPr>
          <a:xfrm>
            <a:off x="6305763" y="1904721"/>
            <a:ext cx="6346856" cy="5077241"/>
          </a:xfrm>
          <a:prstGeom prst="rect">
            <a:avLst/>
          </a:prstGeom>
        </p:spPr>
      </p:pic>
      <p:pic>
        <p:nvPicPr>
          <p:cNvPr id="2" name="Picture 1"/>
          <p:cNvPicPr>
            <a:picLocks noChangeAspect="1"/>
          </p:cNvPicPr>
          <p:nvPr/>
        </p:nvPicPr>
        <p:blipFill>
          <a:blip r:embed="rId5"/>
          <a:stretch>
            <a:fillRect/>
          </a:stretch>
        </p:blipFill>
        <p:spPr>
          <a:xfrm>
            <a:off x="420318" y="144778"/>
            <a:ext cx="8414496" cy="4145430"/>
          </a:xfrm>
          <a:prstGeom prst="rect">
            <a:avLst/>
          </a:prstGeom>
        </p:spPr>
      </p:pic>
    </p:spTree>
    <p:extLst>
      <p:ext uri="{BB962C8B-B14F-4D97-AF65-F5344CB8AC3E}">
        <p14:creationId xmlns:p14="http://schemas.microsoft.com/office/powerpoint/2010/main" val="2965388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5" name="图片 4" descr="图片包含 室内, 桌子, 小, 蛋糕&#10;&#10;描述已自动生成">
            <a:extLst>
              <a:ext uri="{FF2B5EF4-FFF2-40B4-BE49-F238E27FC236}">
                <a16:creationId xmlns:a16="http://schemas.microsoft.com/office/drawing/2014/main" id="{5940B78B-073E-D51E-2CAC-C1B1BCD3EB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619" t="24971" r="16786"/>
          <a:stretch/>
        </p:blipFill>
        <p:spPr>
          <a:xfrm flipH="1">
            <a:off x="1478645" y="3705225"/>
            <a:ext cx="4900423" cy="3152614"/>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sp>
        <p:nvSpPr>
          <p:cNvPr id="35" name="文本框 34">
            <a:extLst>
              <a:ext uri="{FF2B5EF4-FFF2-40B4-BE49-F238E27FC236}">
                <a16:creationId xmlns:a16="http://schemas.microsoft.com/office/drawing/2014/main" id="{7BC6B6DE-F737-2C5F-6755-77386D2EE19B}"/>
              </a:ext>
            </a:extLst>
          </p:cNvPr>
          <p:cNvSpPr txBox="1"/>
          <p:nvPr/>
        </p:nvSpPr>
        <p:spPr>
          <a:xfrm>
            <a:off x="-114789" y="429613"/>
            <a:ext cx="4876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TOÁN</a:t>
            </a:r>
            <a:endParaRPr kumimoji="0" lang="zh-CN" altLang="en-US" sz="4000" b="1" i="0" u="none" strike="noStrike" kern="1200" cap="none" spc="0" normalizeH="0" baseline="0" noProof="0" dirty="0">
              <a:ln>
                <a:noFill/>
              </a:ln>
              <a:solidFill>
                <a:srgbClr val="00B0F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pic>
        <p:nvPicPr>
          <p:cNvPr id="2" name="Picture 1">
            <a:extLst>
              <a:ext uri="{FF2B5EF4-FFF2-40B4-BE49-F238E27FC236}">
                <a16:creationId xmlns:a16="http://schemas.microsoft.com/office/drawing/2014/main" id="{4E512D1C-FADE-4965-A213-7EBC40B20B1E}"/>
              </a:ext>
            </a:extLst>
          </p:cNvPr>
          <p:cNvPicPr>
            <a:picLocks noChangeAspect="1"/>
          </p:cNvPicPr>
          <p:nvPr/>
        </p:nvPicPr>
        <p:blipFill>
          <a:blip r:embed="rId6"/>
          <a:stretch>
            <a:fillRect/>
          </a:stretch>
        </p:blipFill>
        <p:spPr>
          <a:xfrm>
            <a:off x="2978700" y="1964345"/>
            <a:ext cx="7815749" cy="2091109"/>
          </a:xfrm>
          <a:prstGeom prst="rect">
            <a:avLst/>
          </a:prstGeom>
        </p:spPr>
      </p:pic>
    </p:spTree>
    <p:extLst>
      <p:ext uri="{BB962C8B-B14F-4D97-AF65-F5344CB8AC3E}">
        <p14:creationId xmlns:p14="http://schemas.microsoft.com/office/powerpoint/2010/main" val="167263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5"/>
                                        </p:tgtEl>
                                        <p:attrNameLst>
                                          <p:attrName>style.visibility</p:attrName>
                                        </p:attrNameLst>
                                      </p:cBhvr>
                                      <p:to>
                                        <p:strVal val="visible"/>
                                      </p:to>
                                    </p:set>
                                    <p:set>
                                      <p:cBhvr>
                                        <p:cTn id="7" dur="455" fill="hold">
                                          <p:stCondLst>
                                            <p:cond delay="0"/>
                                          </p:stCondLst>
                                        </p:cTn>
                                        <p:tgtEl>
                                          <p:spTgt spid="35"/>
                                        </p:tgtEl>
                                        <p:attrNameLst>
                                          <p:attrName>style.rotation</p:attrName>
                                        </p:attrNameLst>
                                      </p:cBhvr>
                                      <p:to>
                                        <p:strVal val="-45.0"/>
                                      </p:to>
                                    </p:set>
                                    <p:anim calcmode="lin" valueType="num">
                                      <p:cBhvr>
                                        <p:cTn id="8"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A16C97B4-49FD-4996-ABD2-5DE94D43628A}"/>
              </a:ext>
            </a:extLst>
          </p:cNvPr>
          <p:cNvSpPr txBox="1"/>
          <p:nvPr/>
        </p:nvSpPr>
        <p:spPr>
          <a:xfrm>
            <a:off x="2745824" y="587589"/>
            <a:ext cx="7157544" cy="1107996"/>
          </a:xfrm>
          <a:prstGeom prst="rect">
            <a:avLst/>
          </a:prstGeom>
          <a:noFill/>
        </p:spPr>
        <p:txBody>
          <a:bodyPr wrap="square">
            <a:spAutoFit/>
          </a:bodyPr>
          <a:lstStyle/>
          <a:p>
            <a:pPr algn="ctr"/>
            <a:r>
              <a:rPr lang="en-US" sz="6600" dirty="0" err="1">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Yêu</a:t>
            </a:r>
            <a:r>
              <a:rPr lang="en-US" sz="6600" dirty="0">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a:t>
            </a:r>
            <a:r>
              <a:rPr lang="en-US" sz="6600" dirty="0" err="1">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cầu</a:t>
            </a:r>
            <a:r>
              <a:rPr lang="en-US" sz="6600" dirty="0">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a:t>
            </a:r>
            <a:r>
              <a:rPr lang="en-US" sz="6600" dirty="0" err="1">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cần</a:t>
            </a:r>
            <a:r>
              <a:rPr lang="en-US" sz="6600" dirty="0">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a:t>
            </a:r>
            <a:r>
              <a:rPr lang="en-US" sz="6600" dirty="0" err="1">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đạt</a:t>
            </a:r>
            <a:endParaRPr lang="en-US" sz="6600" dirty="0">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grpSp>
        <p:nvGrpSpPr>
          <p:cNvPr id="35" name="Group 34">
            <a:extLst>
              <a:ext uri="{FF2B5EF4-FFF2-40B4-BE49-F238E27FC236}">
                <a16:creationId xmlns:a16="http://schemas.microsoft.com/office/drawing/2014/main" id="{72BD6C57-B099-430E-AE48-B0E3847E3C1D}"/>
              </a:ext>
            </a:extLst>
          </p:cNvPr>
          <p:cNvGrpSpPr/>
          <p:nvPr/>
        </p:nvGrpSpPr>
        <p:grpSpPr>
          <a:xfrm>
            <a:off x="1650124" y="2249212"/>
            <a:ext cx="9727324" cy="4018238"/>
            <a:chOff x="1650124" y="2144110"/>
            <a:chExt cx="9727324" cy="2017987"/>
          </a:xfrm>
        </p:grpSpPr>
        <p:sp>
          <p:nvSpPr>
            <p:cNvPr id="36" name="Rectangle: Rounded Corners 35">
              <a:extLst>
                <a:ext uri="{FF2B5EF4-FFF2-40B4-BE49-F238E27FC236}">
                  <a16:creationId xmlns:a16="http://schemas.microsoft.com/office/drawing/2014/main" id="{2BC2C8E6-2033-45D4-B7CD-F419D4B253F8}"/>
                </a:ext>
              </a:extLst>
            </p:cNvPr>
            <p:cNvSpPr/>
            <p:nvPr/>
          </p:nvSpPr>
          <p:spPr>
            <a:xfrm>
              <a:off x="1650124" y="2144110"/>
              <a:ext cx="9727324" cy="2017987"/>
            </a:xfrm>
            <a:prstGeom prst="roundRect">
              <a:avLst/>
            </a:prstGeom>
            <a:solidFill>
              <a:srgbClr val="FFFDF7"/>
            </a:solidFill>
            <a:ln w="57150">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Rounded Corners 36">
              <a:extLst>
                <a:ext uri="{FF2B5EF4-FFF2-40B4-BE49-F238E27FC236}">
                  <a16:creationId xmlns:a16="http://schemas.microsoft.com/office/drawing/2014/main" id="{DC5B9DB0-E992-42CC-AD9F-61A0285077AB}"/>
                </a:ext>
              </a:extLst>
            </p:cNvPr>
            <p:cNvSpPr/>
            <p:nvPr/>
          </p:nvSpPr>
          <p:spPr>
            <a:xfrm>
              <a:off x="1765737" y="2228193"/>
              <a:ext cx="9532884" cy="1828799"/>
            </a:xfrm>
            <a:prstGeom prst="round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8" name="TextBox 37">
            <a:extLst>
              <a:ext uri="{FF2B5EF4-FFF2-40B4-BE49-F238E27FC236}">
                <a16:creationId xmlns:a16="http://schemas.microsoft.com/office/drawing/2014/main" id="{347FBDD9-33D4-4F20-B819-8E290B7F2376}"/>
              </a:ext>
            </a:extLst>
          </p:cNvPr>
          <p:cNvSpPr txBox="1"/>
          <p:nvPr/>
        </p:nvSpPr>
        <p:spPr>
          <a:xfrm>
            <a:off x="2295525" y="2588289"/>
            <a:ext cx="8627346" cy="3244158"/>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vi-VN" sz="2800" dirty="0"/>
              <a:t>Tính được chu vi hình tam giác, hình tứ giác, hình chữ nhật, hình vuông khi biết độ dài các cạnh. </a:t>
            </a:r>
            <a:endParaRPr lang="en-US" sz="2800" dirty="0"/>
          </a:p>
          <a:p>
            <a:pPr marL="457200" indent="-457200" algn="just">
              <a:lnSpc>
                <a:spcPct val="150000"/>
              </a:lnSpc>
              <a:buFont typeface="Arial" panose="020B0604020202020204" pitchFamily="34" charset="0"/>
              <a:buChar char="•"/>
            </a:pPr>
            <a:r>
              <a:rPr lang="vi-VN" sz="2800" dirty="0"/>
              <a:t>Tính được diện tích hình chữ nhật, hình vuông.</a:t>
            </a:r>
            <a:endParaRPr lang="en-US" sz="2800" dirty="0"/>
          </a:p>
          <a:p>
            <a:pPr marL="457200" indent="-457200" algn="just">
              <a:lnSpc>
                <a:spcPct val="150000"/>
              </a:lnSpc>
              <a:buFont typeface="Arial" panose="020B0604020202020204" pitchFamily="34" charset="0"/>
              <a:buChar char="•"/>
            </a:pPr>
            <a:r>
              <a:rPr lang="vi-VN" sz="2800" dirty="0"/>
              <a:t>Giải quyết được một số tình huống thực tế liên quan đến chu vi, diện tích các hình đã học.</a:t>
            </a:r>
          </a:p>
        </p:txBody>
      </p:sp>
      <p:pic>
        <p:nvPicPr>
          <p:cNvPr id="40" name="Picture 39">
            <a:extLst>
              <a:ext uri="{FF2B5EF4-FFF2-40B4-BE49-F238E27FC236}">
                <a16:creationId xmlns:a16="http://schemas.microsoft.com/office/drawing/2014/main" id="{111EDA1C-87CE-467B-8008-B1B373494A0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2500" l="6094" r="93125">
                        <a14:foregroundMark x1="35313" y1="40469" x2="54063" y2="62500"/>
                        <a14:foregroundMark x1="54063" y1="62500" x2="54063" y2="62500"/>
                        <a14:foregroundMark x1="7656" y1="40469" x2="9531" y2="62031"/>
                        <a14:foregroundMark x1="24375" y1="16563" x2="24844" y2="31875"/>
                        <a14:foregroundMark x1="39688" y1="31406" x2="48750" y2="31875"/>
                        <a14:foregroundMark x1="77500" y1="15156" x2="62187" y2="27031"/>
                        <a14:foregroundMark x1="71719" y1="22813" x2="90938" y2="48125"/>
                        <a14:foregroundMark x1="90469" y1="66875" x2="93281" y2="56250"/>
                        <a14:foregroundMark x1="65625" y1="83594" x2="60781" y2="92656"/>
                        <a14:foregroundMark x1="9063" y1="42969" x2="6094" y2="56875"/>
                      </a14:backgroundRemoval>
                    </a14:imgEffect>
                  </a14:imgLayer>
                </a14:imgProps>
              </a:ext>
              <a:ext uri="{28A0092B-C50C-407E-A947-70E740481C1C}">
                <a14:useLocalDpi xmlns:a14="http://schemas.microsoft.com/office/drawing/2010/main" val="0"/>
              </a:ext>
            </a:extLst>
          </a:blip>
          <a:srcRect/>
          <a:stretch/>
        </p:blipFill>
        <p:spPr>
          <a:xfrm>
            <a:off x="610913" y="1328802"/>
            <a:ext cx="2194035" cy="2194035"/>
          </a:xfrm>
          <a:prstGeom prst="rect">
            <a:avLst/>
          </a:prstGeom>
        </p:spPr>
      </p:pic>
    </p:spTree>
    <p:extLst>
      <p:ext uri="{BB962C8B-B14F-4D97-AF65-F5344CB8AC3E}">
        <p14:creationId xmlns:p14="http://schemas.microsoft.com/office/powerpoint/2010/main" val="1506199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3A6515BC-51DD-1D65-CAF6-29A2A4F1D1BF}"/>
              </a:ext>
            </a:extLst>
          </p:cNvPr>
          <p:cNvGrpSpPr/>
          <p:nvPr/>
        </p:nvGrpSpPr>
        <p:grpSpPr>
          <a:xfrm>
            <a:off x="568430" y="593839"/>
            <a:ext cx="7385400" cy="6533185"/>
            <a:chOff x="4378430" y="1354027"/>
            <a:chExt cx="7539310" cy="6533185"/>
          </a:xfrm>
        </p:grpSpPr>
        <p:pic>
          <p:nvPicPr>
            <p:cNvPr id="10" name="图片 9">
              <a:extLst>
                <a:ext uri="{FF2B5EF4-FFF2-40B4-BE49-F238E27FC236}">
                  <a16:creationId xmlns:a16="http://schemas.microsoft.com/office/drawing/2014/main" id="{32F42F9D-6EA9-4E7F-DADD-E444D66137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78430" y="1354027"/>
              <a:ext cx="7539310" cy="6533185"/>
            </a:xfrm>
            <a:prstGeom prst="rect">
              <a:avLst/>
            </a:prstGeom>
          </p:spPr>
        </p:pic>
        <p:sp>
          <p:nvSpPr>
            <p:cNvPr id="8" name="文本框 7">
              <a:extLst>
                <a:ext uri="{FF2B5EF4-FFF2-40B4-BE49-F238E27FC236}">
                  <a16:creationId xmlns:a16="http://schemas.microsoft.com/office/drawing/2014/main" id="{CA0B8116-8A2D-EDFF-DD31-2A61D9C65E05}"/>
                </a:ext>
              </a:extLst>
            </p:cNvPr>
            <p:cNvSpPr txBox="1"/>
            <p:nvPr/>
          </p:nvSpPr>
          <p:spPr>
            <a:xfrm>
              <a:off x="5639473" y="3646658"/>
              <a:ext cx="5017223"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KHÁM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PHÁ</a:t>
              </a:r>
              <a:endParaRPr kumimoji="0" lang="zh-CN" altLang="en-US"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grpSp>
      <p:pic>
        <p:nvPicPr>
          <p:cNvPr id="13" name="图片 12">
            <a:extLst>
              <a:ext uri="{FF2B5EF4-FFF2-40B4-BE49-F238E27FC236}">
                <a16:creationId xmlns:a16="http://schemas.microsoft.com/office/drawing/2014/main" id="{8376C69C-622B-6B55-FC8A-2F19494177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32192" y="2044430"/>
            <a:ext cx="4484848" cy="4484848"/>
          </a:xfrm>
          <a:prstGeom prst="rect">
            <a:avLst/>
          </a:prstGeom>
        </p:spPr>
      </p:pic>
      <p:grpSp>
        <p:nvGrpSpPr>
          <p:cNvPr id="7" name="组合 6">
            <a:extLst>
              <a:ext uri="{FF2B5EF4-FFF2-40B4-BE49-F238E27FC236}">
                <a16:creationId xmlns:a16="http://schemas.microsoft.com/office/drawing/2014/main" id="{00B8DFE4-8CAD-BC2F-5CF5-94C4EEB85847}"/>
              </a:ext>
            </a:extLst>
          </p:cNvPr>
          <p:cNvGrpSpPr/>
          <p:nvPr/>
        </p:nvGrpSpPr>
        <p:grpSpPr>
          <a:xfrm>
            <a:off x="3004457" y="246355"/>
            <a:ext cx="5428342" cy="1592339"/>
            <a:chOff x="3004457" y="246355"/>
            <a:chExt cx="5428342" cy="1592339"/>
          </a:xfrm>
        </p:grpSpPr>
        <p:sp>
          <p:nvSpPr>
            <p:cNvPr id="5" name="文本框 4">
              <a:extLst>
                <a:ext uri="{FF2B5EF4-FFF2-40B4-BE49-F238E27FC236}">
                  <a16:creationId xmlns:a16="http://schemas.microsoft.com/office/drawing/2014/main" id="{D31A7B97-EBA6-2395-5BAF-18EA929F2E90}"/>
                </a:ext>
              </a:extLst>
            </p:cNvPr>
            <p:cNvSpPr txBox="1"/>
            <p:nvPr/>
          </p:nvSpPr>
          <p:spPr>
            <a:xfrm>
              <a:off x="4666342" y="246355"/>
              <a:ext cx="267062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rPr>
                <a:t>02</a:t>
              </a:r>
              <a:endParaRPr kumimoji="0" lang="zh-CN" altLang="en-US" sz="7200"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endParaRPr>
            </a:p>
          </p:txBody>
        </p:sp>
        <p:pic>
          <p:nvPicPr>
            <p:cNvPr id="6" name="图片 5" descr="形状&#10;&#10;中度可信度描述已自动生成">
              <a:extLst>
                <a:ext uri="{FF2B5EF4-FFF2-40B4-BE49-F238E27FC236}">
                  <a16:creationId xmlns:a16="http://schemas.microsoft.com/office/drawing/2014/main" id="{49F235CD-930F-A869-62CB-D75417DC519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004457" y="1005450"/>
              <a:ext cx="5428342" cy="833244"/>
            </a:xfrm>
            <a:prstGeom prst="rect">
              <a:avLst/>
            </a:prstGeom>
          </p:spPr>
        </p:pic>
      </p:grpSp>
    </p:spTree>
    <p:extLst>
      <p:ext uri="{BB962C8B-B14F-4D97-AF65-F5344CB8AC3E}">
        <p14:creationId xmlns:p14="http://schemas.microsoft.com/office/powerpoint/2010/main" val="74243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BBD4BBD-A387-41AF-B2E3-1EF2A97C0D96}"/>
              </a:ext>
            </a:extLst>
          </p:cNvPr>
          <p:cNvSpPr/>
          <p:nvPr/>
        </p:nvSpPr>
        <p:spPr>
          <a:xfrm>
            <a:off x="1421823" y="628651"/>
            <a:ext cx="730827" cy="476250"/>
          </a:xfrm>
          <a:custGeom>
            <a:avLst/>
            <a:gdLst>
              <a:gd name="csX0" fmla="*/ 0 w 730827"/>
              <a:gd name="csY0" fmla="*/ 79377 h 476250"/>
              <a:gd name="csX1" fmla="*/ 79377 w 730827"/>
              <a:gd name="csY1" fmla="*/ 0 h 476250"/>
              <a:gd name="csX2" fmla="*/ 651450 w 730827"/>
              <a:gd name="csY2" fmla="*/ 0 h 476250"/>
              <a:gd name="csX3" fmla="*/ 730827 w 730827"/>
              <a:gd name="csY3" fmla="*/ 79377 h 476250"/>
              <a:gd name="csX4" fmla="*/ 730827 w 730827"/>
              <a:gd name="csY4" fmla="*/ 396873 h 476250"/>
              <a:gd name="csX5" fmla="*/ 651450 w 730827"/>
              <a:gd name="csY5" fmla="*/ 476250 h 476250"/>
              <a:gd name="csX6" fmla="*/ 79377 w 730827"/>
              <a:gd name="csY6" fmla="*/ 476250 h 476250"/>
              <a:gd name="csX7" fmla="*/ 0 w 730827"/>
              <a:gd name="csY7" fmla="*/ 396873 h 476250"/>
              <a:gd name="csX8" fmla="*/ 0 w 730827"/>
              <a:gd name="csY8" fmla="*/ 79377 h 4762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30827" h="476250" fill="none" extrusionOk="0">
                <a:moveTo>
                  <a:pt x="0" y="79377"/>
                </a:moveTo>
                <a:cubicBezTo>
                  <a:pt x="-6817" y="27826"/>
                  <a:pt x="34416" y="11958"/>
                  <a:pt x="79377" y="0"/>
                </a:cubicBezTo>
                <a:cubicBezTo>
                  <a:pt x="310352" y="-38800"/>
                  <a:pt x="521391" y="18351"/>
                  <a:pt x="651450" y="0"/>
                </a:cubicBezTo>
                <a:cubicBezTo>
                  <a:pt x="696431" y="2378"/>
                  <a:pt x="730469" y="32800"/>
                  <a:pt x="730827" y="79377"/>
                </a:cubicBezTo>
                <a:cubicBezTo>
                  <a:pt x="733219" y="173827"/>
                  <a:pt x="704807" y="258535"/>
                  <a:pt x="730827" y="396873"/>
                </a:cubicBezTo>
                <a:cubicBezTo>
                  <a:pt x="732001" y="443233"/>
                  <a:pt x="691728" y="488693"/>
                  <a:pt x="651450" y="476250"/>
                </a:cubicBezTo>
                <a:cubicBezTo>
                  <a:pt x="465300" y="515417"/>
                  <a:pt x="207068" y="447607"/>
                  <a:pt x="79377" y="476250"/>
                </a:cubicBezTo>
                <a:cubicBezTo>
                  <a:pt x="40641" y="488127"/>
                  <a:pt x="-964" y="439944"/>
                  <a:pt x="0" y="396873"/>
                </a:cubicBezTo>
                <a:cubicBezTo>
                  <a:pt x="-25269" y="244071"/>
                  <a:pt x="6044" y="224491"/>
                  <a:pt x="0" y="79377"/>
                </a:cubicBezTo>
                <a:close/>
              </a:path>
              <a:path w="730827" h="476250" stroke="0" extrusionOk="0">
                <a:moveTo>
                  <a:pt x="0" y="79377"/>
                </a:moveTo>
                <a:cubicBezTo>
                  <a:pt x="4092" y="40219"/>
                  <a:pt x="42948" y="-781"/>
                  <a:pt x="79377" y="0"/>
                </a:cubicBezTo>
                <a:cubicBezTo>
                  <a:pt x="264218" y="-15745"/>
                  <a:pt x="515088" y="56088"/>
                  <a:pt x="651450" y="0"/>
                </a:cubicBezTo>
                <a:cubicBezTo>
                  <a:pt x="695332" y="-5248"/>
                  <a:pt x="737268" y="31655"/>
                  <a:pt x="730827" y="79377"/>
                </a:cubicBezTo>
                <a:cubicBezTo>
                  <a:pt x="750746" y="230816"/>
                  <a:pt x="730364" y="239482"/>
                  <a:pt x="730827" y="396873"/>
                </a:cubicBezTo>
                <a:cubicBezTo>
                  <a:pt x="725352" y="443836"/>
                  <a:pt x="697386" y="478727"/>
                  <a:pt x="651450" y="476250"/>
                </a:cubicBezTo>
                <a:cubicBezTo>
                  <a:pt x="420951" y="491769"/>
                  <a:pt x="205055" y="432166"/>
                  <a:pt x="79377" y="476250"/>
                </a:cubicBezTo>
                <a:cubicBezTo>
                  <a:pt x="38331" y="479428"/>
                  <a:pt x="-1175" y="444071"/>
                  <a:pt x="0" y="396873"/>
                </a:cubicBezTo>
                <a:cubicBezTo>
                  <a:pt x="-15787" y="316248"/>
                  <a:pt x="11831" y="178684"/>
                  <a:pt x="0" y="79377"/>
                </a:cubicBezTo>
                <a:close/>
              </a:path>
            </a:pathLst>
          </a:custGeom>
          <a:solidFill>
            <a:srgbClr val="CCFFFF"/>
          </a:solidFill>
          <a:ln w="38100">
            <a:solidFill>
              <a:srgbClr val="002060"/>
            </a:solidFill>
            <a:extLst>
              <a:ext uri="{C807C97D-BFC1-408E-A445-0C87EB9F89A2}">
                <ask:lineSketchStyleProps xmlns:ask="http://schemas.microsoft.com/office/drawing/2018/sketchyshapes" sd="33622568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ysClr val="windowText" lastClr="000000"/>
                </a:solidFill>
                <a:latin typeface="Calibri" panose="020F0502020204030204" pitchFamily="34" charset="0"/>
                <a:cs typeface="Calibri" panose="020F0502020204030204" pitchFamily="34" charset="0"/>
              </a:rPr>
              <a:t>SỐ</a:t>
            </a:r>
          </a:p>
        </p:txBody>
      </p:sp>
      <p:sp>
        <p:nvSpPr>
          <p:cNvPr id="20" name="Oval 19">
            <a:extLst>
              <a:ext uri="{FF2B5EF4-FFF2-40B4-BE49-F238E27FC236}">
                <a16:creationId xmlns:a16="http://schemas.microsoft.com/office/drawing/2014/main" id="{04C7472F-50A8-4131-858D-4720EF7B8BCD}"/>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pic>
        <p:nvPicPr>
          <p:cNvPr id="8" name="Picture 7">
            <a:extLst>
              <a:ext uri="{FF2B5EF4-FFF2-40B4-BE49-F238E27FC236}">
                <a16:creationId xmlns:a16="http://schemas.microsoft.com/office/drawing/2014/main" id="{AADE46DD-1C14-4BF8-AA80-EB5B7FD0D9B3}"/>
              </a:ext>
            </a:extLst>
          </p:cNvPr>
          <p:cNvPicPr>
            <a:picLocks noChangeAspect="1"/>
          </p:cNvPicPr>
          <p:nvPr/>
        </p:nvPicPr>
        <p:blipFill>
          <a:blip r:embed="rId2"/>
          <a:stretch>
            <a:fillRect/>
          </a:stretch>
        </p:blipFill>
        <p:spPr>
          <a:xfrm>
            <a:off x="847725" y="1595437"/>
            <a:ext cx="10774291" cy="1728788"/>
          </a:xfrm>
          <a:prstGeom prst="rect">
            <a:avLst/>
          </a:prstGeom>
        </p:spPr>
      </p:pic>
      <p:pic>
        <p:nvPicPr>
          <p:cNvPr id="23" name="Picture 22">
            <a:extLst>
              <a:ext uri="{FF2B5EF4-FFF2-40B4-BE49-F238E27FC236}">
                <a16:creationId xmlns:a16="http://schemas.microsoft.com/office/drawing/2014/main" id="{04E964B8-14C5-4672-A137-34E066414CD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8238" y="4123245"/>
            <a:ext cx="2046837" cy="2626850"/>
          </a:xfrm>
          <a:prstGeom prst="rect">
            <a:avLst/>
          </a:prstGeom>
        </p:spPr>
      </p:pic>
      <p:sp>
        <p:nvSpPr>
          <p:cNvPr id="24" name="Speech Bubble: Rectangle with Corners Rounded 23">
            <a:extLst>
              <a:ext uri="{FF2B5EF4-FFF2-40B4-BE49-F238E27FC236}">
                <a16:creationId xmlns:a16="http://schemas.microsoft.com/office/drawing/2014/main" id="{6B01A212-93BC-4BBE-AFCD-A364E8A4CE65}"/>
              </a:ext>
            </a:extLst>
          </p:cNvPr>
          <p:cNvSpPr/>
          <p:nvPr/>
        </p:nvSpPr>
        <p:spPr>
          <a:xfrm>
            <a:off x="2702675" y="4116129"/>
            <a:ext cx="2898025" cy="1116560"/>
          </a:xfrm>
          <a:custGeom>
            <a:avLst/>
            <a:gdLst>
              <a:gd name="csX0" fmla="*/ 0 w 2898025"/>
              <a:gd name="csY0" fmla="*/ 186097 h 1116560"/>
              <a:gd name="csX1" fmla="*/ 186097 w 2898025"/>
              <a:gd name="csY1" fmla="*/ 0 h 1116560"/>
              <a:gd name="csX2" fmla="*/ 483004 w 2898025"/>
              <a:gd name="csY2" fmla="*/ 0 h 1116560"/>
              <a:gd name="csX3" fmla="*/ 483004 w 2898025"/>
              <a:gd name="csY3" fmla="*/ 0 h 1116560"/>
              <a:gd name="csX4" fmla="*/ 1207510 w 2898025"/>
              <a:gd name="csY4" fmla="*/ 0 h 1116560"/>
              <a:gd name="csX5" fmla="*/ 2711928 w 2898025"/>
              <a:gd name="csY5" fmla="*/ 0 h 1116560"/>
              <a:gd name="csX6" fmla="*/ 2898025 w 2898025"/>
              <a:gd name="csY6" fmla="*/ 186097 h 1116560"/>
              <a:gd name="csX7" fmla="*/ 2898025 w 2898025"/>
              <a:gd name="csY7" fmla="*/ 186093 h 1116560"/>
              <a:gd name="csX8" fmla="*/ 2898025 w 2898025"/>
              <a:gd name="csY8" fmla="*/ 186093 h 1116560"/>
              <a:gd name="csX9" fmla="*/ 2898025 w 2898025"/>
              <a:gd name="csY9" fmla="*/ 465233 h 1116560"/>
              <a:gd name="csX10" fmla="*/ 2898025 w 2898025"/>
              <a:gd name="csY10" fmla="*/ 930463 h 1116560"/>
              <a:gd name="csX11" fmla="*/ 2711928 w 2898025"/>
              <a:gd name="csY11" fmla="*/ 1116560 h 1116560"/>
              <a:gd name="csX12" fmla="*/ 1207510 w 2898025"/>
              <a:gd name="csY12" fmla="*/ 1116560 h 1116560"/>
              <a:gd name="csX13" fmla="*/ 483004 w 2898025"/>
              <a:gd name="csY13" fmla="*/ 1116560 h 1116560"/>
              <a:gd name="csX14" fmla="*/ 483004 w 2898025"/>
              <a:gd name="csY14" fmla="*/ 1116560 h 1116560"/>
              <a:gd name="csX15" fmla="*/ 186097 w 2898025"/>
              <a:gd name="csY15" fmla="*/ 1116560 h 1116560"/>
              <a:gd name="csX16" fmla="*/ 0 w 2898025"/>
              <a:gd name="csY16" fmla="*/ 930463 h 1116560"/>
              <a:gd name="csX17" fmla="*/ 0 w 2898025"/>
              <a:gd name="csY17" fmla="*/ 465233 h 1116560"/>
              <a:gd name="csX18" fmla="*/ -390248 w 2898025"/>
              <a:gd name="csY18" fmla="*/ 427296 h 1116560"/>
              <a:gd name="csX19" fmla="*/ 0 w 2898025"/>
              <a:gd name="csY19" fmla="*/ 186093 h 1116560"/>
              <a:gd name="csX20" fmla="*/ 0 w 2898025"/>
              <a:gd name="csY20" fmla="*/ 186097 h 11165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2898025" h="1116560" fill="none" extrusionOk="0">
                <a:moveTo>
                  <a:pt x="0" y="186097"/>
                </a:moveTo>
                <a:cubicBezTo>
                  <a:pt x="15213" y="81950"/>
                  <a:pt x="83008" y="-2396"/>
                  <a:pt x="186097" y="0"/>
                </a:cubicBezTo>
                <a:cubicBezTo>
                  <a:pt x="283837" y="24818"/>
                  <a:pt x="449725" y="-3405"/>
                  <a:pt x="483004" y="0"/>
                </a:cubicBezTo>
                <a:lnTo>
                  <a:pt x="483004" y="0"/>
                </a:lnTo>
                <a:cubicBezTo>
                  <a:pt x="655061" y="-56134"/>
                  <a:pt x="953136" y="-44947"/>
                  <a:pt x="1207510" y="0"/>
                </a:cubicBezTo>
                <a:cubicBezTo>
                  <a:pt x="1766011" y="-54650"/>
                  <a:pt x="2123835" y="110723"/>
                  <a:pt x="2711928" y="0"/>
                </a:cubicBezTo>
                <a:cubicBezTo>
                  <a:pt x="2802626" y="12312"/>
                  <a:pt x="2909531" y="82440"/>
                  <a:pt x="2898025" y="186097"/>
                </a:cubicBezTo>
                <a:lnTo>
                  <a:pt x="2898025" y="186093"/>
                </a:lnTo>
                <a:lnTo>
                  <a:pt x="2898025" y="186093"/>
                </a:lnTo>
                <a:cubicBezTo>
                  <a:pt x="2881399" y="293193"/>
                  <a:pt x="2920517" y="370060"/>
                  <a:pt x="2898025" y="465233"/>
                </a:cubicBezTo>
                <a:cubicBezTo>
                  <a:pt x="2858577" y="668381"/>
                  <a:pt x="2937188" y="736945"/>
                  <a:pt x="2898025" y="930463"/>
                </a:cubicBezTo>
                <a:cubicBezTo>
                  <a:pt x="2899610" y="1050664"/>
                  <a:pt x="2812569" y="1107840"/>
                  <a:pt x="2711928" y="1116560"/>
                </a:cubicBezTo>
                <a:cubicBezTo>
                  <a:pt x="1959741" y="1060756"/>
                  <a:pt x="1730666" y="1104082"/>
                  <a:pt x="1207510" y="1116560"/>
                </a:cubicBezTo>
                <a:cubicBezTo>
                  <a:pt x="1114438" y="1163448"/>
                  <a:pt x="732899" y="1113601"/>
                  <a:pt x="483004" y="1116560"/>
                </a:cubicBezTo>
                <a:lnTo>
                  <a:pt x="483004" y="1116560"/>
                </a:lnTo>
                <a:cubicBezTo>
                  <a:pt x="443638" y="1096473"/>
                  <a:pt x="296910" y="1120722"/>
                  <a:pt x="186097" y="1116560"/>
                </a:cubicBezTo>
                <a:cubicBezTo>
                  <a:pt x="89474" y="1106025"/>
                  <a:pt x="6255" y="1034180"/>
                  <a:pt x="0" y="930463"/>
                </a:cubicBezTo>
                <a:cubicBezTo>
                  <a:pt x="38796" y="775605"/>
                  <a:pt x="27836" y="632031"/>
                  <a:pt x="0" y="465233"/>
                </a:cubicBezTo>
                <a:cubicBezTo>
                  <a:pt x="-77592" y="478982"/>
                  <a:pt x="-262634" y="421801"/>
                  <a:pt x="-390248" y="427296"/>
                </a:cubicBezTo>
                <a:cubicBezTo>
                  <a:pt x="-207627" y="359891"/>
                  <a:pt x="-71332" y="257955"/>
                  <a:pt x="0" y="186093"/>
                </a:cubicBezTo>
                <a:lnTo>
                  <a:pt x="0" y="186097"/>
                </a:lnTo>
                <a:close/>
              </a:path>
              <a:path w="2898025" h="1116560" stroke="0" extrusionOk="0">
                <a:moveTo>
                  <a:pt x="0" y="186097"/>
                </a:moveTo>
                <a:cubicBezTo>
                  <a:pt x="10821" y="70280"/>
                  <a:pt x="84743" y="16716"/>
                  <a:pt x="186097" y="0"/>
                </a:cubicBezTo>
                <a:cubicBezTo>
                  <a:pt x="295701" y="-21211"/>
                  <a:pt x="364120" y="-24219"/>
                  <a:pt x="483004" y="0"/>
                </a:cubicBezTo>
                <a:lnTo>
                  <a:pt x="483004" y="0"/>
                </a:lnTo>
                <a:cubicBezTo>
                  <a:pt x="840314" y="-51881"/>
                  <a:pt x="904907" y="46739"/>
                  <a:pt x="1207510" y="0"/>
                </a:cubicBezTo>
                <a:cubicBezTo>
                  <a:pt x="1464981" y="-71503"/>
                  <a:pt x="2092964" y="-7106"/>
                  <a:pt x="2711928" y="0"/>
                </a:cubicBezTo>
                <a:cubicBezTo>
                  <a:pt x="2817811" y="7735"/>
                  <a:pt x="2912629" y="85361"/>
                  <a:pt x="2898025" y="186097"/>
                </a:cubicBezTo>
                <a:lnTo>
                  <a:pt x="2898025" y="186093"/>
                </a:lnTo>
                <a:lnTo>
                  <a:pt x="2898025" y="186093"/>
                </a:lnTo>
                <a:cubicBezTo>
                  <a:pt x="2879042" y="259086"/>
                  <a:pt x="2917237" y="360200"/>
                  <a:pt x="2898025" y="465233"/>
                </a:cubicBezTo>
                <a:cubicBezTo>
                  <a:pt x="2864601" y="533080"/>
                  <a:pt x="2859801" y="864296"/>
                  <a:pt x="2898025" y="930463"/>
                </a:cubicBezTo>
                <a:cubicBezTo>
                  <a:pt x="2886013" y="1020278"/>
                  <a:pt x="2820122" y="1126894"/>
                  <a:pt x="2711928" y="1116560"/>
                </a:cubicBezTo>
                <a:cubicBezTo>
                  <a:pt x="2064659" y="1101337"/>
                  <a:pt x="1486288" y="1153214"/>
                  <a:pt x="1207510" y="1116560"/>
                </a:cubicBezTo>
                <a:cubicBezTo>
                  <a:pt x="953113" y="1052754"/>
                  <a:pt x="684837" y="1153429"/>
                  <a:pt x="483004" y="1116560"/>
                </a:cubicBezTo>
                <a:lnTo>
                  <a:pt x="483004" y="1116560"/>
                </a:lnTo>
                <a:cubicBezTo>
                  <a:pt x="405240" y="1104543"/>
                  <a:pt x="298537" y="1116591"/>
                  <a:pt x="186097" y="1116560"/>
                </a:cubicBezTo>
                <a:cubicBezTo>
                  <a:pt x="85055" y="1131307"/>
                  <a:pt x="3987" y="1023757"/>
                  <a:pt x="0" y="930463"/>
                </a:cubicBezTo>
                <a:cubicBezTo>
                  <a:pt x="-19069" y="738485"/>
                  <a:pt x="-8278" y="551836"/>
                  <a:pt x="0" y="465233"/>
                </a:cubicBezTo>
                <a:cubicBezTo>
                  <a:pt x="-116389" y="423610"/>
                  <a:pt x="-215929" y="441954"/>
                  <a:pt x="-390248" y="427296"/>
                </a:cubicBezTo>
                <a:cubicBezTo>
                  <a:pt x="-309162" y="420533"/>
                  <a:pt x="-142301" y="319340"/>
                  <a:pt x="0" y="186093"/>
                </a:cubicBezTo>
                <a:lnTo>
                  <a:pt x="0" y="186097"/>
                </a:lnTo>
                <a:close/>
              </a:path>
            </a:pathLst>
          </a:custGeom>
          <a:solidFill>
            <a:srgbClr val="FFFFCC"/>
          </a:solidFill>
          <a:ln w="38100">
            <a:solidFill>
              <a:srgbClr val="002060"/>
            </a:solidFill>
            <a:extLst>
              <a:ext uri="{C807C97D-BFC1-408E-A445-0C87EB9F89A2}">
                <ask:lineSketchStyleProps xmlns:ask="http://schemas.microsoft.com/office/drawing/2018/sketchyshapes" sd="1477573705">
                  <a:prstGeom prst="wedgeRoundRectCallout">
                    <a:avLst>
                      <a:gd name="adj1" fmla="val -63466"/>
                      <a:gd name="adj2" fmla="val -1173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libri" panose="020F0502020204030204" pitchFamily="34" charset="0"/>
                <a:cs typeface="Calibri" panose="020F0502020204030204" pitchFamily="34" charset="0"/>
              </a:rPr>
              <a:t>Hoàn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thành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phiếu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bài</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tập</a:t>
            </a:r>
            <a:endParaRPr lang="en-US" sz="2800" b="1" dirty="0">
              <a:solidFill>
                <a:schemeClr val="tx1"/>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9DB8A31-3564-4EC3-9070-7B2E78866CDA}"/>
              </a:ext>
            </a:extLst>
          </p:cNvPr>
          <p:cNvSpPr/>
          <p:nvPr/>
        </p:nvSpPr>
        <p:spPr>
          <a:xfrm>
            <a:off x="5124450" y="260985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80</a:t>
            </a:r>
          </a:p>
        </p:txBody>
      </p:sp>
      <p:sp>
        <p:nvSpPr>
          <p:cNvPr id="26" name="Rectangle: Rounded Corners 25">
            <a:extLst>
              <a:ext uri="{FF2B5EF4-FFF2-40B4-BE49-F238E27FC236}">
                <a16:creationId xmlns:a16="http://schemas.microsoft.com/office/drawing/2014/main" id="{E2175D91-6842-4FCF-A9B1-96B913E40871}"/>
              </a:ext>
            </a:extLst>
          </p:cNvPr>
          <p:cNvSpPr/>
          <p:nvPr/>
        </p:nvSpPr>
        <p:spPr>
          <a:xfrm>
            <a:off x="6772275" y="2600325"/>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20</a:t>
            </a:r>
          </a:p>
        </p:txBody>
      </p:sp>
      <p:sp>
        <p:nvSpPr>
          <p:cNvPr id="27" name="Rectangle: Rounded Corners 26">
            <a:extLst>
              <a:ext uri="{FF2B5EF4-FFF2-40B4-BE49-F238E27FC236}">
                <a16:creationId xmlns:a16="http://schemas.microsoft.com/office/drawing/2014/main" id="{5A2F9DBB-D3B4-4E27-A918-1C6CFC33FAAD}"/>
              </a:ext>
            </a:extLst>
          </p:cNvPr>
          <p:cNvSpPr/>
          <p:nvPr/>
        </p:nvSpPr>
        <p:spPr>
          <a:xfrm>
            <a:off x="8410575" y="190500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10</a:t>
            </a:r>
          </a:p>
        </p:txBody>
      </p:sp>
      <p:sp>
        <p:nvSpPr>
          <p:cNvPr id="28" name="Rectangle: Rounded Corners 27">
            <a:extLst>
              <a:ext uri="{FF2B5EF4-FFF2-40B4-BE49-F238E27FC236}">
                <a16:creationId xmlns:a16="http://schemas.microsoft.com/office/drawing/2014/main" id="{7D527D08-46DC-4D40-8E1D-1DB3FA01D770}"/>
              </a:ext>
            </a:extLst>
          </p:cNvPr>
          <p:cNvSpPr/>
          <p:nvPr/>
        </p:nvSpPr>
        <p:spPr>
          <a:xfrm>
            <a:off x="10020300" y="190500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FF0000"/>
                </a:solidFill>
              </a:rPr>
              <a:t>25</a:t>
            </a:r>
            <a:endParaRPr lang="en-US" sz="3200" dirty="0">
              <a:solidFill>
                <a:srgbClr val="FF0000"/>
              </a:solidFill>
            </a:endParaRPr>
          </a:p>
        </p:txBody>
      </p:sp>
    </p:spTree>
    <p:extLst>
      <p:ext uri="{BB962C8B-B14F-4D97-AF65-F5344CB8AC3E}">
        <p14:creationId xmlns:p14="http://schemas.microsoft.com/office/powerpoint/2010/main" val="353709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animBg="1"/>
      <p:bldP spid="9"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2</a:t>
            </a: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90550"/>
            <a:ext cx="10429875"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a) </a:t>
            </a:r>
            <a:r>
              <a:rPr lang="en-US" sz="2800" b="1" dirty="0" err="1">
                <a:latin typeface="Calibri" panose="020F0502020204030204" pitchFamily="34" charset="0"/>
                <a:cs typeface="Calibri" panose="020F0502020204030204" pitchFamily="34" charset="0"/>
              </a:rPr>
              <a:t>Tính</a:t>
            </a:r>
            <a:r>
              <a:rPr lang="en-US" sz="2800" b="1" dirty="0">
                <a:latin typeface="Calibri" panose="020F0502020204030204" pitchFamily="34" charset="0"/>
                <a:cs typeface="Calibri" panose="020F0502020204030204" pitchFamily="34" charset="0"/>
              </a:rPr>
              <a:t> chu vi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chiều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dài</a:t>
            </a:r>
            <a:r>
              <a:rPr lang="en-US" sz="2800" b="1" dirty="0">
                <a:latin typeface="Calibri" panose="020F0502020204030204" pitchFamily="34" charset="0"/>
                <a:cs typeface="Calibri" panose="020F0502020204030204" pitchFamily="34" charset="0"/>
              </a:rPr>
              <a:t> 2 dm </a:t>
            </a:r>
            <a:r>
              <a:rPr lang="en-US" sz="2800" b="1" dirty="0" err="1">
                <a:latin typeface="Calibri" panose="020F0502020204030204" pitchFamily="34" charset="0"/>
                <a:cs typeface="Calibri" panose="020F0502020204030204" pitchFamily="34" charset="0"/>
              </a:rPr>
              <a:t>và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chiều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rộng</a:t>
            </a:r>
            <a:r>
              <a:rPr lang="en-US" sz="2800" b="1" dirty="0">
                <a:latin typeface="Calibri" panose="020F0502020204030204" pitchFamily="34" charset="0"/>
                <a:cs typeface="Calibri" panose="020F0502020204030204" pitchFamily="34" charset="0"/>
              </a:rPr>
              <a:t> 5 cm. </a:t>
            </a:r>
          </a:p>
        </p:txBody>
      </p:sp>
      <p:sp>
        <p:nvSpPr>
          <p:cNvPr id="5" name="Rectangle 4">
            <a:extLst>
              <a:ext uri="{FF2B5EF4-FFF2-40B4-BE49-F238E27FC236}">
                <a16:creationId xmlns:a16="http://schemas.microsoft.com/office/drawing/2014/main" id="{B135A380-A051-4CB8-A770-391E4E511D2F}"/>
              </a:ext>
            </a:extLst>
          </p:cNvPr>
          <p:cNvSpPr/>
          <p:nvPr/>
        </p:nvSpPr>
        <p:spPr>
          <a:xfrm>
            <a:off x="1895475" y="1685924"/>
            <a:ext cx="8153400" cy="3552825"/>
          </a:xfrm>
          <a:prstGeom prst="rect">
            <a:avLst/>
          </a:prstGeom>
          <a:solidFill>
            <a:srgbClr val="DBAD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62D7809-A648-46EE-9B6C-166B8A62512F}"/>
              </a:ext>
            </a:extLst>
          </p:cNvPr>
          <p:cNvSpPr txBox="1"/>
          <p:nvPr/>
        </p:nvSpPr>
        <p:spPr>
          <a:xfrm>
            <a:off x="2143125" y="1743075"/>
            <a:ext cx="7686675" cy="3416320"/>
          </a:xfrm>
          <a:prstGeom prst="rect">
            <a:avLst/>
          </a:prstGeom>
          <a:noFill/>
        </p:spPr>
        <p:txBody>
          <a:bodyPr wrap="square" rtlCol="0">
            <a:spAutoFit/>
          </a:bodyPr>
          <a:lstStyle/>
          <a:p>
            <a:r>
              <a:rPr lang="en-US" sz="3600" dirty="0" err="1">
                <a:latin typeface="Calibri" panose="020F0502020204030204" pitchFamily="34" charset="0"/>
                <a:cs typeface="Calibri" panose="020F0502020204030204" pitchFamily="34" charset="0"/>
              </a:rPr>
              <a:t>Mẫu</a:t>
            </a:r>
            <a:r>
              <a:rPr lang="en-US" sz="3600" dirty="0">
                <a:latin typeface="Calibri" panose="020F0502020204030204" pitchFamily="34" charset="0"/>
                <a:cs typeface="Calibri" panose="020F0502020204030204" pitchFamily="34" charset="0"/>
              </a:rPr>
              <a:t>:</a:t>
            </a:r>
          </a:p>
          <a:p>
            <a:pPr algn="ctr"/>
            <a:r>
              <a:rPr lang="en-US" sz="3600" dirty="0" err="1">
                <a:latin typeface="Calibri" panose="020F0502020204030204" pitchFamily="34" charset="0"/>
                <a:cs typeface="Calibri" panose="020F0502020204030204" pitchFamily="34" charset="0"/>
              </a:rPr>
              <a:t>Bài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giải</a:t>
            </a:r>
            <a:endParaRPr lang="en-US" sz="3600" dirty="0">
              <a:latin typeface="Calibri" panose="020F0502020204030204" pitchFamily="34" charset="0"/>
              <a:cs typeface="Calibri" panose="020F0502020204030204" pitchFamily="34" charset="0"/>
            </a:endParaRPr>
          </a:p>
          <a:p>
            <a:pPr algn="ctr"/>
            <a:r>
              <a:rPr lang="en-US" sz="3600" dirty="0" err="1">
                <a:latin typeface="Calibri" panose="020F0502020204030204" pitchFamily="34" charset="0"/>
                <a:cs typeface="Calibri" panose="020F0502020204030204" pitchFamily="34" charset="0"/>
              </a:rPr>
              <a:t>Đổi</a:t>
            </a:r>
            <a:r>
              <a:rPr lang="en-US" sz="3600" dirty="0">
                <a:latin typeface="Calibri" panose="020F0502020204030204" pitchFamily="34" charset="0"/>
                <a:cs typeface="Calibri" panose="020F0502020204030204" pitchFamily="34" charset="0"/>
              </a:rPr>
              <a:t> 2 dm = 20 cm</a:t>
            </a:r>
          </a:p>
          <a:p>
            <a:pPr algn="ctr"/>
            <a:r>
              <a:rPr lang="en-US" sz="3600" dirty="0">
                <a:latin typeface="Calibri" panose="020F0502020204030204" pitchFamily="34" charset="0"/>
                <a:cs typeface="Calibri" panose="020F0502020204030204" pitchFamily="34" charset="0"/>
              </a:rPr>
              <a:t>Chu vi </a:t>
            </a:r>
            <a:r>
              <a:rPr lang="en-US" sz="3600" dirty="0" err="1">
                <a:latin typeface="Calibri" panose="020F0502020204030204" pitchFamily="34" charset="0"/>
                <a:cs typeface="Calibri" panose="020F0502020204030204" pitchFamily="34" charset="0"/>
              </a:rPr>
              <a:t>hình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chữ</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nhật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là</a:t>
            </a:r>
            <a:r>
              <a:rPr lang="en-US" sz="3600" dirty="0">
                <a:latin typeface="Calibri" panose="020F0502020204030204" pitchFamily="34" charset="0"/>
                <a:cs typeface="Calibri" panose="020F0502020204030204" pitchFamily="34" charset="0"/>
              </a:rPr>
              <a:t>:</a:t>
            </a:r>
          </a:p>
          <a:p>
            <a:pPr algn="ctr"/>
            <a:r>
              <a:rPr lang="en-US" sz="3600" dirty="0">
                <a:latin typeface="Calibri" panose="020F0502020204030204" pitchFamily="34" charset="0"/>
                <a:cs typeface="Calibri" panose="020F0502020204030204" pitchFamily="34" charset="0"/>
              </a:rPr>
              <a:t>(20 + 5) × 2 = 50 (cm)</a:t>
            </a:r>
          </a:p>
          <a:p>
            <a:pPr algn="r"/>
            <a:r>
              <a:rPr lang="en-US" sz="3600" dirty="0" err="1">
                <a:latin typeface="Calibri" panose="020F0502020204030204" pitchFamily="34" charset="0"/>
                <a:cs typeface="Calibri" panose="020F0502020204030204" pitchFamily="34" charset="0"/>
              </a:rPr>
              <a:t>Đáp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số</a:t>
            </a:r>
            <a:r>
              <a:rPr lang="en-US" sz="3600" dirty="0">
                <a:latin typeface="Calibri" panose="020F0502020204030204" pitchFamily="34" charset="0"/>
                <a:cs typeface="Calibri" panose="020F0502020204030204" pitchFamily="34" charset="0"/>
              </a:rPr>
              <a:t>: 50 cm</a:t>
            </a:r>
          </a:p>
        </p:txBody>
      </p:sp>
    </p:spTree>
    <p:extLst>
      <p:ext uri="{BB962C8B-B14F-4D97-AF65-F5344CB8AC3E}">
        <p14:creationId xmlns:p14="http://schemas.microsoft.com/office/powerpoint/2010/main" val="160606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Arial" panose="020B0604020202020204" pitchFamily="34" charset="0"/>
                <a:cs typeface="Arial" panose="020B0604020202020204" pitchFamily="34" charset="0"/>
              </a:rPr>
              <a:t>2</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90550"/>
            <a:ext cx="10429875" cy="523220"/>
          </a:xfrm>
          <a:prstGeom prst="rect">
            <a:avLst/>
          </a:prstGeom>
          <a:noFill/>
        </p:spPr>
        <p:txBody>
          <a:bodyPr wrap="square" rtlCol="0">
            <a:spAutoFit/>
          </a:bodyPr>
          <a:lstStyle/>
          <a:p>
            <a:pPr lvl="0"/>
            <a:r>
              <a:rPr lang="en-US" sz="2800" b="1" dirty="0" err="1">
                <a:solidFill>
                  <a:prstClr val="black"/>
                </a:solidFill>
                <a:latin typeface="Calibri" panose="020F0502020204030204" pitchFamily="34" charset="0"/>
                <a:cs typeface="Calibri" panose="020F0502020204030204" pitchFamily="34" charset="0"/>
              </a:rPr>
              <a:t>Tính</a:t>
            </a:r>
            <a:r>
              <a:rPr lang="en-US" sz="2800" b="1" dirty="0">
                <a:solidFill>
                  <a:prstClr val="black"/>
                </a:solidFill>
                <a:latin typeface="Calibri" panose="020F0502020204030204" pitchFamily="34" charset="0"/>
                <a:cs typeface="Calibri" panose="020F0502020204030204" pitchFamily="34" charset="0"/>
              </a:rPr>
              <a:t> chu vi </a:t>
            </a:r>
            <a:r>
              <a:rPr lang="en-US" sz="2800" b="1" dirty="0" err="1">
                <a:solidFill>
                  <a:prstClr val="black"/>
                </a:solidFill>
                <a:latin typeface="Calibri" panose="020F0502020204030204" pitchFamily="34" charset="0"/>
                <a:cs typeface="Calibri" panose="020F0502020204030204" pitchFamily="34" charset="0"/>
              </a:rPr>
              <a:t>hình</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chữ</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nhật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có</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dài</a:t>
            </a:r>
            <a:r>
              <a:rPr lang="en-US" sz="2800" b="1" dirty="0">
                <a:solidFill>
                  <a:prstClr val="black"/>
                </a:solidFill>
                <a:latin typeface="Calibri" panose="020F0502020204030204" pitchFamily="34" charset="0"/>
                <a:cs typeface="Calibri" panose="020F0502020204030204" pitchFamily="34" charset="0"/>
              </a:rPr>
              <a:t> 1 m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rộng</a:t>
            </a:r>
            <a:r>
              <a:rPr lang="en-US" sz="2800" b="1" dirty="0">
                <a:solidFill>
                  <a:prstClr val="black"/>
                </a:solidFill>
                <a:latin typeface="Calibri" panose="020F0502020204030204" pitchFamily="34" charset="0"/>
                <a:cs typeface="Calibri" panose="020F0502020204030204" pitchFamily="34" charset="0"/>
              </a:rPr>
              <a:t> 2 dm.</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B14AA973-338A-4B3C-93BA-7346BB6791D9}"/>
              </a:ext>
            </a:extLst>
          </p:cNvPr>
          <p:cNvSpPr txBox="1"/>
          <p:nvPr/>
        </p:nvSpPr>
        <p:spPr>
          <a:xfrm>
            <a:off x="2114550" y="1724025"/>
            <a:ext cx="6905625" cy="3170099"/>
          </a:xfrm>
          <a:prstGeom prst="rect">
            <a:avLst/>
          </a:prstGeom>
          <a:noFill/>
        </p:spPr>
        <p:txBody>
          <a:bodyPr wrap="square" rtlCol="0">
            <a:spAutoFit/>
          </a:bodyPr>
          <a:lstStyle/>
          <a:p>
            <a:pPr algn="ctr"/>
            <a:r>
              <a:rPr lang="en-US" sz="4000" b="1" u="sng" dirty="0" err="1">
                <a:solidFill>
                  <a:srgbClr val="FF0000"/>
                </a:solidFill>
                <a:latin typeface="Calibri" panose="020F0502020204030204" pitchFamily="34" charset="0"/>
                <a:cs typeface="Calibri" panose="020F0502020204030204" pitchFamily="34" charset="0"/>
              </a:rPr>
              <a:t>Bài</a:t>
            </a:r>
            <a:r>
              <a:rPr lang="en-US" sz="4000" b="1" u="sng" dirty="0">
                <a:solidFill>
                  <a:srgbClr val="FF0000"/>
                </a:solidFill>
                <a:latin typeface="Calibri" panose="020F0502020204030204" pitchFamily="34" charset="0"/>
                <a:cs typeface="Calibri" panose="020F0502020204030204" pitchFamily="34" charset="0"/>
              </a:rPr>
              <a:t> </a:t>
            </a:r>
            <a:r>
              <a:rPr lang="en-US" sz="4000" b="1" u="sng" dirty="0" err="1">
                <a:solidFill>
                  <a:srgbClr val="FF0000"/>
                </a:solidFill>
                <a:latin typeface="Calibri" panose="020F0502020204030204" pitchFamily="34" charset="0"/>
                <a:cs typeface="Calibri" panose="020F0502020204030204" pitchFamily="34" charset="0"/>
              </a:rPr>
              <a:t>giải</a:t>
            </a:r>
            <a:endParaRPr lang="en-US" sz="4000" b="1" u="sng" dirty="0">
              <a:solidFill>
                <a:srgbClr val="FF0000"/>
              </a:solidFill>
              <a:latin typeface="Calibri" panose="020F0502020204030204" pitchFamily="34" charset="0"/>
              <a:cs typeface="Calibri" panose="020F0502020204030204" pitchFamily="34" charset="0"/>
            </a:endParaRPr>
          </a:p>
          <a:p>
            <a:pPr algn="ctr"/>
            <a:r>
              <a:rPr lang="en-US" sz="4000" b="1" dirty="0" err="1">
                <a:solidFill>
                  <a:srgbClr val="FF0000"/>
                </a:solidFill>
                <a:latin typeface="Calibri" panose="020F0502020204030204" pitchFamily="34" charset="0"/>
                <a:cs typeface="Calibri" panose="020F0502020204030204" pitchFamily="34" charset="0"/>
              </a:rPr>
              <a:t>Đổi</a:t>
            </a:r>
            <a:r>
              <a:rPr lang="en-US" sz="4000" b="1" dirty="0">
                <a:solidFill>
                  <a:srgbClr val="FF0000"/>
                </a:solidFill>
                <a:latin typeface="Calibri" panose="020F0502020204030204" pitchFamily="34" charset="0"/>
                <a:cs typeface="Calibri" panose="020F0502020204030204" pitchFamily="34" charset="0"/>
              </a:rPr>
              <a:t> 1m = 10 dm</a:t>
            </a:r>
          </a:p>
          <a:p>
            <a:pPr algn="ctr"/>
            <a:r>
              <a:rPr lang="en-US" sz="4000" b="1" dirty="0">
                <a:solidFill>
                  <a:srgbClr val="FF0000"/>
                </a:solidFill>
                <a:latin typeface="Calibri" panose="020F0502020204030204" pitchFamily="34" charset="0"/>
                <a:cs typeface="Calibri" panose="020F0502020204030204" pitchFamily="34" charset="0"/>
              </a:rPr>
              <a:t>Chu vi </a:t>
            </a:r>
            <a:r>
              <a:rPr lang="en-US" sz="4000" b="1" dirty="0" err="1">
                <a:solidFill>
                  <a:srgbClr val="FF0000"/>
                </a:solidFill>
                <a:latin typeface="Calibri" panose="020F0502020204030204" pitchFamily="34" charset="0"/>
                <a:cs typeface="Calibri" panose="020F0502020204030204" pitchFamily="34" charset="0"/>
              </a:rPr>
              <a:t>hình</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chữ</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nhật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a:t>
            </a:r>
            <a:r>
              <a:rPr lang="en-US" sz="4000" b="1" dirty="0">
                <a:solidFill>
                  <a:srgbClr val="FF0000"/>
                </a:solidFill>
                <a:latin typeface="Calibri" panose="020F0502020204030204" pitchFamily="34" charset="0"/>
                <a:cs typeface="Calibri" panose="020F0502020204030204" pitchFamily="34" charset="0"/>
              </a:rPr>
              <a:t>: </a:t>
            </a:r>
          </a:p>
          <a:p>
            <a:pPr algn="ctr"/>
            <a:r>
              <a:rPr lang="en-US" sz="4000" b="1" dirty="0">
                <a:solidFill>
                  <a:srgbClr val="FF0000"/>
                </a:solidFill>
                <a:latin typeface="Calibri" panose="020F0502020204030204" pitchFamily="34" charset="0"/>
                <a:cs typeface="Calibri" panose="020F0502020204030204" pitchFamily="34" charset="0"/>
              </a:rPr>
              <a:t>(10 + 2) x 2 = 24 (dm)</a:t>
            </a:r>
          </a:p>
          <a:p>
            <a:pPr algn="r"/>
            <a:r>
              <a:rPr lang="en-US" sz="4000" b="1" dirty="0" err="1">
                <a:solidFill>
                  <a:srgbClr val="FF0000"/>
                </a:solidFill>
                <a:latin typeface="Calibri" panose="020F0502020204030204" pitchFamily="34" charset="0"/>
                <a:cs typeface="Calibri" panose="020F0502020204030204" pitchFamily="34" charset="0"/>
              </a:rPr>
              <a:t>Đáp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số</a:t>
            </a:r>
            <a:r>
              <a:rPr lang="en-US" sz="4000" b="1" dirty="0">
                <a:solidFill>
                  <a:srgbClr val="FF0000"/>
                </a:solidFill>
                <a:latin typeface="Calibri" panose="020F0502020204030204" pitchFamily="34" charset="0"/>
                <a:cs typeface="Calibri" panose="020F0502020204030204" pitchFamily="34" charset="0"/>
              </a:rPr>
              <a:t>: 24 dm</a:t>
            </a:r>
          </a:p>
        </p:txBody>
      </p:sp>
    </p:spTree>
    <p:extLst>
      <p:ext uri="{BB962C8B-B14F-4D97-AF65-F5344CB8AC3E}">
        <p14:creationId xmlns:p14="http://schemas.microsoft.com/office/powerpoint/2010/main" val="291669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noProof="0" dirty="0">
                <a:solidFill>
                  <a:prstClr val="white"/>
                </a:solidFill>
                <a:latin typeface="Arial" panose="020B0604020202020204" pitchFamily="34" charset="0"/>
                <a:cs typeface="Arial" panose="020B0604020202020204" pitchFamily="34" charset="0"/>
              </a:rPr>
              <a:t>3</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52450"/>
            <a:ext cx="1042987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Một viên gạch hình vuông có cạnh 30 cm. Tính chu vi hình chữ nhật ghép bởi 3 viên gạch như thế?</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C0FF2F88-E309-47C9-AC45-4DFDC491969D}"/>
              </a:ext>
            </a:extLst>
          </p:cNvPr>
          <p:cNvPicPr>
            <a:picLocks noChangeAspect="1"/>
          </p:cNvPicPr>
          <p:nvPr/>
        </p:nvPicPr>
        <p:blipFill>
          <a:blip r:embed="rId3"/>
          <a:stretch>
            <a:fillRect/>
          </a:stretch>
        </p:blipFill>
        <p:spPr>
          <a:xfrm>
            <a:off x="6257925" y="2438400"/>
            <a:ext cx="5429250" cy="2171700"/>
          </a:xfrm>
          <a:prstGeom prst="rect">
            <a:avLst/>
          </a:prstGeom>
        </p:spPr>
      </p:pic>
      <p:sp>
        <p:nvSpPr>
          <p:cNvPr id="8" name="TextBox 7">
            <a:extLst>
              <a:ext uri="{FF2B5EF4-FFF2-40B4-BE49-F238E27FC236}">
                <a16:creationId xmlns:a16="http://schemas.microsoft.com/office/drawing/2014/main" id="{0C87845C-4F61-4A7C-84A7-005A1CD83740}"/>
              </a:ext>
            </a:extLst>
          </p:cNvPr>
          <p:cNvSpPr txBox="1"/>
          <p:nvPr/>
        </p:nvSpPr>
        <p:spPr>
          <a:xfrm>
            <a:off x="504825" y="2219325"/>
            <a:ext cx="5619749" cy="3539430"/>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Bài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giải</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err="1">
                <a:solidFill>
                  <a:srgbClr val="FF0000"/>
                </a:solidFill>
                <a:latin typeface="Calibri" panose="020F0502020204030204" pitchFamily="34" charset="0"/>
                <a:cs typeface="Calibri" panose="020F0502020204030204" pitchFamily="34" charset="0"/>
              </a:rPr>
              <a:t>Chiều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dài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hình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ghép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bởi</a:t>
            </a:r>
            <a:r>
              <a:rPr lang="en-US" sz="3200" b="1" dirty="0">
                <a:solidFill>
                  <a:srgbClr val="FF0000"/>
                </a:solidFill>
                <a:latin typeface="Calibri" panose="020F0502020204030204" pitchFamily="34" charset="0"/>
                <a:cs typeface="Calibri" panose="020F0502020204030204" pitchFamily="34" charset="0"/>
              </a:rPr>
              <a:t> 3 </a:t>
            </a:r>
            <a:r>
              <a:rPr lang="en-US" sz="3200" b="1" dirty="0" err="1">
                <a:solidFill>
                  <a:srgbClr val="FF0000"/>
                </a:solidFill>
                <a:latin typeface="Calibri" panose="020F0502020204030204" pitchFamily="34" charset="0"/>
                <a:cs typeface="Calibri" panose="020F0502020204030204" pitchFamily="34" charset="0"/>
              </a:rPr>
              <a:t>viên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gạch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30 x 3 = 90 (cm)</a:t>
            </a:r>
          </a:p>
          <a:p>
            <a:pPr algn="ctr"/>
            <a:r>
              <a:rPr lang="en-US" sz="3200" b="1" dirty="0">
                <a:solidFill>
                  <a:srgbClr val="FF0000"/>
                </a:solidFill>
                <a:latin typeface="Calibri" panose="020F0502020204030204" pitchFamily="34" charset="0"/>
                <a:cs typeface="Calibri" panose="020F0502020204030204" pitchFamily="34" charset="0"/>
              </a:rPr>
              <a:t>Chu vi </a:t>
            </a:r>
            <a:r>
              <a:rPr lang="en-US" sz="3200" b="1" dirty="0" err="1">
                <a:solidFill>
                  <a:srgbClr val="FF0000"/>
                </a:solidFill>
                <a:latin typeface="Calibri" panose="020F0502020204030204" pitchFamily="34" charset="0"/>
                <a:cs typeface="Calibri" panose="020F0502020204030204" pitchFamily="34" charset="0"/>
              </a:rPr>
              <a:t>hình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a:solidFill>
                  <a:srgbClr val="FF0000"/>
                </a:solidFill>
                <a:latin typeface="Calibri" panose="020F0502020204030204" pitchFamily="34" charset="0"/>
                <a:cs typeface="Calibri" panose="020F0502020204030204" pitchFamily="34" charset="0"/>
              </a:rPr>
              <a:t>(90 + 30) </a:t>
            </a:r>
            <a:r>
              <a:rPr lang="en-US" sz="3200" b="1" dirty="0">
                <a:solidFill>
                  <a:srgbClr val="FF0000"/>
                </a:solidFill>
                <a:latin typeface="Calibri" panose="020F0502020204030204" pitchFamily="34" charset="0"/>
                <a:cs typeface="Calibri" panose="020F0502020204030204" pitchFamily="34" charset="0"/>
              </a:rPr>
              <a:t>x 2 = 240 (cm)</a:t>
            </a:r>
          </a:p>
          <a:p>
            <a:pPr algn="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240 cm</a:t>
            </a:r>
          </a:p>
        </p:txBody>
      </p:sp>
    </p:spTree>
    <p:extLst>
      <p:ext uri="{BB962C8B-B14F-4D97-AF65-F5344CB8AC3E}">
        <p14:creationId xmlns:p14="http://schemas.microsoft.com/office/powerpoint/2010/main" val="4246373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down)">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down)">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wipe(down)">
                                      <p:cBhvr>
                                        <p:cTn id="40" dur="50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wipe(down)">
                                      <p:cBhvr>
                                        <p:cTn id="4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Arial" panose="020B0604020202020204" pitchFamily="34" charset="0"/>
                <a:cs typeface="Arial" panose="020B0604020202020204" pitchFamily="34" charset="0"/>
              </a:rPr>
              <a:t>4</a:t>
            </a: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FA8D61F4-D1C6-4270-862D-D4B2C31A9DDB}"/>
              </a:ext>
            </a:extLst>
          </p:cNvPr>
          <p:cNvSpPr txBox="1"/>
          <p:nvPr/>
        </p:nvSpPr>
        <p:spPr>
          <a:xfrm>
            <a:off x="1333500" y="552450"/>
            <a:ext cx="10429875" cy="1815882"/>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Người ta đóng cọc để rào các vườn hoa. Biết rằng hai cọc cạnh nhau cách nhau 1 m (như hình vẽ). Bạn ong tìm đến vườn hoa có hàng rào dài nhất, bạn chuồn chuồn tìm đến vườn hoa có hàng rào ngắn nhất. Hỏi mỗi bạn sẽ tìm đến vườn hoa nào?</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B4479971-BB4A-420D-BF04-868A2619912E}"/>
              </a:ext>
            </a:extLst>
          </p:cNvPr>
          <p:cNvPicPr>
            <a:picLocks noChangeAspect="1"/>
          </p:cNvPicPr>
          <p:nvPr/>
        </p:nvPicPr>
        <p:blipFill>
          <a:blip r:embed="rId3"/>
          <a:stretch>
            <a:fillRect/>
          </a:stretch>
        </p:blipFill>
        <p:spPr>
          <a:xfrm>
            <a:off x="5016571" y="2857500"/>
            <a:ext cx="6737279" cy="2324100"/>
          </a:xfrm>
          <a:prstGeom prst="rect">
            <a:avLst/>
          </a:prstGeom>
        </p:spPr>
      </p:pic>
      <p:grpSp>
        <p:nvGrpSpPr>
          <p:cNvPr id="9" name="Group 8">
            <a:extLst>
              <a:ext uri="{FF2B5EF4-FFF2-40B4-BE49-F238E27FC236}">
                <a16:creationId xmlns:a16="http://schemas.microsoft.com/office/drawing/2014/main" id="{CCC0A59D-839C-4548-8E8C-656997608FE9}"/>
              </a:ext>
            </a:extLst>
          </p:cNvPr>
          <p:cNvGrpSpPr/>
          <p:nvPr/>
        </p:nvGrpSpPr>
        <p:grpSpPr>
          <a:xfrm>
            <a:off x="160821" y="2879605"/>
            <a:ext cx="4537886" cy="2168646"/>
            <a:chOff x="5876915" y="975793"/>
            <a:chExt cx="4684260" cy="2181047"/>
          </a:xfrm>
        </p:grpSpPr>
        <p:grpSp>
          <p:nvGrpSpPr>
            <p:cNvPr id="10" name="Group 9">
              <a:extLst>
                <a:ext uri="{FF2B5EF4-FFF2-40B4-BE49-F238E27FC236}">
                  <a16:creationId xmlns:a16="http://schemas.microsoft.com/office/drawing/2014/main" id="{EEF8526D-882A-4213-BE66-20C3D2707583}"/>
                </a:ext>
              </a:extLst>
            </p:cNvPr>
            <p:cNvGrpSpPr/>
            <p:nvPr/>
          </p:nvGrpSpPr>
          <p:grpSpPr>
            <a:xfrm>
              <a:off x="5876915" y="975793"/>
              <a:ext cx="4684260" cy="2113916"/>
              <a:chOff x="2387761" y="551055"/>
              <a:chExt cx="7051289" cy="3182111"/>
            </a:xfrm>
          </p:grpSpPr>
          <p:pic>
            <p:nvPicPr>
              <p:cNvPr id="12" name="图片 2" descr="2">
                <a:extLst>
                  <a:ext uri="{FF2B5EF4-FFF2-40B4-BE49-F238E27FC236}">
                    <a16:creationId xmlns:a16="http://schemas.microsoft.com/office/drawing/2014/main" id="{8EF3BBCA-94D6-4940-873C-B664E7E3CC2B}"/>
                  </a:ext>
                </a:extLst>
              </p:cNvPr>
              <p:cNvPicPr>
                <a:picLocks noChangeAspect="1"/>
              </p:cNvPicPr>
              <p:nvPr/>
            </p:nvPicPr>
            <p:blipFill>
              <a:blip r:embed="rId4"/>
              <a:stretch>
                <a:fillRect/>
              </a:stretch>
            </p:blipFill>
            <p:spPr>
              <a:xfrm>
                <a:off x="4238307" y="551055"/>
                <a:ext cx="3689350" cy="3127375"/>
              </a:xfrm>
              <a:prstGeom prst="rect">
                <a:avLst/>
              </a:prstGeom>
            </p:spPr>
          </p:pic>
          <p:pic>
            <p:nvPicPr>
              <p:cNvPr id="13" name="图片 1" descr="1">
                <a:extLst>
                  <a:ext uri="{FF2B5EF4-FFF2-40B4-BE49-F238E27FC236}">
                    <a16:creationId xmlns:a16="http://schemas.microsoft.com/office/drawing/2014/main" id="{3DB4ECF6-202E-4C82-9FB7-CF24C668E2BC}"/>
                  </a:ext>
                </a:extLst>
              </p:cNvPr>
              <p:cNvPicPr>
                <a:picLocks noChangeAspect="1"/>
              </p:cNvPicPr>
              <p:nvPr/>
            </p:nvPicPr>
            <p:blipFill>
              <a:blip r:embed="rId5"/>
              <a:stretch>
                <a:fillRect/>
              </a:stretch>
            </p:blipFill>
            <p:spPr>
              <a:xfrm>
                <a:off x="5999058" y="790166"/>
                <a:ext cx="3439992" cy="2915633"/>
              </a:xfrm>
              <a:prstGeom prst="rect">
                <a:avLst/>
              </a:prstGeom>
            </p:spPr>
          </p:pic>
          <p:pic>
            <p:nvPicPr>
              <p:cNvPr id="14" name="图片 2" descr="3">
                <a:extLst>
                  <a:ext uri="{FF2B5EF4-FFF2-40B4-BE49-F238E27FC236}">
                    <a16:creationId xmlns:a16="http://schemas.microsoft.com/office/drawing/2014/main" id="{AA79E311-2420-4C70-8A7A-BC59336EF015}"/>
                  </a:ext>
                </a:extLst>
              </p:cNvPr>
              <p:cNvPicPr>
                <a:picLocks noChangeAspect="1"/>
              </p:cNvPicPr>
              <p:nvPr/>
            </p:nvPicPr>
            <p:blipFill>
              <a:blip r:embed="rId6"/>
              <a:stretch>
                <a:fillRect/>
              </a:stretch>
            </p:blipFill>
            <p:spPr>
              <a:xfrm flipH="1">
                <a:off x="2387761" y="872971"/>
                <a:ext cx="3374585" cy="2860195"/>
              </a:xfrm>
              <a:prstGeom prst="rect">
                <a:avLst/>
              </a:prstGeom>
            </p:spPr>
          </p:pic>
        </p:grpSp>
        <p:sp>
          <p:nvSpPr>
            <p:cNvPr id="11" name="Rounded Rectangle 20">
              <a:extLst>
                <a:ext uri="{FF2B5EF4-FFF2-40B4-BE49-F238E27FC236}">
                  <a16:creationId xmlns:a16="http://schemas.microsoft.com/office/drawing/2014/main" id="{89B6C26C-5A3D-4531-AA41-87325C77EE0D}"/>
                </a:ext>
              </a:extLst>
            </p:cNvPr>
            <p:cNvSpPr/>
            <p:nvPr/>
          </p:nvSpPr>
          <p:spPr>
            <a:xfrm>
              <a:off x="6880943" y="2549254"/>
              <a:ext cx="3156148" cy="607586"/>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lang="en-US" sz="2800" b="1" kern="0" dirty="0">
                  <a:solidFill>
                    <a:srgbClr val="C00000"/>
                  </a:solidFill>
                  <a:latin typeface="Calibri" panose="020F0502020204030204"/>
                </a:rPr>
                <a:t> </a:t>
              </a:r>
              <a:r>
                <a:rPr lang="en-US" sz="2800" b="1" kern="0" dirty="0" err="1">
                  <a:solidFill>
                    <a:srgbClr val="C00000"/>
                  </a:solidFill>
                  <a:latin typeface="Calibri" panose="020F0502020204030204"/>
                </a:rPr>
                <a:t>nhóm</a:t>
              </a:r>
              <a:r>
                <a:rPr lang="en-US" sz="2800" b="1" kern="0" dirty="0">
                  <a:solidFill>
                    <a:srgbClr val="C00000"/>
                  </a:solidFill>
                  <a:latin typeface="Calibri" panose="020F0502020204030204"/>
                </a:rPr>
                <a:t> 4</a:t>
              </a:r>
              <a:endPar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52886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495</Words>
  <Application>Microsoft Office PowerPoint</Application>
  <PresentationFormat>Widescreen</PresentationFormat>
  <Paragraphs>60</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等线</vt:lpstr>
      <vt:lpstr>Arial</vt:lpstr>
      <vt:lpstr>Calibri</vt:lpstr>
      <vt:lpstr>Calibri Light</vt:lpstr>
      <vt:lpstr>SVN-Gretoon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Trang</dc:creator>
  <cp:lastModifiedBy>ong si</cp:lastModifiedBy>
  <cp:revision>13</cp:revision>
  <dcterms:created xsi:type="dcterms:W3CDTF">2023-01-30T13:45:29Z</dcterms:created>
  <dcterms:modified xsi:type="dcterms:W3CDTF">2026-02-03T14:51:28Z</dcterms:modified>
</cp:coreProperties>
</file>