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314" r:id="rId4"/>
    <p:sldId id="321" r:id="rId5"/>
    <p:sldId id="337" r:id="rId6"/>
    <p:sldId id="338" r:id="rId7"/>
    <p:sldId id="339" r:id="rId8"/>
    <p:sldId id="332" r:id="rId9"/>
    <p:sldId id="340" r:id="rId10"/>
    <p:sldId id="341" r:id="rId11"/>
    <p:sldId id="334" r:id="rId12"/>
    <p:sldId id="318" r:id="rId13"/>
    <p:sldId id="315" r:id="rId14"/>
    <p:sldId id="342"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28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95"/>
    <a:srgbClr val="D39D17"/>
    <a:srgbClr val="0DBBB8"/>
    <a:srgbClr val="F3C93D"/>
    <a:srgbClr val="F5C0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6" d="100"/>
          <a:sy n="76" d="100"/>
        </p:scale>
        <p:origin x="917" y="53"/>
      </p:cViewPr>
      <p:guideLst>
        <p:guide pos="416"/>
        <p:guide pos="7256"/>
        <p:guide orient="horz" pos="648"/>
        <p:guide orient="horz" pos="2886"/>
        <p:guide orient="horz" pos="3928"/>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54927-38C2-4127-9CB0-D126FE219D8B}" type="datetimeFigureOut">
              <a:rPr lang="zh-CN" altLang="en-US" smtClean="0"/>
              <a:t>2026/2/3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B2F0F-1CB6-4F68-931C-97345245C50B}" type="slidenum">
              <a:rPr lang="zh-CN" altLang="en-US" smtClean="0"/>
              <a:t>‹#›</a:t>
            </a:fld>
            <a:endParaRPr lang="zh-CN" altLang="en-US"/>
          </a:p>
        </p:txBody>
      </p:sp>
    </p:spTree>
    <p:extLst>
      <p:ext uri="{BB962C8B-B14F-4D97-AF65-F5344CB8AC3E}">
        <p14:creationId xmlns:p14="http://schemas.microsoft.com/office/powerpoint/2010/main" val="396500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5</a:t>
            </a:fld>
            <a:endParaRPr lang="zh-CN" altLang="en-US"/>
          </a:p>
        </p:txBody>
      </p:sp>
    </p:spTree>
    <p:extLst>
      <p:ext uri="{BB962C8B-B14F-4D97-AF65-F5344CB8AC3E}">
        <p14:creationId xmlns:p14="http://schemas.microsoft.com/office/powerpoint/2010/main" val="149789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6</a:t>
            </a:fld>
            <a:endParaRPr lang="zh-CN" altLang="en-US"/>
          </a:p>
        </p:txBody>
      </p:sp>
    </p:spTree>
    <p:extLst>
      <p:ext uri="{BB962C8B-B14F-4D97-AF65-F5344CB8AC3E}">
        <p14:creationId xmlns:p14="http://schemas.microsoft.com/office/powerpoint/2010/main" val="726935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8</a:t>
            </a:fld>
            <a:endParaRPr lang="zh-CN" altLang="en-US"/>
          </a:p>
        </p:txBody>
      </p:sp>
    </p:spTree>
    <p:extLst>
      <p:ext uri="{BB962C8B-B14F-4D97-AF65-F5344CB8AC3E}">
        <p14:creationId xmlns:p14="http://schemas.microsoft.com/office/powerpoint/2010/main" val="365833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9</a:t>
            </a:fld>
            <a:endParaRPr lang="zh-CN" altLang="en-US"/>
          </a:p>
        </p:txBody>
      </p:sp>
    </p:spTree>
    <p:extLst>
      <p:ext uri="{BB962C8B-B14F-4D97-AF65-F5344CB8AC3E}">
        <p14:creationId xmlns:p14="http://schemas.microsoft.com/office/powerpoint/2010/main" val="214600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B6229-85FE-4CD8-860E-3CB8E1AC0D6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69D427-5A1F-4E1B-8A0F-E80ACAEB37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FF2CDC-F38B-41A0-A773-C3933D4DB995}"/>
              </a:ext>
            </a:extLst>
          </p:cNvPr>
          <p:cNvSpPr>
            <a:spLocks noGrp="1"/>
          </p:cNvSpPr>
          <p:nvPr>
            <p:ph type="dt" sz="half" idx="10"/>
          </p:nvPr>
        </p:nvSpPr>
        <p:spPr/>
        <p:txBody>
          <a:bodyPr/>
          <a:lstStyle/>
          <a:p>
            <a:fld id="{9916CB04-313A-4CAF-8943-FAA0EF8BAAB1}"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2FCFD6B9-88A5-4846-B282-227F094565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14E757-807B-46C6-AB91-8A4C1F68D770}"/>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8784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1A415C-C738-484A-AB23-A402B084EA6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5E8C9B-F9B6-4DD9-B812-1E4DA892CCE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FF0DDB2-F5B9-473F-88A4-9E6901F41310}"/>
              </a:ext>
            </a:extLst>
          </p:cNvPr>
          <p:cNvSpPr>
            <a:spLocks noGrp="1"/>
          </p:cNvSpPr>
          <p:nvPr>
            <p:ph type="dt" sz="half" idx="10"/>
          </p:nvPr>
        </p:nvSpPr>
        <p:spPr/>
        <p:txBody>
          <a:bodyPr/>
          <a:lstStyle/>
          <a:p>
            <a:fld id="{9916CB04-313A-4CAF-8943-FAA0EF8BAAB1}"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78EBB63A-892F-43F4-944B-6695C66AA9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D1C4C1-0C10-464F-A23F-DF81EDE89AF8}"/>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327306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CF67C63-D31B-42AC-A3B6-109E8C74AE6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D080F3-C99C-491B-B1B5-4769DE8121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72B423-AD97-4DDB-81C6-4E3E20CF91F4}"/>
              </a:ext>
            </a:extLst>
          </p:cNvPr>
          <p:cNvSpPr>
            <a:spLocks noGrp="1"/>
          </p:cNvSpPr>
          <p:nvPr>
            <p:ph type="dt" sz="half" idx="10"/>
          </p:nvPr>
        </p:nvSpPr>
        <p:spPr/>
        <p:txBody>
          <a:bodyPr/>
          <a:lstStyle/>
          <a:p>
            <a:fld id="{9916CB04-313A-4CAF-8943-FAA0EF8BAAB1}"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C1E32362-D196-4C65-91FF-EFCA5AA062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975CE7-690E-4F71-A5E9-3C5238D1570B}"/>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17711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984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8436D0-6A96-44E4-9EF5-A7ED266E63E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19ACB2-0B82-4755-ABF1-9AB192D47C2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87BE7A-F9F5-4CC1-A9B0-D07EF5F2C005}"/>
              </a:ext>
            </a:extLst>
          </p:cNvPr>
          <p:cNvSpPr>
            <a:spLocks noGrp="1"/>
          </p:cNvSpPr>
          <p:nvPr>
            <p:ph type="dt" sz="half" idx="10"/>
          </p:nvPr>
        </p:nvSpPr>
        <p:spPr/>
        <p:txBody>
          <a:bodyPr/>
          <a:lstStyle/>
          <a:p>
            <a:fld id="{9916CB04-313A-4CAF-8943-FAA0EF8BAAB1}"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1D0A6816-889E-4259-89EC-1BE7C15C2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2CA092-71E3-4468-A16A-179C011C456B}"/>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86535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06F3FF-3586-49C6-AA4E-D9DDC9863B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DBC50B-CD6C-4DD1-AF55-650143FEF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7EDC726-4ABA-4EF1-884B-D451B6E1F3CE}"/>
              </a:ext>
            </a:extLst>
          </p:cNvPr>
          <p:cNvSpPr>
            <a:spLocks noGrp="1"/>
          </p:cNvSpPr>
          <p:nvPr>
            <p:ph type="dt" sz="half" idx="10"/>
          </p:nvPr>
        </p:nvSpPr>
        <p:spPr/>
        <p:txBody>
          <a:bodyPr/>
          <a:lstStyle/>
          <a:p>
            <a:fld id="{9916CB04-313A-4CAF-8943-FAA0EF8BAAB1}"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2DEA070B-CA81-4B94-B919-A01C2AE80A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F518431-974B-4BA8-8C1D-8193C6E70C4D}"/>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313240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32D3F-52CC-48B1-A913-6CD3AC21295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BAFC18-D163-4A11-9405-FE4F7398412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B50C94B-B49C-4077-9EA5-68442CB85EC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B0B201A-1B88-4DFF-9D81-99612417A6A4}"/>
              </a:ext>
            </a:extLst>
          </p:cNvPr>
          <p:cNvSpPr>
            <a:spLocks noGrp="1"/>
          </p:cNvSpPr>
          <p:nvPr>
            <p:ph type="dt" sz="half" idx="10"/>
          </p:nvPr>
        </p:nvSpPr>
        <p:spPr/>
        <p:txBody>
          <a:bodyPr/>
          <a:lstStyle/>
          <a:p>
            <a:fld id="{9916CB04-313A-4CAF-8943-FAA0EF8BAAB1}" type="datetimeFigureOut">
              <a:rPr lang="zh-CN" altLang="en-US" smtClean="0"/>
              <a:t>2026/2/3</a:t>
            </a:fld>
            <a:endParaRPr lang="zh-CN" altLang="en-US"/>
          </a:p>
        </p:txBody>
      </p:sp>
      <p:sp>
        <p:nvSpPr>
          <p:cNvPr id="6" name="页脚占位符 5">
            <a:extLst>
              <a:ext uri="{FF2B5EF4-FFF2-40B4-BE49-F238E27FC236}">
                <a16:creationId xmlns:a16="http://schemas.microsoft.com/office/drawing/2014/main" id="{DFB44139-7602-47C2-B3AA-8BF69F4224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D7FDF6-7751-40C1-9E64-81FA134D92DF}"/>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706899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FCD61C-2C0C-4595-8448-D15F9053ADA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B80A3D-38C3-41B5-8D78-2E50DDC06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320D09C-4319-4794-A782-B23B368A05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623B15C-BBDA-4743-924F-D01F7E1503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98E0DA4-964E-4854-B038-14A818DBB7D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1D1D330-8DC3-4001-9A25-7035E4D27BEC}"/>
              </a:ext>
            </a:extLst>
          </p:cNvPr>
          <p:cNvSpPr>
            <a:spLocks noGrp="1"/>
          </p:cNvSpPr>
          <p:nvPr>
            <p:ph type="dt" sz="half" idx="10"/>
          </p:nvPr>
        </p:nvSpPr>
        <p:spPr/>
        <p:txBody>
          <a:bodyPr/>
          <a:lstStyle/>
          <a:p>
            <a:fld id="{9916CB04-313A-4CAF-8943-FAA0EF8BAAB1}" type="datetimeFigureOut">
              <a:rPr lang="zh-CN" altLang="en-US" smtClean="0"/>
              <a:t>2026/2/3</a:t>
            </a:fld>
            <a:endParaRPr lang="zh-CN" altLang="en-US"/>
          </a:p>
        </p:txBody>
      </p:sp>
      <p:sp>
        <p:nvSpPr>
          <p:cNvPr id="8" name="页脚占位符 7">
            <a:extLst>
              <a:ext uri="{FF2B5EF4-FFF2-40B4-BE49-F238E27FC236}">
                <a16:creationId xmlns:a16="http://schemas.microsoft.com/office/drawing/2014/main" id="{B45ADA52-D08C-4890-BDEA-B3923A78AA0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FE7E306-EB25-4D3C-8B3C-E31354706FBD}"/>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05866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27C5E-0471-4663-9D91-96E88602862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A87E5E-4B9B-4F45-8539-84989E5CE155}"/>
              </a:ext>
            </a:extLst>
          </p:cNvPr>
          <p:cNvSpPr>
            <a:spLocks noGrp="1"/>
          </p:cNvSpPr>
          <p:nvPr>
            <p:ph type="dt" sz="half" idx="10"/>
          </p:nvPr>
        </p:nvSpPr>
        <p:spPr/>
        <p:txBody>
          <a:bodyPr/>
          <a:lstStyle/>
          <a:p>
            <a:fld id="{9916CB04-313A-4CAF-8943-FAA0EF8BAAB1}" type="datetimeFigureOut">
              <a:rPr lang="zh-CN" altLang="en-US" smtClean="0"/>
              <a:t>2026/2/3</a:t>
            </a:fld>
            <a:endParaRPr lang="zh-CN" altLang="en-US"/>
          </a:p>
        </p:txBody>
      </p:sp>
      <p:sp>
        <p:nvSpPr>
          <p:cNvPr id="4" name="页脚占位符 3">
            <a:extLst>
              <a:ext uri="{FF2B5EF4-FFF2-40B4-BE49-F238E27FC236}">
                <a16:creationId xmlns:a16="http://schemas.microsoft.com/office/drawing/2014/main" id="{77830BE1-EA50-47BC-90DA-77E02FB4B64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76E6484-F74E-423C-929D-B33BD4ECC24F}"/>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978683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BEDA6A7-0A77-4DFE-9446-AB35BA4A34A7}"/>
              </a:ext>
            </a:extLst>
          </p:cNvPr>
          <p:cNvSpPr>
            <a:spLocks noGrp="1"/>
          </p:cNvSpPr>
          <p:nvPr>
            <p:ph type="dt" sz="half" idx="10"/>
          </p:nvPr>
        </p:nvSpPr>
        <p:spPr/>
        <p:txBody>
          <a:bodyPr/>
          <a:lstStyle/>
          <a:p>
            <a:fld id="{9916CB04-313A-4CAF-8943-FAA0EF8BAAB1}" type="datetimeFigureOut">
              <a:rPr lang="zh-CN" altLang="en-US" smtClean="0"/>
              <a:t>2026/2/3</a:t>
            </a:fld>
            <a:endParaRPr lang="zh-CN" altLang="en-US"/>
          </a:p>
        </p:txBody>
      </p:sp>
      <p:sp>
        <p:nvSpPr>
          <p:cNvPr id="3" name="页脚占位符 2">
            <a:extLst>
              <a:ext uri="{FF2B5EF4-FFF2-40B4-BE49-F238E27FC236}">
                <a16:creationId xmlns:a16="http://schemas.microsoft.com/office/drawing/2014/main" id="{82E2B59D-B7AB-4499-AF72-344F3BD35CC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05EE4D2-E0B4-4E39-8180-957E1F9884F3}"/>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61682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1F69AC-A812-45D7-B1CC-623BA6317B8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0ACA32-B265-4A3B-9B27-E9086D78E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F50052D-6AE4-48F8-81BB-C373CB8CD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FC2940F-4D00-4A6F-9217-FD533C98932A}"/>
              </a:ext>
            </a:extLst>
          </p:cNvPr>
          <p:cNvSpPr>
            <a:spLocks noGrp="1"/>
          </p:cNvSpPr>
          <p:nvPr>
            <p:ph type="dt" sz="half" idx="10"/>
          </p:nvPr>
        </p:nvSpPr>
        <p:spPr/>
        <p:txBody>
          <a:bodyPr/>
          <a:lstStyle/>
          <a:p>
            <a:fld id="{9916CB04-313A-4CAF-8943-FAA0EF8BAAB1}" type="datetimeFigureOut">
              <a:rPr lang="zh-CN" altLang="en-US" smtClean="0"/>
              <a:t>2026/2/3</a:t>
            </a:fld>
            <a:endParaRPr lang="zh-CN" altLang="en-US"/>
          </a:p>
        </p:txBody>
      </p:sp>
      <p:sp>
        <p:nvSpPr>
          <p:cNvPr id="6" name="页脚占位符 5">
            <a:extLst>
              <a:ext uri="{FF2B5EF4-FFF2-40B4-BE49-F238E27FC236}">
                <a16:creationId xmlns:a16="http://schemas.microsoft.com/office/drawing/2014/main" id="{DC313E9F-1A4E-4693-A727-29E142DEF6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ABDA21-9ACE-4328-BF1D-E26EE82F0B9C}"/>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146839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8AC14-4F12-4221-AC85-5A21E73DEC9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7FAA44C-EDBE-4D78-B2DB-E383BA9F1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D337A67-E1CE-4340-A3B5-25242CE76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EBD3CDE-4470-4545-858E-7B230B54EFC4}"/>
              </a:ext>
            </a:extLst>
          </p:cNvPr>
          <p:cNvSpPr>
            <a:spLocks noGrp="1"/>
          </p:cNvSpPr>
          <p:nvPr>
            <p:ph type="dt" sz="half" idx="10"/>
          </p:nvPr>
        </p:nvSpPr>
        <p:spPr/>
        <p:txBody>
          <a:bodyPr/>
          <a:lstStyle/>
          <a:p>
            <a:fld id="{9916CB04-313A-4CAF-8943-FAA0EF8BAAB1}" type="datetimeFigureOut">
              <a:rPr lang="zh-CN" altLang="en-US" smtClean="0"/>
              <a:t>2026/2/3</a:t>
            </a:fld>
            <a:endParaRPr lang="zh-CN" altLang="en-US"/>
          </a:p>
        </p:txBody>
      </p:sp>
      <p:sp>
        <p:nvSpPr>
          <p:cNvPr id="6" name="页脚占位符 5">
            <a:extLst>
              <a:ext uri="{FF2B5EF4-FFF2-40B4-BE49-F238E27FC236}">
                <a16:creationId xmlns:a16="http://schemas.microsoft.com/office/drawing/2014/main" id="{2C68444E-3154-4A5E-A6DC-1A6C78D201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7357A-E6E0-4889-83BE-C6950EDD2A60}"/>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99778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336A00C-5BD9-47B9-82AE-907B7FE5C8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2B84102-6AC8-4301-BACF-705FE30F57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BB028C-D83B-44A3-A010-19DC84763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6CB04-313A-4CAF-8943-FAA0EF8BAAB1}"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D1CE02BF-D26E-4C24-8D08-6120F254B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4785CFA-9B6E-4964-8BBD-03F4516E7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31A0F-4798-4FF8-833E-A6253B2384D3}"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01479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54907918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7332" y="226338"/>
            <a:ext cx="1645682" cy="1645682"/>
          </a:xfrm>
          <a:prstGeom prst="rect">
            <a:avLst/>
          </a:prstGeom>
        </p:spPr>
      </p:pic>
      <p:pic>
        <p:nvPicPr>
          <p:cNvPr id="8" name="Picture 7"/>
          <p:cNvPicPr>
            <a:picLocks noChangeAspect="1"/>
          </p:cNvPicPr>
          <p:nvPr/>
        </p:nvPicPr>
        <p:blipFill>
          <a:blip r:embed="rId4"/>
          <a:stretch>
            <a:fillRect/>
          </a:stretch>
        </p:blipFill>
        <p:spPr>
          <a:xfrm>
            <a:off x="84295" y="71854"/>
            <a:ext cx="12107705" cy="6511092"/>
          </a:xfrm>
          <a:prstGeom prst="rect">
            <a:avLst/>
          </a:prstGeom>
        </p:spPr>
      </p:pic>
    </p:spTree>
    <p:extLst>
      <p:ext uri="{BB962C8B-B14F-4D97-AF65-F5344CB8AC3E}">
        <p14:creationId xmlns:p14="http://schemas.microsoft.com/office/powerpoint/2010/main" val="626969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2" name="Picture 1"/>
          <p:cNvPicPr>
            <a:picLocks noChangeAspect="1"/>
          </p:cNvPicPr>
          <p:nvPr/>
        </p:nvPicPr>
        <p:blipFill>
          <a:blip r:embed="rId4"/>
          <a:stretch>
            <a:fillRect/>
          </a:stretch>
        </p:blipFill>
        <p:spPr>
          <a:xfrm>
            <a:off x="5697581" y="808136"/>
            <a:ext cx="6072142" cy="5255207"/>
          </a:xfrm>
          <a:prstGeom prst="rect">
            <a:avLst/>
          </a:prstGeom>
        </p:spPr>
      </p:pic>
    </p:spTree>
    <p:extLst>
      <p:ext uri="{BB962C8B-B14F-4D97-AF65-F5344CB8AC3E}">
        <p14:creationId xmlns:p14="http://schemas.microsoft.com/office/powerpoint/2010/main" val="131050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736600" y="819150"/>
            <a:ext cx="10718800" cy="5219700"/>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2">
            <a:extLst>
              <a:ext uri="{FF2B5EF4-FFF2-40B4-BE49-F238E27FC236}">
                <a16:creationId xmlns:a16="http://schemas.microsoft.com/office/drawing/2014/main" id="{85C91CE8-C224-4761-815A-4BDB070A9E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600" y="1681325"/>
            <a:ext cx="3724167" cy="3724167"/>
          </a:xfrm>
          <a:prstGeom prst="rect">
            <a:avLst/>
          </a:prstGeom>
          <a:effectLst>
            <a:outerShdw blurRad="25400" dist="25400" dir="2700000" algn="tl" rotWithShape="0">
              <a:prstClr val="black">
                <a:alpha val="40000"/>
              </a:prstClr>
            </a:outerShdw>
          </a:effectLst>
        </p:spPr>
      </p:pic>
      <p:pic>
        <p:nvPicPr>
          <p:cNvPr id="23" name="图片 2">
            <a:extLst>
              <a:ext uri="{FF2B5EF4-FFF2-40B4-BE49-F238E27FC236}">
                <a16:creationId xmlns:a16="http://schemas.microsoft.com/office/drawing/2014/main" id="{85C91CE8-C224-4761-815A-4BDB070A9E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80" y="1843885"/>
            <a:ext cx="3724167" cy="3724167"/>
          </a:xfrm>
          <a:prstGeom prst="rect">
            <a:avLst/>
          </a:prstGeom>
          <a:effectLst>
            <a:outerShdw blurRad="25400" dist="25400" dir="2700000" algn="tl" rotWithShape="0">
              <a:prstClr val="black">
                <a:alpha val="40000"/>
              </a:prstClr>
            </a:outerShdw>
          </a:effectLst>
        </p:spPr>
      </p:pic>
      <p:sp>
        <p:nvSpPr>
          <p:cNvPr id="8" name="Rectangle 7"/>
          <p:cNvSpPr/>
          <p:nvPr/>
        </p:nvSpPr>
        <p:spPr>
          <a:xfrm>
            <a:off x="4135120" y="1518765"/>
            <a:ext cx="6888481" cy="3785652"/>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
            </a:pPr>
            <a:r>
              <a:rPr lang="nl-NL" sz="4000" dirty="0">
                <a:latin typeface="Cambria" panose="02040503050406030204" pitchFamily="18" charset="0"/>
                <a:ea typeface="Cambria" panose="02040503050406030204" pitchFamily="18" charset="0"/>
              </a:rPr>
              <a:t>Tìm đọc thêm những bài văn, bài thơ,...viết về những hoạt động yêu thích của em.</a:t>
            </a:r>
          </a:p>
          <a:p>
            <a:pPr marL="571500" indent="-571500" algn="just">
              <a:lnSpc>
                <a:spcPct val="120000"/>
              </a:lnSpc>
              <a:spcAft>
                <a:spcPts val="0"/>
              </a:spcAft>
              <a:buFont typeface="Wingdings" panose="05000000000000000000" pitchFamily="2" charset="2"/>
              <a:buChar char="§"/>
            </a:pPr>
            <a:r>
              <a:rPr lang="nl-NL" sz="4000" dirty="0">
                <a:effectLst/>
                <a:latin typeface="Cambria" panose="02040503050406030204" pitchFamily="18" charset="0"/>
                <a:ea typeface="Cambria" panose="02040503050406030204" pitchFamily="18" charset="0"/>
              </a:rPr>
              <a:t>Chia sẻ những gì em tìm được với người thân.</a:t>
            </a:r>
            <a:endParaRPr lang="en-US" sz="4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2803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4663440" y="819150"/>
            <a:ext cx="6791960" cy="5219700"/>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E856CECD-4C2A-46DE-A5FD-64F1F8C73A53}"/>
              </a:ext>
            </a:extLst>
          </p:cNvPr>
          <p:cNvSpPr txBox="1"/>
          <p:nvPr/>
        </p:nvSpPr>
        <p:spPr>
          <a:xfrm>
            <a:off x="4663441" y="1401078"/>
            <a:ext cx="6791959" cy="4339650"/>
          </a:xfrm>
          <a:prstGeom prst="rect">
            <a:avLst/>
          </a:prstGeom>
          <a:noFill/>
        </p:spPr>
        <p:txBody>
          <a:bodyPr wrap="square" rtlCol="0">
            <a:spAutoFit/>
          </a:bodyPr>
          <a:lstStyle/>
          <a:p>
            <a:pPr algn="ctr"/>
            <a:r>
              <a:rPr lang="en-US" altLang="zh-CN" sz="13800" dirty="0">
                <a:ln>
                  <a:solidFill>
                    <a:sysClr val="windowText" lastClr="000000"/>
                  </a:solidFill>
                </a:ln>
                <a:solidFill>
                  <a:srgbClr val="0DBBB8"/>
                </a:solidFill>
                <a:latin typeface="#9Slide06 SVNBonjour" pitchFamily="2" charset="0"/>
                <a:ea typeface="思源黑体 CN Medium" panose="020B0600000000000000" pitchFamily="34" charset="-122"/>
              </a:rPr>
              <a:t>CHÀO TẠM BIỆT</a:t>
            </a:r>
            <a:endParaRPr lang="zh-CN" altLang="en-US" sz="13800" dirty="0">
              <a:ln>
                <a:solidFill>
                  <a:sysClr val="windowText" lastClr="000000"/>
                </a:solidFill>
              </a:ln>
              <a:solidFill>
                <a:srgbClr val="0DBBB8"/>
              </a:solidFill>
              <a:latin typeface="#9Slide06 SVNBonjour" pitchFamily="2" charset="0"/>
              <a:ea typeface="思源黑体 CN Medium" panose="020B0600000000000000" pitchFamily="34" charset="-122"/>
            </a:endParaRPr>
          </a:p>
        </p:txBody>
      </p:sp>
      <p:pic>
        <p:nvPicPr>
          <p:cNvPr id="8" name="图片 9">
            <a:extLst>
              <a:ext uri="{FF2B5EF4-FFF2-40B4-BE49-F238E27FC236}">
                <a16:creationId xmlns:a16="http://schemas.microsoft.com/office/drawing/2014/main" id="{FB1FBE23-BCED-420F-8FBE-B8F9BEDA0482}"/>
              </a:ext>
            </a:extLst>
          </p:cNvPr>
          <p:cNvPicPr>
            <a:picLocks noChangeAspect="1"/>
          </p:cNvPicPr>
          <p:nvPr/>
        </p:nvPicPr>
        <p:blipFill>
          <a:blip r:embed="rId3"/>
          <a:stretch>
            <a:fillRect/>
          </a:stretch>
        </p:blipFill>
        <p:spPr>
          <a:xfrm>
            <a:off x="-216459" y="819150"/>
            <a:ext cx="4879898" cy="5267075"/>
          </a:xfrm>
          <a:prstGeom prst="rect">
            <a:avLst/>
          </a:prstGeom>
          <a:effectLst>
            <a:outerShdw blurRad="12700" dist="12700" dir="2700000" algn="tl" rotWithShape="0">
              <a:prstClr val="black">
                <a:alpha val="40000"/>
              </a:prstClr>
            </a:outerShdw>
          </a:effectLst>
        </p:spPr>
      </p:pic>
    </p:spTree>
    <p:extLst>
      <p:ext uri="{BB962C8B-B14F-4D97-AF65-F5344CB8AC3E}">
        <p14:creationId xmlns:p14="http://schemas.microsoft.com/office/powerpoint/2010/main" val="150436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947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13" name="Picture 12"/>
          <p:cNvPicPr>
            <a:picLocks noChangeAspect="1"/>
          </p:cNvPicPr>
          <p:nvPr/>
        </p:nvPicPr>
        <p:blipFill>
          <a:blip r:embed="rId4"/>
          <a:stretch>
            <a:fillRect/>
          </a:stretch>
        </p:blipFill>
        <p:spPr>
          <a:xfrm>
            <a:off x="5467463" y="875443"/>
            <a:ext cx="6072142" cy="5255207"/>
          </a:xfrm>
          <a:prstGeom prst="rect">
            <a:avLst/>
          </a:prstGeom>
        </p:spPr>
      </p:pic>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spTree>
    <p:extLst>
      <p:ext uri="{BB962C8B-B14F-4D97-AF65-F5344CB8AC3E}">
        <p14:creationId xmlns:p14="http://schemas.microsoft.com/office/powerpoint/2010/main" val="424692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234073" y="81915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08E3DE72-A586-4EEE-AB3F-7F104B96D71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77481" y="2561905"/>
            <a:ext cx="3814519" cy="3814519"/>
          </a:xfrm>
          <a:prstGeom prst="rect">
            <a:avLst/>
          </a:prstGeom>
          <a:effectLst>
            <a:outerShdw blurRad="25400" dist="25400" dir="2700000" algn="tl" rotWithShape="0">
              <a:prstClr val="black">
                <a:alpha val="40000"/>
              </a:prstClr>
            </a:outerShdw>
          </a:effectLst>
        </p:spPr>
      </p:pic>
      <p:sp>
        <p:nvSpPr>
          <p:cNvPr id="2" name="文本框 1">
            <a:extLst>
              <a:ext uri="{FF2B5EF4-FFF2-40B4-BE49-F238E27FC236}">
                <a16:creationId xmlns:a16="http://schemas.microsoft.com/office/drawing/2014/main"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1</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23" name="矩形 3">
            <a:extLst>
              <a:ext uri="{FF2B5EF4-FFF2-40B4-BE49-F238E27FC236}">
                <a16:creationId xmlns:a16="http://schemas.microsoft.com/office/drawing/2014/main" id="{883E73CD-79D9-47CF-B907-B0233C3F2DF0}"/>
              </a:ext>
            </a:extLst>
          </p:cNvPr>
          <p:cNvSpPr/>
          <p:nvPr/>
        </p:nvSpPr>
        <p:spPr>
          <a:xfrm>
            <a:off x="493149" y="1211783"/>
            <a:ext cx="11607411" cy="677108"/>
          </a:xfrm>
          <a:prstGeom prst="rect">
            <a:avLst/>
          </a:prstGeom>
        </p:spPr>
        <p:txBody>
          <a:bodyPr wrap="square">
            <a:spAutoFit/>
          </a:bodyPr>
          <a:lstStyle/>
          <a:p>
            <a:pPr lvl="0" defTabSz="1219170">
              <a:defRPr/>
            </a:pPr>
            <a:r>
              <a:rPr lang="nl-NL" sz="3800" b="1" dirty="0">
                <a:solidFill>
                  <a:srgbClr val="C00000"/>
                </a:solidFill>
                <a:latin typeface="Cambria" panose="02040503050406030204" pitchFamily="18" charset="0"/>
                <a:ea typeface="Cambria" panose="02040503050406030204" pitchFamily="18" charset="0"/>
              </a:rPr>
              <a:t>Em thích cảnh vật nào trong các bức ảnh? Vì sao?</a:t>
            </a:r>
            <a:endParaRPr kumimoji="0" lang="en-US" altLang="zh-CN" sz="3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97ADCC6F-AC06-46F8-7697-18DB8B09E51C}"/>
              </a:ext>
            </a:extLst>
          </p:cNvPr>
          <p:cNvPicPr>
            <a:picLocks noChangeAspect="1"/>
          </p:cNvPicPr>
          <p:nvPr/>
        </p:nvPicPr>
        <p:blipFill>
          <a:blip r:embed="rId4"/>
          <a:stretch>
            <a:fillRect/>
          </a:stretch>
        </p:blipFill>
        <p:spPr>
          <a:xfrm>
            <a:off x="574039" y="1888891"/>
            <a:ext cx="3057655" cy="2851367"/>
          </a:xfrm>
          <a:prstGeom prst="rect">
            <a:avLst/>
          </a:prstGeom>
        </p:spPr>
      </p:pic>
      <p:pic>
        <p:nvPicPr>
          <p:cNvPr id="15" name="Picture 14">
            <a:extLst>
              <a:ext uri="{FF2B5EF4-FFF2-40B4-BE49-F238E27FC236}">
                <a16:creationId xmlns:a16="http://schemas.microsoft.com/office/drawing/2014/main" id="{F66DCC63-04C7-C557-6024-E36909F2679C}"/>
              </a:ext>
            </a:extLst>
          </p:cNvPr>
          <p:cNvPicPr>
            <a:picLocks noChangeAspect="1"/>
          </p:cNvPicPr>
          <p:nvPr/>
        </p:nvPicPr>
        <p:blipFill>
          <a:blip r:embed="rId5"/>
          <a:stretch>
            <a:fillRect/>
          </a:stretch>
        </p:blipFill>
        <p:spPr>
          <a:xfrm>
            <a:off x="7179597" y="1888890"/>
            <a:ext cx="3057654" cy="2767203"/>
          </a:xfrm>
          <a:prstGeom prst="rect">
            <a:avLst/>
          </a:prstGeom>
        </p:spPr>
      </p:pic>
      <p:pic>
        <p:nvPicPr>
          <p:cNvPr id="21" name="Picture 20">
            <a:extLst>
              <a:ext uri="{FF2B5EF4-FFF2-40B4-BE49-F238E27FC236}">
                <a16:creationId xmlns:a16="http://schemas.microsoft.com/office/drawing/2014/main" id="{6867352F-5D09-99AE-ED65-CF9622FD3BA1}"/>
              </a:ext>
            </a:extLst>
          </p:cNvPr>
          <p:cNvPicPr>
            <a:picLocks noChangeAspect="1"/>
          </p:cNvPicPr>
          <p:nvPr/>
        </p:nvPicPr>
        <p:blipFill>
          <a:blip r:embed="rId6"/>
          <a:stretch>
            <a:fillRect/>
          </a:stretch>
        </p:blipFill>
        <p:spPr>
          <a:xfrm>
            <a:off x="3714543" y="1869337"/>
            <a:ext cx="3307963" cy="2851366"/>
          </a:xfrm>
          <a:prstGeom prst="rect">
            <a:avLst/>
          </a:prstGeom>
        </p:spPr>
      </p:pic>
      <p:sp>
        <p:nvSpPr>
          <p:cNvPr id="4" name="TextBox 3">
            <a:extLst>
              <a:ext uri="{FF2B5EF4-FFF2-40B4-BE49-F238E27FC236}">
                <a16:creationId xmlns:a16="http://schemas.microsoft.com/office/drawing/2014/main" id="{50489440-47F0-0CAD-9807-11E4E05B2386}"/>
              </a:ext>
            </a:extLst>
          </p:cNvPr>
          <p:cNvSpPr txBox="1"/>
          <p:nvPr/>
        </p:nvSpPr>
        <p:spPr>
          <a:xfrm>
            <a:off x="574039" y="4866334"/>
            <a:ext cx="2942884" cy="523220"/>
          </a:xfrm>
          <a:prstGeom prst="rect">
            <a:avLst/>
          </a:prstGeom>
          <a:noFill/>
        </p:spPr>
        <p:txBody>
          <a:bodyPr wrap="square" rtlCol="0">
            <a:spAutoFit/>
          </a:bodyPr>
          <a:lstStyle/>
          <a:p>
            <a:r>
              <a:rPr lang="en-US" sz="2800" dirty="0" err="1">
                <a:solidFill>
                  <a:schemeClr val="accent1"/>
                </a:solidFill>
              </a:rPr>
              <a:t>Ruộng</a:t>
            </a:r>
            <a:r>
              <a:rPr lang="en-US" sz="2800" dirty="0">
                <a:solidFill>
                  <a:schemeClr val="accent1"/>
                </a:solidFill>
              </a:rPr>
              <a:t> </a:t>
            </a:r>
            <a:r>
              <a:rPr lang="en-US" sz="2800" dirty="0" err="1">
                <a:solidFill>
                  <a:schemeClr val="accent1"/>
                </a:solidFill>
              </a:rPr>
              <a:t>bậc</a:t>
            </a:r>
            <a:r>
              <a:rPr lang="en-US" sz="2800" dirty="0">
                <a:solidFill>
                  <a:schemeClr val="accent1"/>
                </a:solidFill>
              </a:rPr>
              <a:t> thang</a:t>
            </a:r>
          </a:p>
        </p:txBody>
      </p:sp>
      <p:sp>
        <p:nvSpPr>
          <p:cNvPr id="5" name="TextBox 4">
            <a:extLst>
              <a:ext uri="{FF2B5EF4-FFF2-40B4-BE49-F238E27FC236}">
                <a16:creationId xmlns:a16="http://schemas.microsoft.com/office/drawing/2014/main" id="{8437909A-3EFB-DF44-C754-3F70C9840568}"/>
              </a:ext>
            </a:extLst>
          </p:cNvPr>
          <p:cNvSpPr txBox="1"/>
          <p:nvPr/>
        </p:nvSpPr>
        <p:spPr>
          <a:xfrm>
            <a:off x="5471327" y="2728127"/>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9CC3A7BA-EFEC-DE2D-7171-2E2A6B2025B5}"/>
              </a:ext>
            </a:extLst>
          </p:cNvPr>
          <p:cNvSpPr txBox="1"/>
          <p:nvPr/>
        </p:nvSpPr>
        <p:spPr>
          <a:xfrm>
            <a:off x="3865767" y="4922576"/>
            <a:ext cx="2796290" cy="523220"/>
          </a:xfrm>
          <a:prstGeom prst="rect">
            <a:avLst/>
          </a:prstGeom>
          <a:noFill/>
        </p:spPr>
        <p:txBody>
          <a:bodyPr wrap="square" rtlCol="0">
            <a:spAutoFit/>
          </a:bodyPr>
          <a:lstStyle/>
          <a:p>
            <a:r>
              <a:rPr lang="en-US" sz="2800" dirty="0" err="1">
                <a:solidFill>
                  <a:schemeClr val="accent1"/>
                </a:solidFill>
              </a:rPr>
              <a:t>Vịnh</a:t>
            </a:r>
            <a:r>
              <a:rPr lang="en-US" sz="2800" dirty="0">
                <a:solidFill>
                  <a:schemeClr val="accent1"/>
                </a:solidFill>
              </a:rPr>
              <a:t> </a:t>
            </a:r>
            <a:r>
              <a:rPr lang="en-US" sz="2800" dirty="0" err="1">
                <a:solidFill>
                  <a:schemeClr val="accent1"/>
                </a:solidFill>
              </a:rPr>
              <a:t>Hạ</a:t>
            </a:r>
            <a:r>
              <a:rPr lang="en-US" sz="2800" dirty="0">
                <a:solidFill>
                  <a:schemeClr val="accent1"/>
                </a:solidFill>
              </a:rPr>
              <a:t> Long</a:t>
            </a:r>
          </a:p>
        </p:txBody>
      </p:sp>
      <p:sp>
        <p:nvSpPr>
          <p:cNvPr id="9" name="TextBox 8">
            <a:extLst>
              <a:ext uri="{FF2B5EF4-FFF2-40B4-BE49-F238E27FC236}">
                <a16:creationId xmlns:a16="http://schemas.microsoft.com/office/drawing/2014/main" id="{5972EB41-4099-3871-AE95-F4177D679407}"/>
              </a:ext>
            </a:extLst>
          </p:cNvPr>
          <p:cNvSpPr txBox="1"/>
          <p:nvPr/>
        </p:nvSpPr>
        <p:spPr>
          <a:xfrm>
            <a:off x="7401728" y="4866334"/>
            <a:ext cx="2395415" cy="523220"/>
          </a:xfrm>
          <a:prstGeom prst="rect">
            <a:avLst/>
          </a:prstGeom>
          <a:noFill/>
        </p:spPr>
        <p:txBody>
          <a:bodyPr wrap="square" rtlCol="0">
            <a:spAutoFit/>
          </a:bodyPr>
          <a:lstStyle/>
          <a:p>
            <a:r>
              <a:rPr lang="en-US" sz="2800" dirty="0" err="1">
                <a:solidFill>
                  <a:schemeClr val="accent1"/>
                </a:solidFill>
              </a:rPr>
              <a:t>Thác</a:t>
            </a:r>
            <a:r>
              <a:rPr lang="en-US" sz="2800" dirty="0">
                <a:solidFill>
                  <a:schemeClr val="accent1"/>
                </a:solidFill>
              </a:rPr>
              <a:t> </a:t>
            </a:r>
            <a:r>
              <a:rPr lang="en-US" sz="2800" dirty="0" err="1">
                <a:solidFill>
                  <a:schemeClr val="accent1"/>
                </a:solidFill>
              </a:rPr>
              <a:t>nước</a:t>
            </a:r>
            <a:endParaRPr lang="en-US" sz="2800" dirty="0">
              <a:solidFill>
                <a:schemeClr val="accent1"/>
              </a:solidFill>
            </a:endParaRPr>
          </a:p>
        </p:txBody>
      </p:sp>
    </p:spTree>
    <p:extLst>
      <p:ext uri="{BB962C8B-B14F-4D97-AF65-F5344CB8AC3E}">
        <p14:creationId xmlns:p14="http://schemas.microsoft.com/office/powerpoint/2010/main" val="171064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4"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2</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23" name="矩形 3">
            <a:extLst>
              <a:ext uri="{FF2B5EF4-FFF2-40B4-BE49-F238E27FC236}">
                <a16:creationId xmlns:a16="http://schemas.microsoft.com/office/drawing/2014/main" id="{883E73CD-79D9-47CF-B907-B0233C3F2DF0}"/>
              </a:ext>
            </a:extLst>
          </p:cNvPr>
          <p:cNvSpPr/>
          <p:nvPr/>
        </p:nvSpPr>
        <p:spPr>
          <a:xfrm>
            <a:off x="457394" y="907740"/>
            <a:ext cx="11607411" cy="1200329"/>
          </a:xfrm>
          <a:prstGeom prst="rect">
            <a:avLst/>
          </a:prstGeom>
        </p:spPr>
        <p:txBody>
          <a:bodyPr wrap="square">
            <a:spAutoFit/>
          </a:bodyPr>
          <a:lstStyle/>
          <a:p>
            <a:r>
              <a:rPr lang="nl-NL" sz="3600" b="1" dirty="0">
                <a:solidFill>
                  <a:srgbClr val="00B05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3600" dirty="0">
              <a:solidFill>
                <a:srgbClr val="00B050"/>
              </a:solidFill>
              <a:latin typeface="Cambria" panose="02040503050406030204" pitchFamily="18" charset="0"/>
              <a:ea typeface="Cambria" panose="02040503050406030204" pitchFamily="18" charset="0"/>
            </a:endParaRPr>
          </a:p>
        </p:txBody>
      </p:sp>
      <p:sp>
        <p:nvSpPr>
          <p:cNvPr id="10" name="矩形 3">
            <a:extLst>
              <a:ext uri="{FF2B5EF4-FFF2-40B4-BE49-F238E27FC236}">
                <a16:creationId xmlns:a16="http://schemas.microsoft.com/office/drawing/2014/main" id="{883E73CD-79D9-47CF-B907-B0233C3F2DF0}"/>
              </a:ext>
            </a:extLst>
          </p:cNvPr>
          <p:cNvSpPr/>
          <p:nvPr/>
        </p:nvSpPr>
        <p:spPr>
          <a:xfrm>
            <a:off x="5298729" y="2031425"/>
            <a:ext cx="1295789" cy="584775"/>
          </a:xfrm>
          <a:prstGeom prst="rect">
            <a:avLst/>
          </a:prstGeom>
          <a:noFill/>
          <a:ln w="28575">
            <a:noFill/>
            <a:prstDash val="dashDot"/>
          </a:ln>
        </p:spPr>
        <p:txBody>
          <a:bodyPr wrap="square">
            <a:spAutoFit/>
          </a:bodyPr>
          <a:lstStyle/>
          <a:p>
            <a:pPr lvl="0" defTabSz="1219170">
              <a:defRPr/>
            </a:pPr>
            <a:r>
              <a:rPr lang="nl-NL" sz="3200" b="1" dirty="0">
                <a:solidFill>
                  <a:srgbClr val="C00000"/>
                </a:solidFill>
                <a:latin typeface="Cambria" panose="02040503050406030204" pitchFamily="18" charset="0"/>
                <a:ea typeface="Cambria" panose="02040503050406030204" pitchFamily="18" charset="0"/>
              </a:rPr>
              <a:t>Gợi ý:</a:t>
            </a:r>
            <a:endParaRPr kumimoji="0" lang="en-US" altLang="zh-CN" sz="20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矩形 3">
            <a:extLst>
              <a:ext uri="{FF2B5EF4-FFF2-40B4-BE49-F238E27FC236}">
                <a16:creationId xmlns:a16="http://schemas.microsoft.com/office/drawing/2014/main" id="{883E73CD-79D9-47CF-B907-B0233C3F2DF0}"/>
              </a:ext>
            </a:extLst>
          </p:cNvPr>
          <p:cNvSpPr/>
          <p:nvPr/>
        </p:nvSpPr>
        <p:spPr>
          <a:xfrm>
            <a:off x="483227" y="2697093"/>
            <a:ext cx="10926791" cy="3046988"/>
          </a:xfrm>
          <a:prstGeom prst="rect">
            <a:avLst/>
          </a:prstGeom>
          <a:noFill/>
          <a:ln w="28575">
            <a:noFill/>
            <a:prstDash val="dashDot"/>
          </a:ln>
        </p:spPr>
        <p:txBody>
          <a:bodyPr wrap="square">
            <a:spAutoFit/>
          </a:bodyPr>
          <a:lstStyle/>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Cảnh vật em yêu thích là gì, ở đâu?</a:t>
            </a:r>
          </a:p>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Đặc điểm nổi bật của cảnh vật đó là gì? Điều khiến em ấn tượng nhất?</a:t>
            </a:r>
          </a:p>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Khi ngắm nhìn cảnh vật đó, em có cảm nghĩ thế nào? (yêu vẻ đẹp của cảnh vật, biết ơn những người khám phá, giữ gìn cảnh vật,...) </a:t>
            </a:r>
            <a:endParaRPr kumimoji="0" lang="en-US" altLang="zh-CN" sz="2000" b="0" i="0" u="none" strike="noStrike" kern="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8597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457200" y="1166842"/>
            <a:ext cx="6807200" cy="4524315"/>
          </a:xfrm>
          <a:prstGeom prst="rect">
            <a:avLst/>
          </a:prstGeom>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Bãi biển Mỹ Khê là một điểm du lịch nổi tiếng ở Đà Nẵng. Em đã có dịp đến thăm vào kì nghỉ hè. Khung cảnh nơi đây thật đẹp. Nước biển trong xanh, mát lạnh. Bãi cát vàng trải dài mềm mịn. Từng con sóng đánh vào bờ. Xung quanh, nhiều khách sạn hay nhà hàng được xây dựng. Em rất thích vẻ đẹp của nơi đây.</a:t>
            </a:r>
            <a:endParaRPr lang="vi-VN" sz="3200" b="0" i="0" dirty="0">
              <a:effectLst/>
              <a:latin typeface="Cambria" panose="02040503050406030204" pitchFamily="18" charset="0"/>
              <a:ea typeface="Cambria" panose="02040503050406030204" pitchFamily="18" charset="0"/>
            </a:endParaRPr>
          </a:p>
        </p:txBody>
      </p:sp>
      <p:pic>
        <p:nvPicPr>
          <p:cNvPr id="2050" name="Picture 2" descr="Kinh nghiệm du lịch bãi biển Mỹ Khê: Đi đâu? Chơi gì? Ăn gì - Viv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440" y="2160270"/>
            <a:ext cx="4516120" cy="2537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79120" y="1635760"/>
            <a:ext cx="6583680" cy="995680"/>
            <a:chOff x="579120" y="1635760"/>
            <a:chExt cx="6583680" cy="995680"/>
          </a:xfrm>
        </p:grpSpPr>
        <p:cxnSp>
          <p:nvCxnSpPr>
            <p:cNvPr id="5" name="Straight Connector 4"/>
            <p:cNvCxnSpPr/>
            <p:nvPr/>
          </p:nvCxnSpPr>
          <p:spPr>
            <a:xfrm>
              <a:off x="1493520" y="1635760"/>
              <a:ext cx="56692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120" y="213360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120" y="2631440"/>
              <a:ext cx="429768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Line Callout 1 8"/>
          <p:cNvSpPr/>
          <p:nvPr/>
        </p:nvSpPr>
        <p:spPr>
          <a:xfrm>
            <a:off x="7508240" y="1056640"/>
            <a:ext cx="3545840" cy="79248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400" b="1" dirty="0">
                <a:solidFill>
                  <a:schemeClr val="bg1"/>
                </a:solidFill>
                <a:latin typeface="Cambria" panose="02040503050406030204" pitchFamily="18" charset="0"/>
                <a:ea typeface="Cambria" panose="02040503050406030204" pitchFamily="18" charset="0"/>
              </a:rPr>
              <a:t>Cảnh vật em yêu thích là gì, ở đâu?</a:t>
            </a:r>
          </a:p>
        </p:txBody>
      </p:sp>
      <p:grpSp>
        <p:nvGrpSpPr>
          <p:cNvPr id="14" name="Group 13"/>
          <p:cNvGrpSpPr/>
          <p:nvPr/>
        </p:nvGrpSpPr>
        <p:grpSpPr>
          <a:xfrm>
            <a:off x="579120" y="2631440"/>
            <a:ext cx="6583680" cy="2428240"/>
            <a:chOff x="579120" y="2631440"/>
            <a:chExt cx="6583680" cy="2428240"/>
          </a:xfrm>
        </p:grpSpPr>
        <p:cxnSp>
          <p:nvCxnSpPr>
            <p:cNvPr id="16" name="Straight Connector 15"/>
            <p:cNvCxnSpPr/>
            <p:nvPr/>
          </p:nvCxnSpPr>
          <p:spPr>
            <a:xfrm>
              <a:off x="579120" y="4064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9120" y="358648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9120" y="458216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9120" y="30988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9120" y="5059680"/>
              <a:ext cx="4297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15560" y="2631440"/>
              <a:ext cx="2011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4" name="Line Callout 1 23"/>
          <p:cNvSpPr/>
          <p:nvPr/>
        </p:nvSpPr>
        <p:spPr>
          <a:xfrm>
            <a:off x="7650480" y="4898676"/>
            <a:ext cx="4033520" cy="1140173"/>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Đặc điểm nổi bật của cảnh vật đó là gì? Điều khiến em ấn tượng nhất?</a:t>
            </a:r>
          </a:p>
        </p:txBody>
      </p:sp>
      <p:grpSp>
        <p:nvGrpSpPr>
          <p:cNvPr id="15" name="Group 14"/>
          <p:cNvGrpSpPr/>
          <p:nvPr/>
        </p:nvGrpSpPr>
        <p:grpSpPr>
          <a:xfrm>
            <a:off x="579120" y="5059680"/>
            <a:ext cx="6644640" cy="487680"/>
            <a:chOff x="579120" y="5059680"/>
            <a:chExt cx="6644640" cy="487680"/>
          </a:xfrm>
        </p:grpSpPr>
        <p:cxnSp>
          <p:nvCxnSpPr>
            <p:cNvPr id="25" name="Straight Connector 24"/>
            <p:cNvCxnSpPr/>
            <p:nvPr/>
          </p:nvCxnSpPr>
          <p:spPr>
            <a:xfrm>
              <a:off x="5029200" y="5059680"/>
              <a:ext cx="219456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9120" y="5547360"/>
              <a:ext cx="329184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8" name="Line Callout 1 27"/>
          <p:cNvSpPr/>
          <p:nvPr/>
        </p:nvSpPr>
        <p:spPr>
          <a:xfrm>
            <a:off x="3464560" y="5762278"/>
            <a:ext cx="4043680" cy="894077"/>
          </a:xfrm>
          <a:prstGeom prst="borderCallout1">
            <a:avLst>
              <a:gd name="adj1" fmla="val 59776"/>
              <a:gd name="adj2" fmla="val -2316"/>
              <a:gd name="adj3" fmla="val -22570"/>
              <a:gd name="adj4" fmla="val -114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Khi ngắm nhìn cảnh vật đó, em có cảm nghĩ thế nào?</a:t>
            </a:r>
          </a:p>
        </p:txBody>
      </p:sp>
    </p:spTree>
    <p:extLst>
      <p:ext uri="{BB962C8B-B14F-4D97-AF65-F5344CB8AC3E}">
        <p14:creationId xmlns:p14="http://schemas.microsoft.com/office/powerpoint/2010/main" val="332890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548640" y="880432"/>
            <a:ext cx="6807200" cy="5693866"/>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lang="vi-VN" sz="4400" b="0" i="0" dirty="0">
              <a:effectLst/>
              <a:latin typeface="Cambria" panose="02040503050406030204" pitchFamily="18" charset="0"/>
              <a:ea typeface="Cambria" panose="02040503050406030204" pitchFamily="18" charset="0"/>
            </a:endParaRPr>
          </a:p>
        </p:txBody>
      </p:sp>
      <p:grpSp>
        <p:nvGrpSpPr>
          <p:cNvPr id="8" name="Group 7"/>
          <p:cNvGrpSpPr/>
          <p:nvPr/>
        </p:nvGrpSpPr>
        <p:grpSpPr>
          <a:xfrm>
            <a:off x="640080" y="1380203"/>
            <a:ext cx="6583680" cy="798830"/>
            <a:chOff x="619760" y="1635760"/>
            <a:chExt cx="6583680" cy="798830"/>
          </a:xfrm>
        </p:grpSpPr>
        <p:cxnSp>
          <p:nvCxnSpPr>
            <p:cNvPr id="5" name="Straight Connector 4"/>
            <p:cNvCxnSpPr/>
            <p:nvPr/>
          </p:nvCxnSpPr>
          <p:spPr>
            <a:xfrm>
              <a:off x="1493520" y="1635760"/>
              <a:ext cx="56692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9760" y="202184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760" y="2434590"/>
              <a:ext cx="36576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Line Callout 1 8"/>
          <p:cNvSpPr/>
          <p:nvPr/>
        </p:nvSpPr>
        <p:spPr>
          <a:xfrm>
            <a:off x="7508240" y="1056640"/>
            <a:ext cx="3545840" cy="79248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400" b="1" dirty="0">
                <a:solidFill>
                  <a:schemeClr val="bg1"/>
                </a:solidFill>
                <a:latin typeface="Cambria" panose="02040503050406030204" pitchFamily="18" charset="0"/>
                <a:ea typeface="Cambria" panose="02040503050406030204" pitchFamily="18" charset="0"/>
              </a:rPr>
              <a:t>Cảnh vật em yêu thích là gì, ở đâu?</a:t>
            </a:r>
          </a:p>
        </p:txBody>
      </p:sp>
      <p:sp>
        <p:nvSpPr>
          <p:cNvPr id="24" name="Line Callout 1 23"/>
          <p:cNvSpPr/>
          <p:nvPr/>
        </p:nvSpPr>
        <p:spPr>
          <a:xfrm>
            <a:off x="7579360" y="2904633"/>
            <a:ext cx="4033520" cy="1140173"/>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Đặc điểm nổi bật của cảnh vật đó là gì? Điều khiến em ấn tượng nhất?</a:t>
            </a:r>
          </a:p>
        </p:txBody>
      </p:sp>
      <p:sp>
        <p:nvSpPr>
          <p:cNvPr id="28" name="Line Callout 1 27"/>
          <p:cNvSpPr/>
          <p:nvPr/>
        </p:nvSpPr>
        <p:spPr>
          <a:xfrm>
            <a:off x="7843520" y="4929158"/>
            <a:ext cx="4043680" cy="894077"/>
          </a:xfrm>
          <a:prstGeom prst="borderCallout1">
            <a:avLst>
              <a:gd name="adj1" fmla="val 59776"/>
              <a:gd name="adj2" fmla="val -2316"/>
              <a:gd name="adj3" fmla="val -22570"/>
              <a:gd name="adj4" fmla="val -114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Khi ngắm nhìn cảnh vật đó, em có cảm nghĩ thế nào?</a:t>
            </a:r>
          </a:p>
        </p:txBody>
      </p:sp>
      <p:grpSp>
        <p:nvGrpSpPr>
          <p:cNvPr id="4" name="Group 3"/>
          <p:cNvGrpSpPr/>
          <p:nvPr/>
        </p:nvGrpSpPr>
        <p:grpSpPr>
          <a:xfrm>
            <a:off x="640080" y="2179033"/>
            <a:ext cx="6609080" cy="2575847"/>
            <a:chOff x="640080" y="2179033"/>
            <a:chExt cx="6609080" cy="2575847"/>
          </a:xfrm>
        </p:grpSpPr>
        <p:grpSp>
          <p:nvGrpSpPr>
            <p:cNvPr id="14" name="Group 13"/>
            <p:cNvGrpSpPr/>
            <p:nvPr/>
          </p:nvGrpSpPr>
          <p:grpSpPr>
            <a:xfrm>
              <a:off x="640080" y="2179033"/>
              <a:ext cx="6583680" cy="2575847"/>
              <a:chOff x="640080" y="2179033"/>
              <a:chExt cx="6583680" cy="2575847"/>
            </a:xfrm>
          </p:grpSpPr>
          <p:cxnSp>
            <p:nvCxnSpPr>
              <p:cNvPr id="16" name="Straight Connector 15"/>
              <p:cNvCxnSpPr/>
              <p:nvPr/>
            </p:nvCxnSpPr>
            <p:spPr>
              <a:xfrm>
                <a:off x="640080" y="390144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0080" y="347472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 y="4318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0080" y="3048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5480" y="4754880"/>
                <a:ext cx="457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65320" y="2179033"/>
                <a:ext cx="27432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665480" y="262128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0080" y="4724723"/>
            <a:ext cx="6609080" cy="1706880"/>
            <a:chOff x="640080" y="4724723"/>
            <a:chExt cx="6609080" cy="1706880"/>
          </a:xfrm>
        </p:grpSpPr>
        <p:grpSp>
          <p:nvGrpSpPr>
            <p:cNvPr id="15" name="Group 14"/>
            <p:cNvGrpSpPr/>
            <p:nvPr/>
          </p:nvGrpSpPr>
          <p:grpSpPr>
            <a:xfrm>
              <a:off x="640080" y="4724723"/>
              <a:ext cx="6583680" cy="436880"/>
              <a:chOff x="635000" y="4754880"/>
              <a:chExt cx="6583680" cy="436880"/>
            </a:xfrm>
          </p:grpSpPr>
          <p:cxnSp>
            <p:nvCxnSpPr>
              <p:cNvPr id="25" name="Straight Connector 24"/>
              <p:cNvCxnSpPr/>
              <p:nvPr/>
            </p:nvCxnSpPr>
            <p:spPr>
              <a:xfrm>
                <a:off x="5389880" y="4754880"/>
                <a:ext cx="18288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5000" y="5191760"/>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665480" y="5598483"/>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5480" y="6015043"/>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0080" y="6431603"/>
              <a:ext cx="11887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126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7" name="Picture 6"/>
          <p:cNvPicPr>
            <a:picLocks noChangeAspect="1"/>
          </p:cNvPicPr>
          <p:nvPr/>
        </p:nvPicPr>
        <p:blipFill>
          <a:blip r:embed="rId5"/>
          <a:stretch>
            <a:fillRect/>
          </a:stretch>
        </p:blipFill>
        <p:spPr>
          <a:xfrm>
            <a:off x="5311218" y="810820"/>
            <a:ext cx="6072142" cy="5255207"/>
          </a:xfrm>
          <a:prstGeom prst="rect">
            <a:avLst/>
          </a:prstGeom>
        </p:spPr>
      </p:pic>
    </p:spTree>
    <p:extLst>
      <p:ext uri="{BB962C8B-B14F-4D97-AF65-F5344CB8AC3E}">
        <p14:creationId xmlns:p14="http://schemas.microsoft.com/office/powerpoint/2010/main" val="3470685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ppt_w</p:attrName>
                                        </p:attrNameLst>
                                      </p:cBhvr>
                                      <p:tavLst>
                                        <p:tav tm="0" fmla="#ppt_w*sin(2.5*pi*$)">
                                          <p:val>
                                            <p:fltVal val="0"/>
                                          </p:val>
                                        </p:tav>
                                        <p:tav tm="100000">
                                          <p:val>
                                            <p:fltVal val="1"/>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p:cNvPicPr>
            <a:picLocks noChangeAspect="1"/>
          </p:cNvPicPr>
          <p:nvPr/>
        </p:nvPicPr>
        <p:blipFill>
          <a:blip r:embed="rId4"/>
          <a:stretch>
            <a:fillRect/>
          </a:stretch>
        </p:blipFill>
        <p:spPr>
          <a:xfrm>
            <a:off x="159266" y="1485146"/>
            <a:ext cx="5675868" cy="5675868"/>
          </a:xfrm>
          <a:prstGeom prst="rect">
            <a:avLst/>
          </a:prstGeom>
        </p:spPr>
      </p:pic>
      <p:sp>
        <p:nvSpPr>
          <p:cNvPr id="31" name="矩形 3">
            <a:extLst>
              <a:ext uri="{FF2B5EF4-FFF2-40B4-BE49-F238E27FC236}">
                <a16:creationId xmlns:a16="http://schemas.microsoft.com/office/drawing/2014/main" id="{883E73CD-79D9-47CF-B907-B0233C3F2DF0}"/>
              </a:ext>
            </a:extLst>
          </p:cNvPr>
          <p:cNvSpPr/>
          <p:nvPr/>
        </p:nvSpPr>
        <p:spPr>
          <a:xfrm>
            <a:off x="1574800" y="887420"/>
            <a:ext cx="9829605" cy="1446550"/>
          </a:xfrm>
          <a:prstGeom prst="rect">
            <a:avLst/>
          </a:prstGeom>
        </p:spPr>
        <p:txBody>
          <a:bodyPr wrap="square">
            <a:spAutoFit/>
          </a:bodyPr>
          <a:lstStyle/>
          <a:p>
            <a:pPr algn="just"/>
            <a:r>
              <a:rPr lang="nl-NL" sz="4400" b="1" dirty="0">
                <a:solidFill>
                  <a:srgbClr val="C0000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4400" dirty="0">
              <a:solidFill>
                <a:srgbClr val="C00000"/>
              </a:solidFill>
              <a:latin typeface="Cambria" panose="02040503050406030204" pitchFamily="18" charset="0"/>
              <a:ea typeface="Cambria" panose="02040503050406030204" pitchFamily="18" charset="0"/>
            </a:endParaRPr>
          </a:p>
        </p:txBody>
      </p:sp>
      <p:sp>
        <p:nvSpPr>
          <p:cNvPr id="32" name="矩形 3">
            <a:extLst>
              <a:ext uri="{FF2B5EF4-FFF2-40B4-BE49-F238E27FC236}">
                <a16:creationId xmlns:a16="http://schemas.microsoft.com/office/drawing/2014/main" id="{883E73CD-79D9-47CF-B907-B0233C3F2DF0}"/>
              </a:ext>
            </a:extLst>
          </p:cNvPr>
          <p:cNvSpPr/>
          <p:nvPr/>
        </p:nvSpPr>
        <p:spPr>
          <a:xfrm>
            <a:off x="5039360" y="2506368"/>
            <a:ext cx="6675120" cy="2800767"/>
          </a:xfrm>
          <a:prstGeom prst="rect">
            <a:avLst/>
          </a:prstGeom>
        </p:spPr>
        <p:txBody>
          <a:bodyPr wrap="square">
            <a:spAutoFit/>
          </a:bodyPr>
          <a:lstStyle/>
          <a:p>
            <a:pPr algn="just"/>
            <a:r>
              <a:rPr lang="nl-NL" sz="4400" b="1" i="1" dirty="0">
                <a:solidFill>
                  <a:schemeClr val="tx1">
                    <a:lumMod val="95000"/>
                    <a:lumOff val="5000"/>
                  </a:schemeClr>
                </a:solidFill>
                <a:latin typeface="Cambria" panose="02040503050406030204" pitchFamily="18" charset="0"/>
                <a:ea typeface="Cambria" panose="02040503050406030204" pitchFamily="18" charset="0"/>
              </a:rPr>
              <a:t>Yêu cầu:</a:t>
            </a:r>
          </a:p>
          <a:p>
            <a:pPr marL="571500" indent="-571500" algn="just">
              <a:buFontTx/>
              <a:buChar char="-"/>
            </a:pPr>
            <a:r>
              <a:rPr lang="nl-NL" sz="4400" dirty="0">
                <a:latin typeface="Cambria" panose="02040503050406030204" pitchFamily="18" charset="0"/>
                <a:ea typeface="Cambria" panose="02040503050406030204" pitchFamily="18" charset="0"/>
              </a:rPr>
              <a:t>Viết đúng bố cục</a:t>
            </a:r>
          </a:p>
          <a:p>
            <a:pPr marL="571500" indent="-571500" algn="just">
              <a:buFontTx/>
              <a:buChar char="-"/>
            </a:pPr>
            <a:r>
              <a:rPr lang="nl-NL" sz="4400" dirty="0">
                <a:latin typeface="Cambria" panose="02040503050406030204" pitchFamily="18" charset="0"/>
                <a:ea typeface="Cambria" panose="02040503050406030204" pitchFamily="18" charset="0"/>
              </a:rPr>
              <a:t>Có thể sử dụng hình ảnh so sánh</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16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
            <a:extLst>
              <a:ext uri="{FF2B5EF4-FFF2-40B4-BE49-F238E27FC236}">
                <a16:creationId xmlns:a16="http://schemas.microsoft.com/office/drawing/2014/main" id="{883E73CD-79D9-47CF-B907-B0233C3F2DF0}"/>
              </a:ext>
            </a:extLst>
          </p:cNvPr>
          <p:cNvSpPr/>
          <p:nvPr/>
        </p:nvSpPr>
        <p:spPr>
          <a:xfrm>
            <a:off x="1574800" y="887420"/>
            <a:ext cx="9829605" cy="1754326"/>
          </a:xfrm>
          <a:prstGeom prst="rect">
            <a:avLst/>
          </a:prstGeom>
        </p:spPr>
        <p:txBody>
          <a:bodyPr wrap="square">
            <a:spAutoFit/>
          </a:bodyPr>
          <a:lstStyle/>
          <a:p>
            <a:pPr algn="ctr"/>
            <a:r>
              <a:rPr lang="nl-NL" sz="5400" b="1" dirty="0">
                <a:solidFill>
                  <a:srgbClr val="C00000"/>
                </a:solidFill>
                <a:latin typeface="Cambria" panose="02040503050406030204" pitchFamily="18" charset="0"/>
                <a:ea typeface="Cambria" panose="02040503050406030204" pitchFamily="18" charset="0"/>
              </a:rPr>
              <a:t>Trao đổi bài làm với bạn để sửa lỗi và bổ sung ý hay </a:t>
            </a:r>
            <a:endParaRPr lang="en-US" sz="11500"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60" y="2431831"/>
            <a:ext cx="10058400" cy="3822192"/>
          </a:xfrm>
          <a:prstGeom prst="rect">
            <a:avLst/>
          </a:prstGeom>
        </p:spPr>
      </p:pic>
    </p:spTree>
    <p:extLst>
      <p:ext uri="{BB962C8B-B14F-4D97-AF65-F5344CB8AC3E}">
        <p14:creationId xmlns:p14="http://schemas.microsoft.com/office/powerpoint/2010/main" val="210252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1285</TotalTime>
  <Words>489</Words>
  <Application>Microsoft Office PowerPoint</Application>
  <PresentationFormat>Widescreen</PresentationFormat>
  <Paragraphs>31</Paragraphs>
  <Slides>13</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等线</vt:lpstr>
      <vt:lpstr>等线 Light</vt:lpstr>
      <vt:lpstr>#9Slide06 SVNBonjour</vt:lpstr>
      <vt:lpstr>#9Slide07 Altus</vt:lpstr>
      <vt:lpstr>#9Slide07 HoneyCream</vt:lpstr>
      <vt:lpstr>Arial</vt:lpstr>
      <vt:lpstr>Cambria</vt:lpstr>
      <vt:lpstr>SVN-Newton</vt:lpstr>
      <vt:lpstr>Times New Roman</vt:lpstr>
      <vt:lpstr>Wingdings</vt:lpstr>
      <vt:lpstr>阿里巴巴普惠体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ong si</cp:lastModifiedBy>
  <cp:revision>47</cp:revision>
  <dcterms:created xsi:type="dcterms:W3CDTF">2020-08-29T11:11:58Z</dcterms:created>
  <dcterms:modified xsi:type="dcterms:W3CDTF">2026-02-03T14:55:21Z</dcterms:modified>
</cp:coreProperties>
</file>