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  <p:sldMasterId id="2147483670" r:id="rId3"/>
  </p:sldMasterIdLst>
  <p:notesMasterIdLst>
    <p:notesMasterId r:id="rId22"/>
  </p:notesMasterIdLst>
  <p:sldIdLst>
    <p:sldId id="317" r:id="rId4"/>
    <p:sldId id="323" r:id="rId5"/>
    <p:sldId id="324" r:id="rId6"/>
    <p:sldId id="332" r:id="rId7"/>
    <p:sldId id="341" r:id="rId8"/>
    <p:sldId id="333" r:id="rId9"/>
    <p:sldId id="334" r:id="rId10"/>
    <p:sldId id="335" r:id="rId11"/>
    <p:sldId id="300" r:id="rId12"/>
    <p:sldId id="299" r:id="rId13"/>
    <p:sldId id="336" r:id="rId14"/>
    <p:sldId id="337" r:id="rId15"/>
    <p:sldId id="338" r:id="rId16"/>
    <p:sldId id="340" r:id="rId17"/>
    <p:sldId id="343" r:id="rId18"/>
    <p:sldId id="345" r:id="rId19"/>
    <p:sldId id="339" r:id="rId20"/>
    <p:sldId id="346" r:id="rId21"/>
  </p:sldIdLst>
  <p:sldSz cx="12192000" cy="6858000"/>
  <p:notesSz cx="6858000" cy="9144000"/>
  <p:embeddedFontLst>
    <p:embeddedFont>
      <p:font typeface="#9Slide07 Altus" pitchFamily="2" charset="0"/>
      <p:regular r:id="rId23"/>
    </p:embeddedFont>
    <p:embeddedFont>
      <p:font typeface="SVN-Adam Gorry" panose="02040603050506020204" pitchFamily="18" charset="0"/>
      <p:regular r:id="rId24"/>
    </p:embeddedFont>
    <p:embeddedFont>
      <p:font typeface="等线" panose="020B0604020202020204" charset="-122"/>
      <p:regular r:id="rId25"/>
      <p:bold r:id="rId26"/>
    </p:embeddedFont>
    <p:embeddedFont>
      <p:font typeface="Cambria" panose="02040503050406030204" pitchFamily="18" charset="0"/>
      <p:regular r:id="rId27"/>
      <p:bold r:id="rId28"/>
      <p:italic r:id="rId29"/>
      <p:boldItalic r:id="rId30"/>
    </p:embeddedFont>
    <p:embeddedFont>
      <p:font typeface="#9Slide07 SFU Rhythm" panose="00000400000000000000" pitchFamily="2" charset="0"/>
      <p:regular r:id="rId31"/>
    </p:embeddedFont>
    <p:embeddedFont>
      <p:font typeface="#9Slide07 HoneyCream" pitchFamily="2" charset="0"/>
      <p:regular r:id="rId32"/>
    </p:embeddedFont>
    <p:embeddedFont>
      <p:font typeface="SVN-KG Ten Thousand Reasons" panose="02040603050506020204" pitchFamily="18" charset="0"/>
      <p:regular r:id="rId33"/>
    </p:embeddedFont>
    <p:embeddedFont>
      <p:font typeface="#9Slide07 SVNZiclets" panose="02000603000000000000" pitchFamily="2" charset="0"/>
      <p:regular r:id="rId34"/>
    </p:embeddedFont>
    <p:embeddedFont>
      <p:font typeface="SVN-Newton" panose="02040603050506020204" pitchFamily="18" charset="0"/>
      <p:regular r:id="rId35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FCB"/>
    <a:srgbClr val="F9D044"/>
    <a:srgbClr val="8DCCE3"/>
    <a:srgbClr val="508E2B"/>
    <a:srgbClr val="9CC7D4"/>
    <a:srgbClr val="FA3702"/>
    <a:srgbClr val="ED290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306" autoAdjust="0"/>
    <p:restoredTop sz="94660"/>
  </p:normalViewPr>
  <p:slideViewPr>
    <p:cSldViewPr snapToGrid="0">
      <p:cViewPr>
        <p:scale>
          <a:sx n="50" d="100"/>
          <a:sy n="50" d="100"/>
        </p:scale>
        <p:origin x="1310" y="74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font" Target="fonts/font4.fntdata"/><Relationship Id="rId39" Type="http://schemas.openxmlformats.org/officeDocument/2006/relationships/tableStyles" Target="tableStyles.xml"/><Relationship Id="rId21" Type="http://schemas.openxmlformats.org/officeDocument/2006/relationships/slide" Target="slides/slide18.xml"/><Relationship Id="rId34" Type="http://schemas.openxmlformats.org/officeDocument/2006/relationships/font" Target="fonts/font12.fntdata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9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font" Target="fonts/font13.fntdata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CD85DD-9F2C-44F3-8AA4-E194CF00A0E3}" type="datetimeFigureOut">
              <a:rPr lang="zh-CN" altLang="en-US" smtClean="0"/>
              <a:t>2023/1/24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BA5CAA-BB68-423E-A4B8-485E82B1B06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299046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BA5CAA-BB68-423E-A4B8-485E82B1B06B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87174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BA5CAA-BB68-423E-A4B8-485E82B1B06B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19721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BA5CAA-BB68-423E-A4B8-485E82B1B06B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33010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BA5CAA-BB68-423E-A4B8-485E82B1B06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35084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BA5CAA-BB68-423E-A4B8-485E82B1B06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04503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BA5CAA-BB68-423E-A4B8-485E82B1B06B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81852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BA5CAA-BB68-423E-A4B8-485E82B1B06B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901217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BA5CAA-BB68-423E-A4B8-485E82B1B06B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57146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518276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阿里巴巴普惠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2023/1/24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阿里巴巴普惠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阿里巴巴普惠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阿里巴巴普惠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阿里巴巴普惠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40699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阿里巴巴普惠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2023/1/24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阿里巴巴普惠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阿里巴巴普惠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阿里巴巴普惠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阿里巴巴普惠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05925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阿里巴巴普惠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2023/1/24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阿里巴巴普惠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阿里巴巴普惠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阿里巴巴普惠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阿里巴巴普惠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23337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352689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241427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642773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21002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047631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73171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62592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86539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21841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44060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678927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376517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02486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55629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25673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g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4.png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hyperlink" Target="https://www.facebook.com/groups/629898828017053" TargetMode="Externa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image" Target="../media/image5.png"/><Relationship Id="rId2" Type="http://schemas.openxmlformats.org/officeDocument/2006/relationships/slideLayout" Target="../slideLayouts/slideLayout11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image" Target="../media/image1.jpg"/><Relationship Id="rId5" Type="http://schemas.openxmlformats.org/officeDocument/2006/relationships/slideLayout" Target="../slideLayouts/slideLayout14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Relationship Id="rId14" Type="http://schemas.openxmlformats.org/officeDocument/2006/relationships/image" Target="../media/image3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4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424543" y="384628"/>
            <a:ext cx="11342914" cy="608874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17500" dist="38100" dir="2700000" algn="tl" rotWithShape="0">
              <a:schemeClr val="accent1">
                <a:lumMod val="7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2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Hồng Linh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0940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n-ea"/>
          <a:ea typeface="+mn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ea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ea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ea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ea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ea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424543" y="384628"/>
            <a:ext cx="11342914" cy="608874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17500" dist="38100" dir="2700000" algn="tl" rotWithShape="0">
              <a:schemeClr val="accent1">
                <a:lumMod val="7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阿里巴巴普惠体"/>
              <a:cs typeface="+mn-cs"/>
            </a:endParaRPr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22" r="5599" b="66349"/>
          <a:stretch/>
        </p:blipFill>
        <p:spPr>
          <a:xfrm flipH="1">
            <a:off x="424543" y="384628"/>
            <a:ext cx="1208106" cy="144587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2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Hồng Linh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7263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n-ea"/>
          <a:ea typeface="+mn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ea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ea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ea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ea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ea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Hồng Linh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475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.jp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5.png"/><Relationship Id="rId5" Type="http://schemas.openxmlformats.org/officeDocument/2006/relationships/image" Target="../media/image8.png"/><Relationship Id="rId4" Type="http://schemas.openxmlformats.org/officeDocument/2006/relationships/image" Target="../media/image1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27.png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8.png"/><Relationship Id="rId4" Type="http://schemas.openxmlformats.org/officeDocument/2006/relationships/image" Target="../media/image1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4.png"/><Relationship Id="rId5" Type="http://schemas.openxmlformats.org/officeDocument/2006/relationships/image" Target="../media/image8.png"/><Relationship Id="rId4" Type="http://schemas.openxmlformats.org/officeDocument/2006/relationships/image" Target="../media/image1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899886" y="794657"/>
            <a:ext cx="10392228" cy="5268686"/>
          </a:xfrm>
          <a:prstGeom prst="rect">
            <a:avLst/>
          </a:prstGeom>
          <a:solidFill>
            <a:srgbClr val="FFEFCB"/>
          </a:solidFill>
          <a:ln>
            <a:noFill/>
          </a:ln>
          <a:effectLst>
            <a:outerShdw blurRad="317500" dist="38100" dir="2700000" algn="tl" rotWithShape="0">
              <a:schemeClr val="accent1">
                <a:lumMod val="7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3" name="图片 31">
            <a:extLst>
              <a:ext uri="{FF2B5EF4-FFF2-40B4-BE49-F238E27FC236}">
                <a16:creationId xmlns:a16="http://schemas.microsoft.com/office/drawing/2014/main" id="{0A88477C-0AA9-4022-A800-8A39A9BDB92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5439" y="4384092"/>
            <a:ext cx="1877138" cy="2346085"/>
          </a:xfrm>
          <a:prstGeom prst="rect">
            <a:avLst/>
          </a:prstGeom>
        </p:spPr>
      </p:pic>
      <p:pic>
        <p:nvPicPr>
          <p:cNvPr id="15" name="图片 42">
            <a:extLst>
              <a:ext uri="{FF2B5EF4-FFF2-40B4-BE49-F238E27FC236}">
                <a16:creationId xmlns:a16="http://schemas.microsoft.com/office/drawing/2014/main" id="{9DA012B0-24A7-4F15-9306-0205D069B83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88" t="58761" r="71974" b="8662"/>
          <a:stretch/>
        </p:blipFill>
        <p:spPr>
          <a:xfrm>
            <a:off x="556948" y="873691"/>
            <a:ext cx="1876501" cy="1101246"/>
          </a:xfrm>
          <a:prstGeom prst="rect">
            <a:avLst/>
          </a:prstGeom>
        </p:spPr>
      </p:pic>
      <p:pic>
        <p:nvPicPr>
          <p:cNvPr id="16" name="图片 41">
            <a:extLst>
              <a:ext uri="{FF2B5EF4-FFF2-40B4-BE49-F238E27FC236}">
                <a16:creationId xmlns:a16="http://schemas.microsoft.com/office/drawing/2014/main" id="{60487474-1146-4612-A02B-59E45101575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165" t="32152" b="35271"/>
          <a:stretch/>
        </p:blipFill>
        <p:spPr>
          <a:xfrm>
            <a:off x="8999767" y="397329"/>
            <a:ext cx="2906579" cy="1390011"/>
          </a:xfrm>
          <a:prstGeom prst="rect">
            <a:avLst/>
          </a:prstGeom>
        </p:spPr>
      </p:pic>
      <p:pic>
        <p:nvPicPr>
          <p:cNvPr id="17" name="图片 9">
            <a:extLst>
              <a:ext uri="{FF2B5EF4-FFF2-40B4-BE49-F238E27FC236}">
                <a16:creationId xmlns:a16="http://schemas.microsoft.com/office/drawing/2014/main" id="{D873063E-174F-4A8F-82F6-F5D188EF755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923" r="1923" b="5582"/>
          <a:stretch/>
        </p:blipFill>
        <p:spPr>
          <a:xfrm>
            <a:off x="-22290" y="5165479"/>
            <a:ext cx="12192000" cy="168715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0" y="-101276"/>
            <a:ext cx="1503506" cy="150350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5221" y="873691"/>
            <a:ext cx="10961558" cy="5486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5397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组合 24">
            <a:extLst>
              <a:ext uri="{FF2B5EF4-FFF2-40B4-BE49-F238E27FC236}">
                <a16:creationId xmlns:a16="http://schemas.microsoft.com/office/drawing/2014/main" id="{2F5CE3BF-AB26-5A30-5BA5-1F9CD7FB8FB1}"/>
              </a:ext>
            </a:extLst>
          </p:cNvPr>
          <p:cNvGrpSpPr/>
          <p:nvPr/>
        </p:nvGrpSpPr>
        <p:grpSpPr>
          <a:xfrm>
            <a:off x="263477" y="-297454"/>
            <a:ext cx="10767196" cy="2048318"/>
            <a:chOff x="3147328" y="-134094"/>
            <a:chExt cx="10767196" cy="2048318"/>
          </a:xfrm>
        </p:grpSpPr>
        <p:sp>
          <p:nvSpPr>
            <p:cNvPr id="26" name="矩形: 圆角 25">
              <a:extLst>
                <a:ext uri="{FF2B5EF4-FFF2-40B4-BE49-F238E27FC236}">
                  <a16:creationId xmlns:a16="http://schemas.microsoft.com/office/drawing/2014/main" id="{13DA0883-F7E1-0476-45FE-44A33938D671}"/>
                </a:ext>
              </a:extLst>
            </p:cNvPr>
            <p:cNvSpPr/>
            <p:nvPr/>
          </p:nvSpPr>
          <p:spPr>
            <a:xfrm>
              <a:off x="4263854" y="605837"/>
              <a:ext cx="9650670" cy="80437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nl-NL" sz="4000" b="1" dirty="0">
                  <a:solidFill>
                    <a:srgbClr val="92D05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Nhìn tranh, đặt và trả lời câu hỏi ở đâu?</a:t>
              </a:r>
              <a:endParaRPr lang="en-US" sz="4000" dirty="0">
                <a:solidFill>
                  <a:srgbClr val="92D05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7" name="文本框 26">
              <a:extLst>
                <a:ext uri="{FF2B5EF4-FFF2-40B4-BE49-F238E27FC236}">
                  <a16:creationId xmlns:a16="http://schemas.microsoft.com/office/drawing/2014/main" id="{A99D20E4-D6DC-D41B-5226-A889E259B607}"/>
                </a:ext>
              </a:extLst>
            </p:cNvPr>
            <p:cNvSpPr txBox="1"/>
            <p:nvPr/>
          </p:nvSpPr>
          <p:spPr>
            <a:xfrm>
              <a:off x="3147328" y="-134094"/>
              <a:ext cx="1572433" cy="20483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zh-CN" sz="9600" b="1" dirty="0">
                  <a:solidFill>
                    <a:srgbClr val="4D5559"/>
                  </a:solidFill>
                  <a:latin typeface="思源宋体 CN" panose="02020400000000000000" pitchFamily="18" charset="-122"/>
                  <a:ea typeface="思源宋体 CN" panose="02020400000000000000" pitchFamily="18" charset="-122"/>
                  <a:sym typeface="思源宋体 CN" panose="02020400000000000000" pitchFamily="18" charset="-122"/>
                </a:rPr>
                <a:t>3</a:t>
              </a:r>
              <a:endParaRPr lang="zh-CN" altLang="en-US" sz="9600" b="1" dirty="0">
                <a:solidFill>
                  <a:srgbClr val="4D5559"/>
                </a:solidFill>
                <a:latin typeface="思源宋体 CN" panose="02020400000000000000" pitchFamily="18" charset="-122"/>
                <a:ea typeface="思源宋体 CN" panose="02020400000000000000" pitchFamily="18" charset="-122"/>
                <a:sym typeface="思源宋体 CN" panose="02020400000000000000" pitchFamily="18" charset="-122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166" y="1374175"/>
            <a:ext cx="7568090" cy="5057181"/>
          </a:xfrm>
          <a:prstGeom prst="rect">
            <a:avLst/>
          </a:prstGeom>
        </p:spPr>
      </p:pic>
      <p:sp>
        <p:nvSpPr>
          <p:cNvPr id="16" name="矩形 10">
            <a:extLst>
              <a:ext uri="{FF2B5EF4-FFF2-40B4-BE49-F238E27FC236}">
                <a16:creationId xmlns:a16="http://schemas.microsoft.com/office/drawing/2014/main" id="{DC7D305B-7B97-B382-6959-CC2B3D2C21DA}"/>
              </a:ext>
            </a:extLst>
          </p:cNvPr>
          <p:cNvSpPr/>
          <p:nvPr/>
        </p:nvSpPr>
        <p:spPr>
          <a:xfrm>
            <a:off x="7905509" y="1628082"/>
            <a:ext cx="3761772" cy="1815882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algn="just"/>
            <a:r>
              <a:rPr lang="en-US" altLang="zh-CN" sz="2800" b="1" i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58号-创中黑" panose="00000500000000000000" charset="-122"/>
                <a:sym typeface="思源宋体 CN" panose="02020400000000000000" pitchFamily="18" charset="-122"/>
              </a:rPr>
              <a:t>M: </a:t>
            </a:r>
          </a:p>
          <a:p>
            <a:pPr marL="457200" indent="-457200" algn="just">
              <a:buFont typeface="Wingdings" panose="05000000000000000000" pitchFamily="2" charset="2"/>
              <a:buChar char="§"/>
            </a:pPr>
            <a:r>
              <a:rPr lang="en-US" altLang="zh-CN" sz="2800" i="1" dirty="0" err="1" smtClean="0">
                <a:solidFill>
                  <a:srgbClr val="40404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58号-创中黑" panose="00000500000000000000" charset="-122"/>
                <a:sym typeface="思源宋体 CN" panose="02020400000000000000" pitchFamily="18" charset="-122"/>
              </a:rPr>
              <a:t>Cú</a:t>
            </a:r>
            <a:r>
              <a:rPr lang="en-US" altLang="zh-CN" sz="2800" i="1" dirty="0" smtClean="0">
                <a:solidFill>
                  <a:srgbClr val="40404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58号-创中黑" panose="00000500000000000000" charset="-122"/>
                <a:sym typeface="思源宋体 CN" panose="02020400000000000000" pitchFamily="18" charset="-122"/>
              </a:rPr>
              <a:t> </a:t>
            </a:r>
            <a:r>
              <a:rPr lang="en-US" altLang="zh-CN" sz="2800" i="1" dirty="0" err="1" smtClean="0">
                <a:solidFill>
                  <a:srgbClr val="40404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58号-创中黑" panose="00000500000000000000" charset="-122"/>
                <a:sym typeface="思源宋体 CN" panose="02020400000000000000" pitchFamily="18" charset="-122"/>
              </a:rPr>
              <a:t>mèo</a:t>
            </a:r>
            <a:r>
              <a:rPr lang="en-US" altLang="zh-CN" sz="2800" i="1" dirty="0" smtClean="0">
                <a:solidFill>
                  <a:srgbClr val="40404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58号-创中黑" panose="00000500000000000000" charset="-122"/>
                <a:sym typeface="思源宋体 CN" panose="02020400000000000000" pitchFamily="18" charset="-122"/>
              </a:rPr>
              <a:t> </a:t>
            </a:r>
            <a:r>
              <a:rPr lang="en-US" altLang="zh-CN" sz="2800" i="1" dirty="0" err="1" smtClean="0">
                <a:solidFill>
                  <a:srgbClr val="40404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58号-创中黑" panose="00000500000000000000" charset="-122"/>
                <a:sym typeface="思源宋体 CN" panose="02020400000000000000" pitchFamily="18" charset="-122"/>
              </a:rPr>
              <a:t>làm</a:t>
            </a:r>
            <a:r>
              <a:rPr lang="en-US" altLang="zh-CN" sz="2800" i="1" dirty="0" smtClean="0">
                <a:solidFill>
                  <a:srgbClr val="40404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58号-创中黑" panose="00000500000000000000" charset="-122"/>
                <a:sym typeface="思源宋体 CN" panose="02020400000000000000" pitchFamily="18" charset="-122"/>
              </a:rPr>
              <a:t> </a:t>
            </a:r>
            <a:r>
              <a:rPr lang="en-US" altLang="zh-CN" sz="2800" i="1" dirty="0" err="1" smtClean="0">
                <a:solidFill>
                  <a:srgbClr val="40404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58号-创中黑" panose="00000500000000000000" charset="-122"/>
                <a:sym typeface="思源宋体 CN" panose="02020400000000000000" pitchFamily="18" charset="-122"/>
              </a:rPr>
              <a:t>tổ</a:t>
            </a:r>
            <a:r>
              <a:rPr lang="en-US" altLang="zh-CN" sz="2800" i="1" dirty="0" smtClean="0">
                <a:solidFill>
                  <a:srgbClr val="40404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58号-创中黑" panose="00000500000000000000" charset="-122"/>
                <a:sym typeface="思源宋体 CN" panose="02020400000000000000" pitchFamily="18" charset="-122"/>
              </a:rPr>
              <a:t> </a:t>
            </a:r>
            <a:r>
              <a:rPr lang="en-US" altLang="zh-CN" sz="2800" b="1" i="1" dirty="0" smtClean="0">
                <a:solidFill>
                  <a:srgbClr val="40404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58号-创中黑" panose="00000500000000000000" charset="-122"/>
                <a:sym typeface="思源宋体 CN" panose="02020400000000000000" pitchFamily="18" charset="-122"/>
              </a:rPr>
              <a:t>ở </a:t>
            </a:r>
            <a:r>
              <a:rPr lang="en-US" altLang="zh-CN" sz="2800" b="1" i="1" dirty="0" err="1" smtClean="0">
                <a:solidFill>
                  <a:srgbClr val="40404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58号-创中黑" panose="00000500000000000000" charset="-122"/>
                <a:sym typeface="思源宋体 CN" panose="02020400000000000000" pitchFamily="18" charset="-122"/>
              </a:rPr>
              <a:t>đâu</a:t>
            </a:r>
            <a:r>
              <a:rPr lang="en-US" altLang="zh-CN" sz="2800" b="1" i="1" dirty="0" smtClean="0">
                <a:solidFill>
                  <a:srgbClr val="40404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58号-创中黑" panose="00000500000000000000" charset="-122"/>
                <a:sym typeface="思源宋体 CN" panose="02020400000000000000" pitchFamily="18" charset="-122"/>
              </a:rPr>
              <a:t>?</a:t>
            </a:r>
          </a:p>
          <a:p>
            <a:pPr marL="457200" indent="-457200" algn="just">
              <a:buFont typeface="Wingdings" panose="05000000000000000000" pitchFamily="2" charset="2"/>
              <a:buChar char="§"/>
            </a:pPr>
            <a:r>
              <a:rPr lang="en-US" altLang="zh-CN" sz="2800" i="1" dirty="0" err="1">
                <a:solidFill>
                  <a:srgbClr val="40404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58号-创中黑" panose="00000500000000000000" charset="-122"/>
                <a:sym typeface="思源宋体 CN" panose="02020400000000000000" pitchFamily="18" charset="-122"/>
              </a:rPr>
              <a:t>Cú</a:t>
            </a:r>
            <a:r>
              <a:rPr lang="en-US" altLang="zh-CN" sz="2800" i="1" dirty="0">
                <a:solidFill>
                  <a:srgbClr val="40404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58号-创中黑" panose="00000500000000000000" charset="-122"/>
                <a:sym typeface="思源宋体 CN" panose="02020400000000000000" pitchFamily="18" charset="-122"/>
              </a:rPr>
              <a:t> </a:t>
            </a:r>
            <a:r>
              <a:rPr lang="en-US" altLang="zh-CN" sz="2800" i="1" dirty="0" err="1">
                <a:solidFill>
                  <a:srgbClr val="40404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58号-创中黑" panose="00000500000000000000" charset="-122"/>
                <a:sym typeface="思源宋体 CN" panose="02020400000000000000" pitchFamily="18" charset="-122"/>
              </a:rPr>
              <a:t>mèo</a:t>
            </a:r>
            <a:r>
              <a:rPr lang="en-US" altLang="zh-CN" sz="2800" i="1" dirty="0">
                <a:solidFill>
                  <a:srgbClr val="40404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58号-创中黑" panose="00000500000000000000" charset="-122"/>
                <a:sym typeface="思源宋体 CN" panose="02020400000000000000" pitchFamily="18" charset="-122"/>
              </a:rPr>
              <a:t> </a:t>
            </a:r>
            <a:r>
              <a:rPr lang="en-US" altLang="zh-CN" sz="2800" i="1" dirty="0" err="1">
                <a:solidFill>
                  <a:srgbClr val="40404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58号-创中黑" panose="00000500000000000000" charset="-122"/>
                <a:sym typeface="思源宋体 CN" panose="02020400000000000000" pitchFamily="18" charset="-122"/>
              </a:rPr>
              <a:t>làm</a:t>
            </a:r>
            <a:r>
              <a:rPr lang="en-US" altLang="zh-CN" sz="2800" i="1" dirty="0">
                <a:solidFill>
                  <a:srgbClr val="40404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58号-创中黑" panose="00000500000000000000" charset="-122"/>
                <a:sym typeface="思源宋体 CN" panose="02020400000000000000" pitchFamily="18" charset="-122"/>
              </a:rPr>
              <a:t> </a:t>
            </a:r>
            <a:r>
              <a:rPr lang="en-US" altLang="zh-CN" sz="2800" i="1" dirty="0" err="1">
                <a:solidFill>
                  <a:srgbClr val="40404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58号-创中黑" panose="00000500000000000000" charset="-122"/>
                <a:sym typeface="思源宋体 CN" panose="02020400000000000000" pitchFamily="18" charset="-122"/>
              </a:rPr>
              <a:t>tổ</a:t>
            </a:r>
            <a:r>
              <a:rPr lang="en-US" altLang="zh-CN" sz="2800" i="1" dirty="0">
                <a:solidFill>
                  <a:srgbClr val="40404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58号-创中黑" panose="00000500000000000000" charset="-122"/>
                <a:sym typeface="思源宋体 CN" panose="02020400000000000000" pitchFamily="18" charset="-122"/>
              </a:rPr>
              <a:t> ở </a:t>
            </a:r>
            <a:r>
              <a:rPr lang="en-US" altLang="zh-CN" sz="2800" b="1" i="1" dirty="0" err="1" smtClean="0">
                <a:solidFill>
                  <a:srgbClr val="40404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58号-创中黑" panose="00000500000000000000" charset="-122"/>
                <a:sym typeface="思源宋体 CN" panose="02020400000000000000" pitchFamily="18" charset="-122"/>
              </a:rPr>
              <a:t>trong</a:t>
            </a:r>
            <a:r>
              <a:rPr lang="en-US" altLang="zh-CN" sz="2800" b="1" i="1" dirty="0" smtClean="0">
                <a:solidFill>
                  <a:srgbClr val="40404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58号-创中黑" panose="00000500000000000000" charset="-122"/>
                <a:sym typeface="思源宋体 CN" panose="02020400000000000000" pitchFamily="18" charset="-122"/>
              </a:rPr>
              <a:t> </a:t>
            </a:r>
            <a:r>
              <a:rPr lang="en-US" altLang="zh-CN" sz="2800" b="1" i="1" dirty="0" err="1" smtClean="0">
                <a:solidFill>
                  <a:srgbClr val="40404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58号-创中黑" panose="00000500000000000000" charset="-122"/>
                <a:sym typeface="思源宋体 CN" panose="02020400000000000000" pitchFamily="18" charset="-122"/>
              </a:rPr>
              <a:t>hốc</a:t>
            </a:r>
            <a:r>
              <a:rPr lang="en-US" altLang="zh-CN" sz="2800" b="1" i="1" dirty="0" smtClean="0">
                <a:solidFill>
                  <a:srgbClr val="40404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58号-创中黑" panose="00000500000000000000" charset="-122"/>
                <a:sym typeface="思源宋体 CN" panose="02020400000000000000" pitchFamily="18" charset="-122"/>
              </a:rPr>
              <a:t> </a:t>
            </a:r>
            <a:r>
              <a:rPr lang="en-US" altLang="zh-CN" sz="2800" b="1" i="1" dirty="0" err="1" smtClean="0">
                <a:solidFill>
                  <a:srgbClr val="40404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58号-创中黑" panose="00000500000000000000" charset="-122"/>
                <a:sym typeface="思源宋体 CN" panose="02020400000000000000" pitchFamily="18" charset="-122"/>
              </a:rPr>
              <a:t>cây</a:t>
            </a:r>
            <a:r>
              <a:rPr lang="en-US" altLang="zh-CN" sz="2800" b="1" i="1" dirty="0" smtClean="0">
                <a:solidFill>
                  <a:srgbClr val="40404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58号-创中黑" panose="00000500000000000000" charset="-122"/>
                <a:sym typeface="思源宋体 CN" panose="02020400000000000000" pitchFamily="18" charset="-122"/>
              </a:rPr>
              <a:t>.</a:t>
            </a:r>
            <a:endParaRPr lang="zh-CN" altLang="en-US" sz="2800" b="1" i="1" dirty="0">
              <a:solidFill>
                <a:srgbClr val="404040"/>
              </a:solidFill>
              <a:latin typeface="Cambria" panose="02040503050406030204" pitchFamily="18" charset="0"/>
              <a:ea typeface="思源宋体 CN" panose="02020400000000000000" pitchFamily="18" charset="-122"/>
              <a:cs typeface="字魂58号-创中黑" panose="00000500000000000000" charset="-122"/>
              <a:sym typeface="思源宋体 CN" panose="02020400000000000000" pitchFamily="18" charset="-122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04899" y="3697871"/>
            <a:ext cx="3090940" cy="3432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3885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6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组合 24">
            <a:extLst>
              <a:ext uri="{FF2B5EF4-FFF2-40B4-BE49-F238E27FC236}">
                <a16:creationId xmlns:a16="http://schemas.microsoft.com/office/drawing/2014/main" id="{2F5CE3BF-AB26-5A30-5BA5-1F9CD7FB8FB1}"/>
              </a:ext>
            </a:extLst>
          </p:cNvPr>
          <p:cNvGrpSpPr/>
          <p:nvPr/>
        </p:nvGrpSpPr>
        <p:grpSpPr>
          <a:xfrm>
            <a:off x="263477" y="-297454"/>
            <a:ext cx="10767196" cy="2048318"/>
            <a:chOff x="3147328" y="-134094"/>
            <a:chExt cx="10767196" cy="2048318"/>
          </a:xfrm>
        </p:grpSpPr>
        <p:sp>
          <p:nvSpPr>
            <p:cNvPr id="26" name="矩形: 圆角 25">
              <a:extLst>
                <a:ext uri="{FF2B5EF4-FFF2-40B4-BE49-F238E27FC236}">
                  <a16:creationId xmlns:a16="http://schemas.microsoft.com/office/drawing/2014/main" id="{13DA0883-F7E1-0476-45FE-44A33938D671}"/>
                </a:ext>
              </a:extLst>
            </p:cNvPr>
            <p:cNvSpPr/>
            <p:nvPr/>
          </p:nvSpPr>
          <p:spPr>
            <a:xfrm>
              <a:off x="4263854" y="605837"/>
              <a:ext cx="9650670" cy="80437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nl-NL" sz="4000" b="1" dirty="0">
                  <a:solidFill>
                    <a:srgbClr val="92D05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Nhìn tranh, đặt và trả lời câu hỏi ở đâu?</a:t>
              </a:r>
              <a:endParaRPr lang="en-US" sz="4000" dirty="0">
                <a:solidFill>
                  <a:srgbClr val="92D05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7" name="文本框 26">
              <a:extLst>
                <a:ext uri="{FF2B5EF4-FFF2-40B4-BE49-F238E27FC236}">
                  <a16:creationId xmlns:a16="http://schemas.microsoft.com/office/drawing/2014/main" id="{A99D20E4-D6DC-D41B-5226-A889E259B607}"/>
                </a:ext>
              </a:extLst>
            </p:cNvPr>
            <p:cNvSpPr txBox="1"/>
            <p:nvPr/>
          </p:nvSpPr>
          <p:spPr>
            <a:xfrm>
              <a:off x="3147328" y="-134094"/>
              <a:ext cx="1572433" cy="20483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zh-CN" sz="9600" b="1" dirty="0">
                  <a:solidFill>
                    <a:srgbClr val="4D5559"/>
                  </a:solidFill>
                  <a:latin typeface="思源宋体 CN" panose="02020400000000000000" pitchFamily="18" charset="-122"/>
                  <a:ea typeface="思源宋体 CN" panose="02020400000000000000" pitchFamily="18" charset="-122"/>
                  <a:sym typeface="思源宋体 CN" panose="02020400000000000000" pitchFamily="18" charset="-122"/>
                </a:rPr>
                <a:t>3</a:t>
              </a:r>
              <a:endParaRPr lang="zh-CN" altLang="en-US" sz="9600" b="1" dirty="0">
                <a:solidFill>
                  <a:srgbClr val="4D5559"/>
                </a:solidFill>
                <a:latin typeface="思源宋体 CN" panose="02020400000000000000" pitchFamily="18" charset="-122"/>
                <a:ea typeface="思源宋体 CN" panose="02020400000000000000" pitchFamily="18" charset="-122"/>
                <a:sym typeface="思源宋体 CN" panose="02020400000000000000" pitchFamily="18" charset="-122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8267" y="1807245"/>
            <a:ext cx="5225499" cy="349180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89994" y="1965230"/>
            <a:ext cx="6142299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§"/>
            </a:pPr>
            <a:r>
              <a:rPr lang="vi-VN" sz="36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Gấu </a:t>
            </a:r>
            <a:r>
              <a:rPr lang="vi-VN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đang uống nước </a:t>
            </a:r>
            <a:r>
              <a:rPr lang="vi-VN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ở đâu</a:t>
            </a:r>
            <a:r>
              <a:rPr lang="vi-VN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  <a:p>
            <a:pPr marL="457200" indent="-457200" algn="just">
              <a:buFont typeface="Wingdings" panose="05000000000000000000" pitchFamily="2" charset="2"/>
              <a:buChar char="§"/>
            </a:pPr>
            <a:r>
              <a:rPr lang="vi-VN" sz="36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Gấu </a:t>
            </a:r>
            <a:r>
              <a:rPr lang="vi-VN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đang uống nước </a:t>
            </a:r>
            <a:r>
              <a:rPr lang="vi-VN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ở suối</a:t>
            </a:r>
            <a:r>
              <a:rPr lang="vi-VN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457200" indent="-457200" algn="just">
              <a:buFont typeface="Wingdings" panose="05000000000000000000" pitchFamily="2" charset="2"/>
              <a:buChar char="§"/>
            </a:pPr>
            <a:r>
              <a:rPr lang="vi-VN" sz="36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 </a:t>
            </a:r>
            <a:r>
              <a:rPr lang="vi-VN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chú sóc đang đùa nghịch </a:t>
            </a:r>
            <a:r>
              <a:rPr lang="vi-VN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ở đâu</a:t>
            </a:r>
            <a:r>
              <a:rPr lang="vi-VN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  <a:p>
            <a:pPr marL="457200" indent="-457200" algn="just">
              <a:buFont typeface="Wingdings" panose="05000000000000000000" pitchFamily="2" charset="2"/>
              <a:buChar char="§"/>
            </a:pPr>
            <a:r>
              <a:rPr lang="vi-VN" sz="36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 </a:t>
            </a:r>
            <a:r>
              <a:rPr lang="vi-VN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chú sóc đang đùa nghịch </a:t>
            </a:r>
            <a:r>
              <a:rPr lang="vi-VN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trên cành cây</a:t>
            </a:r>
            <a:r>
              <a:rPr lang="vi-VN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36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51333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组合 24">
            <a:extLst>
              <a:ext uri="{FF2B5EF4-FFF2-40B4-BE49-F238E27FC236}">
                <a16:creationId xmlns:a16="http://schemas.microsoft.com/office/drawing/2014/main" id="{2F5CE3BF-AB26-5A30-5BA5-1F9CD7FB8FB1}"/>
              </a:ext>
            </a:extLst>
          </p:cNvPr>
          <p:cNvGrpSpPr/>
          <p:nvPr/>
        </p:nvGrpSpPr>
        <p:grpSpPr>
          <a:xfrm>
            <a:off x="217999" y="245209"/>
            <a:ext cx="11202370" cy="1954381"/>
            <a:chOff x="3147328" y="-134094"/>
            <a:chExt cx="11202370" cy="1954381"/>
          </a:xfrm>
        </p:grpSpPr>
        <p:sp>
          <p:nvSpPr>
            <p:cNvPr id="26" name="矩形: 圆角 25">
              <a:extLst>
                <a:ext uri="{FF2B5EF4-FFF2-40B4-BE49-F238E27FC236}">
                  <a16:creationId xmlns:a16="http://schemas.microsoft.com/office/drawing/2014/main" id="{13DA0883-F7E1-0476-45FE-44A33938D671}"/>
                </a:ext>
              </a:extLst>
            </p:cNvPr>
            <p:cNvSpPr/>
            <p:nvPr/>
          </p:nvSpPr>
          <p:spPr>
            <a:xfrm>
              <a:off x="4437475" y="235871"/>
              <a:ext cx="9912223" cy="121445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nl-NL" sz="3600" b="1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Dựa vào đoạn thơ dưới đây, đặt và trả lời câu hỏi khi nào?</a:t>
              </a:r>
              <a:endParaRPr lang="en-US" sz="36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7" name="文本框 26">
              <a:extLst>
                <a:ext uri="{FF2B5EF4-FFF2-40B4-BE49-F238E27FC236}">
                  <a16:creationId xmlns:a16="http://schemas.microsoft.com/office/drawing/2014/main" id="{A99D20E4-D6DC-D41B-5226-A889E259B607}"/>
                </a:ext>
              </a:extLst>
            </p:cNvPr>
            <p:cNvSpPr txBox="1"/>
            <p:nvPr/>
          </p:nvSpPr>
          <p:spPr>
            <a:xfrm>
              <a:off x="3147328" y="-134094"/>
              <a:ext cx="1572433" cy="1954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zh-CN" sz="8800" b="1" dirty="0" smtClean="0">
                  <a:solidFill>
                    <a:srgbClr val="4D5559"/>
                  </a:solidFill>
                  <a:latin typeface="思源宋体 CN" panose="02020400000000000000" pitchFamily="18" charset="-122"/>
                  <a:ea typeface="思源宋体 CN" panose="02020400000000000000" pitchFamily="18" charset="-122"/>
                  <a:sym typeface="思源宋体 CN" panose="02020400000000000000" pitchFamily="18" charset="-122"/>
                </a:rPr>
                <a:t>4</a:t>
              </a:r>
              <a:endParaRPr lang="zh-CN" altLang="en-US" sz="8800" b="1" dirty="0">
                <a:solidFill>
                  <a:srgbClr val="4D5559"/>
                </a:solidFill>
                <a:latin typeface="思源宋体 CN" panose="02020400000000000000" pitchFamily="18" charset="-122"/>
                <a:ea typeface="思源宋体 CN" panose="02020400000000000000" pitchFamily="18" charset="-122"/>
                <a:sym typeface="思源宋体 CN" panose="02020400000000000000" pitchFamily="18" charset="-122"/>
              </a:endParaRPr>
            </a:p>
          </p:txBody>
        </p:sp>
      </p:grpSp>
      <p:sp>
        <p:nvSpPr>
          <p:cNvPr id="4" name="Rectangle 3"/>
          <p:cNvSpPr/>
          <p:nvPr/>
        </p:nvSpPr>
        <p:spPr>
          <a:xfrm>
            <a:off x="439838" y="1829624"/>
            <a:ext cx="7349924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Rùa con đi chợ đầu xuân</a:t>
            </a:r>
            <a:br>
              <a:rPr lang="vi-V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Mới đến cổng chợ bước chân sang hè</a:t>
            </a:r>
            <a:br>
              <a:rPr lang="vi-V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Chợ đông hoa trái bộn bề</a:t>
            </a:r>
            <a:br>
              <a:rPr lang="vi-V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Rùa mua hạt giống đem về trồng gieo.</a:t>
            </a:r>
            <a:br>
              <a:rPr lang="vi-V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Mua xong chợ đã vãn chiều</a:t>
            </a:r>
            <a:br>
              <a:rPr lang="vi-V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Heo heo gió thổi cánh diều mùa thu</a:t>
            </a:r>
            <a:br>
              <a:rPr lang="vi-V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Đường dài chẳng ngại nắng mưa</a:t>
            </a:r>
            <a:br>
              <a:rPr lang="vi-V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Kịp về tới cửa trời vừa sang đông</a:t>
            </a:r>
            <a:r>
              <a:rPr lang="vi-VN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2800" dirty="0" smtClean="0">
              <a:solidFill>
                <a:schemeClr val="tx1">
                  <a:lumMod val="95000"/>
                  <a:lumOff val="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r"/>
            <a:r>
              <a:rPr lang="en-US" sz="2800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(Mai </a:t>
            </a:r>
            <a:r>
              <a:rPr lang="en-US" sz="2800" i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lang="en-US" sz="2800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Hai)</a:t>
            </a:r>
            <a:endParaRPr lang="en-US" sz="2800" i="1" dirty="0">
              <a:solidFill>
                <a:schemeClr val="tx1">
                  <a:lumMod val="95000"/>
                  <a:lumOff val="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89762" y="1951531"/>
            <a:ext cx="3680779" cy="3726503"/>
          </a:xfrm>
          <a:prstGeom prst="rect">
            <a:avLst/>
          </a:prstGeom>
        </p:spPr>
      </p:pic>
      <p:sp>
        <p:nvSpPr>
          <p:cNvPr id="12" name="矩形 10">
            <a:extLst>
              <a:ext uri="{FF2B5EF4-FFF2-40B4-BE49-F238E27FC236}">
                <a16:creationId xmlns:a16="http://schemas.microsoft.com/office/drawing/2014/main" id="{DC7D305B-7B97-B382-6959-CC2B3D2C21DA}"/>
              </a:ext>
            </a:extLst>
          </p:cNvPr>
          <p:cNvSpPr/>
          <p:nvPr/>
        </p:nvSpPr>
        <p:spPr>
          <a:xfrm>
            <a:off x="641778" y="5533751"/>
            <a:ext cx="5992249" cy="954107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algn="just"/>
            <a:r>
              <a:rPr lang="en-US" altLang="zh-CN" sz="2800" b="1" i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58号-创中黑" panose="00000500000000000000" charset="-122"/>
                <a:sym typeface="思源宋体 CN" panose="02020400000000000000" pitchFamily="18" charset="-122"/>
              </a:rPr>
              <a:t>M: 	</a:t>
            </a:r>
            <a:r>
              <a:rPr lang="en-US" altLang="zh-CN" sz="2800" i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字魂58号-创中黑" panose="00000500000000000000" charset="-122"/>
                <a:sym typeface="思源宋体 CN" panose="02020400000000000000" pitchFamily="18" charset="-122"/>
              </a:rPr>
              <a:t>Rùa</a:t>
            </a:r>
            <a:r>
              <a:rPr lang="en-US" altLang="zh-CN" sz="2800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字魂58号-创中黑" panose="00000500000000000000" charset="-122"/>
                <a:sym typeface="思源宋体 CN" panose="02020400000000000000" pitchFamily="18" charset="-122"/>
              </a:rPr>
              <a:t> con </a:t>
            </a:r>
            <a:r>
              <a:rPr lang="en-US" altLang="zh-CN" sz="2800" i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字魂58号-创中黑" panose="00000500000000000000" charset="-122"/>
                <a:sym typeface="思源宋体 CN" panose="02020400000000000000" pitchFamily="18" charset="-122"/>
              </a:rPr>
              <a:t>đi</a:t>
            </a:r>
            <a:r>
              <a:rPr lang="en-US" altLang="zh-CN" sz="2800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字魂58号-创中黑" panose="00000500000000000000" charset="-122"/>
                <a:sym typeface="思源宋体 CN" panose="02020400000000000000" pitchFamily="18" charset="-122"/>
              </a:rPr>
              <a:t> </a:t>
            </a:r>
            <a:r>
              <a:rPr lang="en-US" altLang="zh-CN" sz="2800" i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字魂58号-创中黑" panose="00000500000000000000" charset="-122"/>
                <a:sym typeface="思源宋体 CN" panose="02020400000000000000" pitchFamily="18" charset="-122"/>
              </a:rPr>
              <a:t>chợ</a:t>
            </a:r>
            <a:r>
              <a:rPr lang="en-US" altLang="zh-CN" sz="2800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字魂58号-创中黑" panose="00000500000000000000" charset="-122"/>
                <a:sym typeface="思源宋体 CN" panose="02020400000000000000" pitchFamily="18" charset="-122"/>
              </a:rPr>
              <a:t> </a:t>
            </a:r>
            <a:r>
              <a:rPr lang="en-US" altLang="zh-CN" sz="2800" b="1" i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字魂58号-创中黑" panose="00000500000000000000" charset="-122"/>
                <a:sym typeface="思源宋体 CN" panose="02020400000000000000" pitchFamily="18" charset="-122"/>
              </a:rPr>
              <a:t>khi</a:t>
            </a:r>
            <a:r>
              <a:rPr lang="en-US" altLang="zh-CN" sz="2800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字魂58号-创中黑" panose="00000500000000000000" charset="-122"/>
                <a:sym typeface="思源宋体 CN" panose="02020400000000000000" pitchFamily="18" charset="-122"/>
              </a:rPr>
              <a:t> </a:t>
            </a:r>
            <a:r>
              <a:rPr lang="en-US" altLang="zh-CN" sz="2800" b="1" i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字魂58号-创中黑" panose="00000500000000000000" charset="-122"/>
                <a:sym typeface="思源宋体 CN" panose="02020400000000000000" pitchFamily="18" charset="-122"/>
              </a:rPr>
              <a:t>nào</a:t>
            </a:r>
            <a:r>
              <a:rPr lang="en-US" altLang="zh-CN" sz="2800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字魂58号-创中黑" panose="00000500000000000000" charset="-122"/>
                <a:sym typeface="思源宋体 CN" panose="02020400000000000000" pitchFamily="18" charset="-122"/>
              </a:rPr>
              <a:t>?</a:t>
            </a:r>
          </a:p>
          <a:p>
            <a:pPr algn="just"/>
            <a:r>
              <a:rPr lang="en-US" altLang="zh-CN" sz="28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字魂58号-创中黑" panose="00000500000000000000" charset="-122"/>
                <a:sym typeface="思源宋体 CN" panose="02020400000000000000" pitchFamily="18" charset="-122"/>
              </a:rPr>
              <a:t>	</a:t>
            </a:r>
            <a:r>
              <a:rPr lang="en-US" altLang="zh-CN" sz="2800" i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字魂58号-创中黑" panose="00000500000000000000" charset="-122"/>
                <a:sym typeface="思源宋体 CN" panose="02020400000000000000" pitchFamily="18" charset="-122"/>
              </a:rPr>
              <a:t>Rùa</a:t>
            </a:r>
            <a:r>
              <a:rPr lang="en-US" altLang="zh-CN" sz="2800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字魂58号-创中黑" panose="00000500000000000000" charset="-122"/>
                <a:sym typeface="思源宋体 CN" panose="02020400000000000000" pitchFamily="18" charset="-122"/>
              </a:rPr>
              <a:t> con </a:t>
            </a:r>
            <a:r>
              <a:rPr lang="en-US" altLang="zh-CN" sz="2800" i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字魂58号-创中黑" panose="00000500000000000000" charset="-122"/>
                <a:sym typeface="思源宋体 CN" panose="02020400000000000000" pitchFamily="18" charset="-122"/>
              </a:rPr>
              <a:t>đi</a:t>
            </a:r>
            <a:r>
              <a:rPr lang="en-US" altLang="zh-CN" sz="2800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字魂58号-创中黑" panose="00000500000000000000" charset="-122"/>
                <a:sym typeface="思源宋体 CN" panose="02020400000000000000" pitchFamily="18" charset="-122"/>
              </a:rPr>
              <a:t> </a:t>
            </a:r>
            <a:r>
              <a:rPr lang="en-US" altLang="zh-CN" sz="2800" i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字魂58号-创中黑" panose="00000500000000000000" charset="-122"/>
                <a:sym typeface="思源宋体 CN" panose="02020400000000000000" pitchFamily="18" charset="-122"/>
              </a:rPr>
              <a:t>chợ</a:t>
            </a:r>
            <a:r>
              <a:rPr lang="en-US" altLang="zh-CN" sz="2800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字魂58号-创中黑" panose="00000500000000000000" charset="-122"/>
                <a:sym typeface="思源宋体 CN" panose="02020400000000000000" pitchFamily="18" charset="-122"/>
              </a:rPr>
              <a:t> </a:t>
            </a:r>
            <a:r>
              <a:rPr lang="en-US" altLang="zh-CN" sz="2800" b="1" i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字魂58号-创中黑" panose="00000500000000000000" charset="-122"/>
                <a:sym typeface="思源宋体 CN" panose="02020400000000000000" pitchFamily="18" charset="-122"/>
              </a:rPr>
              <a:t>đầu</a:t>
            </a:r>
            <a:r>
              <a:rPr lang="en-US" altLang="zh-CN" sz="2800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字魂58号-创中黑" panose="00000500000000000000" charset="-122"/>
                <a:sym typeface="思源宋体 CN" panose="02020400000000000000" pitchFamily="18" charset="-122"/>
              </a:rPr>
              <a:t> </a:t>
            </a:r>
            <a:r>
              <a:rPr lang="en-US" altLang="zh-CN" sz="2800" b="1" i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字魂58号-创中黑" panose="00000500000000000000" charset="-122"/>
                <a:sym typeface="思源宋体 CN" panose="02020400000000000000" pitchFamily="18" charset="-122"/>
              </a:rPr>
              <a:t>xuân</a:t>
            </a:r>
            <a:r>
              <a:rPr lang="en-US" altLang="zh-CN" sz="2800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字魂58号-创中黑" panose="00000500000000000000" charset="-122"/>
                <a:sym typeface="思源宋体 CN" panose="02020400000000000000" pitchFamily="18" charset="-122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580718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2" grpId="0"/>
      <p:bldP spid="12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组合 24">
            <a:extLst>
              <a:ext uri="{FF2B5EF4-FFF2-40B4-BE49-F238E27FC236}">
                <a16:creationId xmlns:a16="http://schemas.microsoft.com/office/drawing/2014/main" id="{2F5CE3BF-AB26-5A30-5BA5-1F9CD7FB8FB1}"/>
              </a:ext>
            </a:extLst>
          </p:cNvPr>
          <p:cNvGrpSpPr/>
          <p:nvPr/>
        </p:nvGrpSpPr>
        <p:grpSpPr>
          <a:xfrm>
            <a:off x="217999" y="245209"/>
            <a:ext cx="11202370" cy="1954381"/>
            <a:chOff x="3147328" y="-134094"/>
            <a:chExt cx="11202370" cy="1954381"/>
          </a:xfrm>
        </p:grpSpPr>
        <p:sp>
          <p:nvSpPr>
            <p:cNvPr id="26" name="矩形: 圆角 25">
              <a:extLst>
                <a:ext uri="{FF2B5EF4-FFF2-40B4-BE49-F238E27FC236}">
                  <a16:creationId xmlns:a16="http://schemas.microsoft.com/office/drawing/2014/main" id="{13DA0883-F7E1-0476-45FE-44A33938D671}"/>
                </a:ext>
              </a:extLst>
            </p:cNvPr>
            <p:cNvSpPr/>
            <p:nvPr/>
          </p:nvSpPr>
          <p:spPr>
            <a:xfrm>
              <a:off x="4437475" y="235871"/>
              <a:ext cx="9912223" cy="121445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nl-NL" sz="3600" b="1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Dựa vào đoạn thơ dưới đây, đặt và trả lời câu hỏi khi nào?</a:t>
              </a:r>
              <a:endParaRPr lang="en-US" sz="36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7" name="文本框 26">
              <a:extLst>
                <a:ext uri="{FF2B5EF4-FFF2-40B4-BE49-F238E27FC236}">
                  <a16:creationId xmlns:a16="http://schemas.microsoft.com/office/drawing/2014/main" id="{A99D20E4-D6DC-D41B-5226-A889E259B607}"/>
                </a:ext>
              </a:extLst>
            </p:cNvPr>
            <p:cNvSpPr txBox="1"/>
            <p:nvPr/>
          </p:nvSpPr>
          <p:spPr>
            <a:xfrm>
              <a:off x="3147328" y="-134094"/>
              <a:ext cx="1572433" cy="1954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zh-CN" sz="8800" b="1" dirty="0" smtClean="0">
                  <a:solidFill>
                    <a:srgbClr val="4D5559"/>
                  </a:solidFill>
                  <a:latin typeface="思源宋体 CN" panose="02020400000000000000" pitchFamily="18" charset="-122"/>
                  <a:ea typeface="思源宋体 CN" panose="02020400000000000000" pitchFamily="18" charset="-122"/>
                  <a:sym typeface="思源宋体 CN" panose="02020400000000000000" pitchFamily="18" charset="-122"/>
                </a:rPr>
                <a:t>4</a:t>
              </a:r>
              <a:endParaRPr lang="zh-CN" altLang="en-US" sz="8800" b="1" dirty="0">
                <a:solidFill>
                  <a:srgbClr val="4D5559"/>
                </a:solidFill>
                <a:latin typeface="思源宋体 CN" panose="02020400000000000000" pitchFamily="18" charset="-122"/>
                <a:ea typeface="思源宋体 CN" panose="02020400000000000000" pitchFamily="18" charset="-122"/>
                <a:sym typeface="思源宋体 CN" panose="02020400000000000000" pitchFamily="18" charset="-122"/>
              </a:endParaRPr>
            </a:p>
          </p:txBody>
        </p:sp>
      </p:grpSp>
      <p:sp>
        <p:nvSpPr>
          <p:cNvPr id="4" name="Rectangle 3"/>
          <p:cNvSpPr/>
          <p:nvPr/>
        </p:nvSpPr>
        <p:spPr>
          <a:xfrm>
            <a:off x="-457200" y="1951742"/>
            <a:ext cx="734992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Rùa con đi chợ đầu xuân</a:t>
            </a:r>
            <a:br>
              <a:rPr lang="vi-VN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Mới đến cổng chợ bước chân sang hè</a:t>
            </a:r>
            <a:br>
              <a:rPr lang="vi-VN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Chợ đông hoa trái bộn bề</a:t>
            </a:r>
            <a:br>
              <a:rPr lang="vi-VN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Rùa mua hạt giống đem về trồng gieo.</a:t>
            </a:r>
            <a:br>
              <a:rPr lang="vi-VN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Mua xong chợ đã vãn chiều</a:t>
            </a:r>
            <a:br>
              <a:rPr lang="vi-VN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Heo heo gió thổi cánh diều mùa thu</a:t>
            </a:r>
            <a:br>
              <a:rPr lang="vi-VN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Đường dài chẳng ngại nắng mưa</a:t>
            </a:r>
            <a:br>
              <a:rPr lang="vi-VN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Kịp về tới cửa trời vừa sang đông</a:t>
            </a:r>
            <a:r>
              <a:rPr lang="vi-VN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2400" dirty="0" smtClean="0">
              <a:solidFill>
                <a:schemeClr val="tx1">
                  <a:lumMod val="95000"/>
                  <a:lumOff val="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r"/>
            <a:r>
              <a:rPr lang="en-US" sz="2400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(Mai </a:t>
            </a:r>
            <a:r>
              <a:rPr lang="en-US" sz="2400" i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lang="en-US" sz="2400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Hai)</a:t>
            </a:r>
            <a:endParaRPr lang="en-US" sz="2400" i="1" dirty="0">
              <a:solidFill>
                <a:schemeClr val="tx1">
                  <a:lumMod val="95000"/>
                  <a:lumOff val="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14719" y="5136530"/>
            <a:ext cx="457936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28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Rùa</a:t>
            </a:r>
            <a:r>
              <a:rPr lang="en-US" sz="2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2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tới</a:t>
            </a:r>
            <a:r>
              <a:rPr lang="en-US" sz="2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cửa</a:t>
            </a:r>
            <a:r>
              <a:rPr lang="en-US" sz="2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en-US" sz="2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US" sz="2800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US" sz="2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28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Rùa</a:t>
            </a:r>
            <a:r>
              <a:rPr lang="en-US" sz="2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2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tới</a:t>
            </a:r>
            <a:r>
              <a:rPr lang="en-US" sz="2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cửa</a:t>
            </a:r>
            <a:r>
              <a:rPr lang="en-US" sz="2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sz="2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trời</a:t>
            </a:r>
            <a:r>
              <a:rPr lang="en-US" sz="2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en-US" sz="2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vừa</a:t>
            </a:r>
            <a:r>
              <a:rPr lang="en-US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sang </a:t>
            </a:r>
            <a:r>
              <a:rPr lang="en-US" sz="2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đông</a:t>
            </a:r>
            <a:r>
              <a:rPr lang="en-US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2800" b="0" i="0" dirty="0">
              <a:solidFill>
                <a:srgbClr val="C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063994" y="1913914"/>
            <a:ext cx="457936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solidFill>
                  <a:schemeClr val="accent4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nl-NL" sz="2800" dirty="0">
                <a:solidFill>
                  <a:schemeClr val="accent4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Rùa con đến cổng chợ </a:t>
            </a:r>
            <a:r>
              <a:rPr lang="en-US" sz="2800" b="1" dirty="0" err="1" smtClean="0">
                <a:solidFill>
                  <a:schemeClr val="accent4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sz="2800" b="1" dirty="0" smtClean="0">
                <a:solidFill>
                  <a:schemeClr val="accent4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2800" b="1" dirty="0">
                <a:solidFill>
                  <a:schemeClr val="accent4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US" sz="2800" dirty="0">
              <a:solidFill>
                <a:schemeClr val="accent4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US" sz="2800" dirty="0">
                <a:solidFill>
                  <a:schemeClr val="accent4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nl-NL" sz="2800" dirty="0">
                <a:solidFill>
                  <a:schemeClr val="accent4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Rùa con đến cổng chợ khi sang hè.</a:t>
            </a:r>
            <a:endParaRPr lang="en-US" sz="2800" b="0" i="0" dirty="0">
              <a:solidFill>
                <a:schemeClr val="accent4">
                  <a:lumMod val="75000"/>
                </a:schemeClr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063994" y="4013146"/>
            <a:ext cx="457936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nl-NL" sz="2800" dirty="0" smtClean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nl-NL" sz="2800" b="1" dirty="0" smtClean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 </a:t>
            </a:r>
            <a:r>
              <a:rPr lang="nl-NL" sz="2800" b="1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 </a:t>
            </a:r>
            <a:r>
              <a:rPr lang="nl-NL" sz="2800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Rùa con mua hạt giống xong</a:t>
            </a:r>
            <a:r>
              <a:rPr lang="nl-NL" sz="2800" dirty="0" smtClean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  <a:p>
            <a:pPr algn="just"/>
            <a:r>
              <a:rPr lang="en-US" sz="2800" dirty="0" smtClean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nl-NL" sz="2800" b="1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 chợ đã vãn </a:t>
            </a:r>
            <a:r>
              <a:rPr lang="nl-NL" sz="2800" b="1" dirty="0" smtClean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chiều, </a:t>
            </a:r>
            <a:r>
              <a:rPr lang="nl-NL" sz="2800" dirty="0" smtClean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Rùa </a:t>
            </a:r>
            <a:r>
              <a:rPr lang="nl-NL" sz="2800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con mua hạt giống xong.</a:t>
            </a:r>
            <a:endParaRPr lang="en-US" sz="2800" b="0" i="0" dirty="0">
              <a:solidFill>
                <a:schemeClr val="tx2">
                  <a:lumMod val="75000"/>
                </a:schemeClr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02041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899886" y="794657"/>
            <a:ext cx="10392228" cy="5268686"/>
          </a:xfrm>
          <a:prstGeom prst="rect">
            <a:avLst/>
          </a:prstGeom>
          <a:solidFill>
            <a:schemeClr val="accent1">
              <a:lumMod val="20000"/>
              <a:lumOff val="80000"/>
              <a:alpha val="81000"/>
            </a:schemeClr>
          </a:solidFill>
          <a:ln w="38100">
            <a:solidFill>
              <a:schemeClr val="tx1"/>
            </a:solidFill>
            <a:prstDash val="dashDot"/>
          </a:ln>
          <a:effectLst>
            <a:outerShdw blurRad="317500" dist="38100" dir="2700000" algn="tl" rotWithShape="0">
              <a:schemeClr val="accent1">
                <a:lumMod val="7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阿里巴巴普惠体"/>
              <a:cs typeface="+mn-cs"/>
            </a:endParaRPr>
          </a:p>
        </p:txBody>
      </p:sp>
      <p:pic>
        <p:nvPicPr>
          <p:cNvPr id="8" name="图片 9">
            <a:extLst>
              <a:ext uri="{FF2B5EF4-FFF2-40B4-BE49-F238E27FC236}">
                <a16:creationId xmlns:a16="http://schemas.microsoft.com/office/drawing/2014/main" id="{D873063E-174F-4A8F-82F6-F5D188EF755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923" r="1923" b="5582"/>
          <a:stretch/>
        </p:blipFill>
        <p:spPr>
          <a:xfrm>
            <a:off x="-22290" y="5165479"/>
            <a:ext cx="12192000" cy="168715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11218" y="906616"/>
            <a:ext cx="6072142" cy="5255207"/>
          </a:xfrm>
          <a:prstGeom prst="rect">
            <a:avLst/>
          </a:prstGeom>
        </p:spPr>
      </p:pic>
      <p:pic>
        <p:nvPicPr>
          <p:cNvPr id="12" name="图片 9">
            <a:extLst>
              <a:ext uri="{FF2B5EF4-FFF2-40B4-BE49-F238E27FC236}">
                <a16:creationId xmlns:a16="http://schemas.microsoft.com/office/drawing/2014/main" id="{28F3538D-70C5-493F-B0BB-E73B5B1AAC6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4676" y="339738"/>
            <a:ext cx="6178524" cy="6178524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8152534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899886" y="794657"/>
            <a:ext cx="10392228" cy="5268686"/>
          </a:xfrm>
          <a:prstGeom prst="rect">
            <a:avLst/>
          </a:prstGeom>
          <a:solidFill>
            <a:srgbClr val="FFEFCB"/>
          </a:solidFill>
          <a:ln>
            <a:noFill/>
          </a:ln>
          <a:effectLst>
            <a:outerShdw blurRad="317500" dist="38100" dir="2700000" algn="tl" rotWithShape="0">
              <a:schemeClr val="accent1">
                <a:lumMod val="7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5" name="文本框 34">
            <a:extLst>
              <a:ext uri="{FF2B5EF4-FFF2-40B4-BE49-F238E27FC236}">
                <a16:creationId xmlns:a16="http://schemas.microsoft.com/office/drawing/2014/main" id="{E49BCB64-7CBC-5FE7-5DC4-4CB50A62DEAA}"/>
              </a:ext>
            </a:extLst>
          </p:cNvPr>
          <p:cNvSpPr txBox="1"/>
          <p:nvPr/>
        </p:nvSpPr>
        <p:spPr>
          <a:xfrm>
            <a:off x="-97127" y="1037388"/>
            <a:ext cx="907460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600" dirty="0" smtClean="0">
                <a:ln>
                  <a:solidFill>
                    <a:schemeClr val="tx1"/>
                  </a:solidFill>
                </a:ln>
                <a:solidFill>
                  <a:srgbClr val="FFEFCB"/>
                </a:solidFill>
                <a:latin typeface="#9Slide07 SFU Rhythm" panose="00000400000000000000" pitchFamily="2" charset="0"/>
                <a:ea typeface="思源宋体 CN" panose="02020400000000000000" pitchFamily="18" charset="-122"/>
                <a:sym typeface="思源宋体 CN" panose="02020400000000000000" pitchFamily="18" charset="-122"/>
              </a:rPr>
              <a:t>TRÒ CHƠI</a:t>
            </a:r>
            <a:endParaRPr lang="zh-CN" altLang="en-US" sz="6600" dirty="0">
              <a:ln>
                <a:solidFill>
                  <a:schemeClr val="tx1"/>
                </a:solidFill>
              </a:ln>
              <a:solidFill>
                <a:srgbClr val="FFEFCB"/>
              </a:solidFill>
              <a:latin typeface="#9Slide07 SFU Rhythm" panose="00000400000000000000" pitchFamily="2" charset="0"/>
              <a:ea typeface="思源宋体 CN" panose="02020400000000000000" pitchFamily="18" charset="-122"/>
              <a:sym typeface="思源宋体 CN" panose="02020400000000000000" pitchFamily="18" charset="-122"/>
            </a:endParaRPr>
          </a:p>
        </p:txBody>
      </p:sp>
      <p:sp>
        <p:nvSpPr>
          <p:cNvPr id="40" name="文本框 39">
            <a:extLst>
              <a:ext uri="{FF2B5EF4-FFF2-40B4-BE49-F238E27FC236}">
                <a16:creationId xmlns:a16="http://schemas.microsoft.com/office/drawing/2014/main" id="{87B924A4-D525-FFBC-1D44-A4E44011A869}"/>
              </a:ext>
            </a:extLst>
          </p:cNvPr>
          <p:cNvSpPr txBox="1"/>
          <p:nvPr/>
        </p:nvSpPr>
        <p:spPr>
          <a:xfrm>
            <a:off x="4049361" y="1974937"/>
            <a:ext cx="754359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1500" b="1" dirty="0" smtClean="0">
                <a:ln w="53975">
                  <a:gradFill>
                    <a:gsLst>
                      <a:gs pos="54000">
                        <a:schemeClr val="accent1">
                          <a:lumMod val="50000"/>
                        </a:schemeClr>
                      </a:gs>
                      <a:gs pos="100000">
                        <a:schemeClr val="accent1">
                          <a:lumMod val="30000"/>
                          <a:lumOff val="70000"/>
                        </a:schemeClr>
                      </a:gs>
                    </a:gsLst>
                    <a:lin ang="5400000" scaled="1"/>
                  </a:gradFill>
                </a:ln>
                <a:solidFill>
                  <a:srgbClr val="F9D044"/>
                </a:solidFill>
                <a:latin typeface="#9Slide07 SVNZiclets" panose="02000603000000000000" pitchFamily="2" charset="0"/>
                <a:ea typeface="胡晓波男神体" panose="02010600030101010101" pitchFamily="2" charset="-122"/>
                <a:cs typeface="胡晓波男神体" panose="02010600030101010101" pitchFamily="2" charset="-122"/>
                <a:sym typeface="思源宋体 CN" panose="02020400000000000000" pitchFamily="18" charset="-122"/>
              </a:rPr>
              <a:t>TRUYỀN ĐIỆN</a:t>
            </a:r>
          </a:p>
        </p:txBody>
      </p:sp>
      <p:pic>
        <p:nvPicPr>
          <p:cNvPr id="13" name="图片 31">
            <a:extLst>
              <a:ext uri="{FF2B5EF4-FFF2-40B4-BE49-F238E27FC236}">
                <a16:creationId xmlns:a16="http://schemas.microsoft.com/office/drawing/2014/main" id="{0A88477C-0AA9-4022-A800-8A39A9BDB92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5439" y="4384092"/>
            <a:ext cx="1877138" cy="2346085"/>
          </a:xfrm>
          <a:prstGeom prst="rect">
            <a:avLst/>
          </a:prstGeom>
        </p:spPr>
      </p:pic>
      <p:pic>
        <p:nvPicPr>
          <p:cNvPr id="15" name="图片 42">
            <a:extLst>
              <a:ext uri="{FF2B5EF4-FFF2-40B4-BE49-F238E27FC236}">
                <a16:creationId xmlns:a16="http://schemas.microsoft.com/office/drawing/2014/main" id="{9DA012B0-24A7-4F15-9306-0205D069B83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88" t="58761" r="71974" b="8662"/>
          <a:stretch/>
        </p:blipFill>
        <p:spPr>
          <a:xfrm>
            <a:off x="556948" y="873691"/>
            <a:ext cx="1876501" cy="1101246"/>
          </a:xfrm>
          <a:prstGeom prst="rect">
            <a:avLst/>
          </a:prstGeom>
        </p:spPr>
      </p:pic>
      <p:pic>
        <p:nvPicPr>
          <p:cNvPr id="16" name="图片 41">
            <a:extLst>
              <a:ext uri="{FF2B5EF4-FFF2-40B4-BE49-F238E27FC236}">
                <a16:creationId xmlns:a16="http://schemas.microsoft.com/office/drawing/2014/main" id="{60487474-1146-4612-A02B-59E45101575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165" t="32152" b="35271"/>
          <a:stretch/>
        </p:blipFill>
        <p:spPr>
          <a:xfrm>
            <a:off x="8999767" y="397329"/>
            <a:ext cx="2906579" cy="139001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580" y="2542712"/>
            <a:ext cx="4706520" cy="4712616"/>
          </a:xfrm>
          <a:prstGeom prst="rect">
            <a:avLst/>
          </a:prstGeom>
        </p:spPr>
      </p:pic>
      <p:pic>
        <p:nvPicPr>
          <p:cNvPr id="17" name="图片 9">
            <a:extLst>
              <a:ext uri="{FF2B5EF4-FFF2-40B4-BE49-F238E27FC236}">
                <a16:creationId xmlns:a16="http://schemas.microsoft.com/office/drawing/2014/main" id="{D873063E-174F-4A8F-82F6-F5D188EF755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923" r="1923" b="5582"/>
          <a:stretch/>
        </p:blipFill>
        <p:spPr>
          <a:xfrm>
            <a:off x="-22290" y="5165479"/>
            <a:ext cx="12192000" cy="1687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7876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4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899886" y="794657"/>
            <a:ext cx="11006460" cy="5268686"/>
          </a:xfrm>
          <a:prstGeom prst="rect">
            <a:avLst/>
          </a:prstGeom>
          <a:solidFill>
            <a:srgbClr val="FFEFCB"/>
          </a:solidFill>
          <a:ln>
            <a:noFill/>
          </a:ln>
          <a:effectLst>
            <a:outerShdw blurRad="317500" dist="38100" dir="2700000" algn="tl" rotWithShape="0">
              <a:schemeClr val="accent1">
                <a:lumMod val="7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5" name="文本框 34">
            <a:extLst>
              <a:ext uri="{FF2B5EF4-FFF2-40B4-BE49-F238E27FC236}">
                <a16:creationId xmlns:a16="http://schemas.microsoft.com/office/drawing/2014/main" id="{E49BCB64-7CBC-5FE7-5DC4-4CB50A62DEAA}"/>
              </a:ext>
            </a:extLst>
          </p:cNvPr>
          <p:cNvSpPr txBox="1"/>
          <p:nvPr/>
        </p:nvSpPr>
        <p:spPr>
          <a:xfrm>
            <a:off x="-1719429" y="866941"/>
            <a:ext cx="907460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600" dirty="0" smtClean="0">
                <a:ln>
                  <a:solidFill>
                    <a:schemeClr val="tx1"/>
                  </a:solidFill>
                </a:ln>
                <a:solidFill>
                  <a:srgbClr val="FFEFCB"/>
                </a:solidFill>
                <a:latin typeface="#9Slide07 SFU Rhythm" panose="00000400000000000000" pitchFamily="2" charset="0"/>
                <a:ea typeface="思源宋体 CN" panose="02020400000000000000" pitchFamily="18" charset="-122"/>
                <a:sym typeface="思源宋体 CN" panose="02020400000000000000" pitchFamily="18" charset="-122"/>
              </a:rPr>
              <a:t>TRÒ CHƠI</a:t>
            </a:r>
            <a:endParaRPr lang="zh-CN" altLang="en-US" sz="6600" dirty="0">
              <a:ln>
                <a:solidFill>
                  <a:schemeClr val="tx1"/>
                </a:solidFill>
              </a:ln>
              <a:solidFill>
                <a:srgbClr val="FFEFCB"/>
              </a:solidFill>
              <a:latin typeface="#9Slide07 SFU Rhythm" panose="00000400000000000000" pitchFamily="2" charset="0"/>
              <a:ea typeface="思源宋体 CN" panose="02020400000000000000" pitchFamily="18" charset="-122"/>
              <a:sym typeface="思源宋体 CN" panose="02020400000000000000" pitchFamily="18" charset="-122"/>
            </a:endParaRPr>
          </a:p>
        </p:txBody>
      </p:sp>
      <p:pic>
        <p:nvPicPr>
          <p:cNvPr id="15" name="图片 42">
            <a:extLst>
              <a:ext uri="{FF2B5EF4-FFF2-40B4-BE49-F238E27FC236}">
                <a16:creationId xmlns:a16="http://schemas.microsoft.com/office/drawing/2014/main" id="{9DA012B0-24A7-4F15-9306-0205D069B83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88" t="58761" r="71974" b="8662"/>
          <a:stretch/>
        </p:blipFill>
        <p:spPr>
          <a:xfrm>
            <a:off x="556948" y="873691"/>
            <a:ext cx="1876501" cy="1101246"/>
          </a:xfrm>
          <a:prstGeom prst="rect">
            <a:avLst/>
          </a:prstGeom>
        </p:spPr>
      </p:pic>
      <p:pic>
        <p:nvPicPr>
          <p:cNvPr id="16" name="图片 41">
            <a:extLst>
              <a:ext uri="{FF2B5EF4-FFF2-40B4-BE49-F238E27FC236}">
                <a16:creationId xmlns:a16="http://schemas.microsoft.com/office/drawing/2014/main" id="{60487474-1146-4612-A02B-59E45101575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165" t="32152" b="35271"/>
          <a:stretch/>
        </p:blipFill>
        <p:spPr>
          <a:xfrm>
            <a:off x="8999767" y="397329"/>
            <a:ext cx="2906579" cy="139001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580" y="2542712"/>
            <a:ext cx="4706520" cy="4712616"/>
          </a:xfrm>
          <a:prstGeom prst="rect">
            <a:avLst/>
          </a:prstGeom>
        </p:spPr>
      </p:pic>
      <p:pic>
        <p:nvPicPr>
          <p:cNvPr id="17" name="图片 9">
            <a:extLst>
              <a:ext uri="{FF2B5EF4-FFF2-40B4-BE49-F238E27FC236}">
                <a16:creationId xmlns:a16="http://schemas.microsoft.com/office/drawing/2014/main" id="{D873063E-174F-4A8F-82F6-F5D188EF755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923" r="1923" b="5582"/>
          <a:stretch/>
        </p:blipFill>
        <p:spPr>
          <a:xfrm>
            <a:off x="-22290" y="5165479"/>
            <a:ext cx="12192000" cy="1687152"/>
          </a:xfrm>
          <a:prstGeom prst="rect">
            <a:avLst/>
          </a:prstGeom>
        </p:spPr>
      </p:pic>
      <p:sp>
        <p:nvSpPr>
          <p:cNvPr id="40" name="文本框 39">
            <a:extLst>
              <a:ext uri="{FF2B5EF4-FFF2-40B4-BE49-F238E27FC236}">
                <a16:creationId xmlns:a16="http://schemas.microsoft.com/office/drawing/2014/main" id="{87B924A4-D525-FFBC-1D44-A4E44011A869}"/>
              </a:ext>
            </a:extLst>
          </p:cNvPr>
          <p:cNvSpPr txBox="1"/>
          <p:nvPr/>
        </p:nvSpPr>
        <p:spPr>
          <a:xfrm>
            <a:off x="3040741" y="828579"/>
            <a:ext cx="1042863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000" b="1" dirty="0" smtClean="0">
                <a:ln w="53975">
                  <a:gradFill>
                    <a:gsLst>
                      <a:gs pos="54000">
                        <a:schemeClr val="accent1">
                          <a:lumMod val="50000"/>
                        </a:schemeClr>
                      </a:gs>
                      <a:gs pos="100000">
                        <a:schemeClr val="accent1">
                          <a:lumMod val="30000"/>
                          <a:lumOff val="70000"/>
                        </a:schemeClr>
                      </a:gs>
                    </a:gsLst>
                    <a:lin ang="5400000" scaled="1"/>
                  </a:gradFill>
                </a:ln>
                <a:solidFill>
                  <a:srgbClr val="F9D044"/>
                </a:solidFill>
                <a:latin typeface="#9Slide07 SVNZiclets" panose="02000603000000000000" pitchFamily="2" charset="0"/>
                <a:ea typeface="胡晓波男神体" panose="02010600030101010101" pitchFamily="2" charset="-122"/>
                <a:cs typeface="胡晓波男神体" panose="02010600030101010101" pitchFamily="2" charset="-122"/>
                <a:sym typeface="思源宋体 CN" panose="02020400000000000000" pitchFamily="18" charset="-122"/>
              </a:rPr>
              <a:t>TRUYỀN ĐIỆN</a:t>
            </a:r>
          </a:p>
        </p:txBody>
      </p:sp>
      <p:sp>
        <p:nvSpPr>
          <p:cNvPr id="2" name="Rectangle 1"/>
          <p:cNvSpPr/>
          <p:nvPr/>
        </p:nvSpPr>
        <p:spPr>
          <a:xfrm>
            <a:off x="4350830" y="2238743"/>
            <a:ext cx="7018209" cy="33551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2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nl-NL" sz="3600" dirty="0">
                <a:latin typeface="Cambria" panose="02040503050406030204" pitchFamily="18" charset="0"/>
                <a:ea typeface="Cambria" panose="02040503050406030204" pitchFamily="18" charset="0"/>
              </a:rPr>
              <a:t>Đặt câu hỏi </a:t>
            </a:r>
            <a:r>
              <a:rPr lang="nl-NL" sz="3600" i="1" dirty="0">
                <a:latin typeface="Cambria" panose="02040503050406030204" pitchFamily="18" charset="0"/>
                <a:ea typeface="Cambria" panose="02040503050406030204" pitchFamily="18" charset="0"/>
              </a:rPr>
              <a:t>khi nào</a:t>
            </a:r>
            <a:r>
              <a:rPr lang="nl-NL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? và </a:t>
            </a:r>
            <a:r>
              <a:rPr lang="nl-NL" sz="3600" dirty="0">
                <a:latin typeface="Cambria" panose="02040503050406030204" pitchFamily="18" charset="0"/>
                <a:ea typeface="Cambria" panose="02040503050406030204" pitchFamily="18" charset="0"/>
              </a:rPr>
              <a:t>hỏi truyền nhau thật </a:t>
            </a:r>
            <a:r>
              <a:rPr lang="nl-NL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nhanh.</a:t>
            </a:r>
          </a:p>
          <a:p>
            <a:pPr marL="571500" indent="-571500" algn="just">
              <a:lnSpc>
                <a:spcPct val="12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nl-NL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nl-NL" sz="3600" dirty="0">
                <a:latin typeface="Cambria" panose="02040503050406030204" pitchFamily="18" charset="0"/>
                <a:ea typeface="Cambria" panose="02040503050406030204" pitchFamily="18" charset="0"/>
              </a:rPr>
              <a:t>Bạn nào không trả lời được hoặc quá chậm sẽ bị phạt trò bơm xe </a:t>
            </a:r>
            <a:endParaRPr lang="en-US" sz="32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98349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899886" y="794657"/>
            <a:ext cx="10392228" cy="5268686"/>
          </a:xfrm>
          <a:prstGeom prst="rect">
            <a:avLst/>
          </a:prstGeom>
          <a:solidFill>
            <a:srgbClr val="FFEFCB"/>
          </a:solidFill>
          <a:ln>
            <a:noFill/>
          </a:ln>
          <a:effectLst>
            <a:outerShdw blurRad="317500" dist="38100" dir="2700000" algn="tl" rotWithShape="0">
              <a:schemeClr val="accent1">
                <a:lumMod val="7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0" name="文本框 39">
            <a:extLst>
              <a:ext uri="{FF2B5EF4-FFF2-40B4-BE49-F238E27FC236}">
                <a16:creationId xmlns:a16="http://schemas.microsoft.com/office/drawing/2014/main" id="{87B924A4-D525-FFBC-1D44-A4E44011A869}"/>
              </a:ext>
            </a:extLst>
          </p:cNvPr>
          <p:cNvSpPr txBox="1"/>
          <p:nvPr/>
        </p:nvSpPr>
        <p:spPr>
          <a:xfrm>
            <a:off x="922176" y="1512939"/>
            <a:ext cx="1034764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000" b="1" dirty="0" smtClean="0">
                <a:ln w="53975">
                  <a:gradFill>
                    <a:gsLst>
                      <a:gs pos="54000">
                        <a:schemeClr val="accent1">
                          <a:lumMod val="50000"/>
                        </a:schemeClr>
                      </a:gs>
                      <a:gs pos="100000">
                        <a:schemeClr val="accent1">
                          <a:lumMod val="30000"/>
                          <a:lumOff val="70000"/>
                        </a:schemeClr>
                      </a:gs>
                    </a:gsLst>
                    <a:lin ang="5400000" scaled="1"/>
                  </a:gradFill>
                </a:ln>
                <a:solidFill>
                  <a:srgbClr val="FFC000"/>
                </a:solidFill>
                <a:latin typeface="#9Slide07 SVNZiclets" panose="02000603000000000000" pitchFamily="2" charset="0"/>
                <a:ea typeface="胡晓波男神体" panose="02010600030101010101" pitchFamily="2" charset="-122"/>
                <a:cs typeface="胡晓波男神体" panose="02010600030101010101" pitchFamily="2" charset="-122"/>
                <a:sym typeface="思源宋体 CN" panose="02020400000000000000" pitchFamily="18" charset="-122"/>
              </a:rPr>
              <a:t>TẠM BIỆT NHÉ!</a:t>
            </a:r>
          </a:p>
          <a:p>
            <a:pPr algn="ctr"/>
            <a:r>
              <a:rPr lang="en-US" altLang="zh-CN" sz="8000" b="1" dirty="0" smtClean="0">
                <a:ln w="53975">
                  <a:gradFill>
                    <a:gsLst>
                      <a:gs pos="54000">
                        <a:schemeClr val="accent1">
                          <a:lumMod val="50000"/>
                        </a:schemeClr>
                      </a:gs>
                      <a:gs pos="100000">
                        <a:schemeClr val="accent1">
                          <a:lumMod val="30000"/>
                          <a:lumOff val="70000"/>
                        </a:schemeClr>
                      </a:gs>
                    </a:gsLst>
                    <a:lin ang="5400000" scaled="1"/>
                  </a:gradFill>
                </a:ln>
                <a:solidFill>
                  <a:schemeClr val="accent4">
                    <a:lumMod val="60000"/>
                    <a:lumOff val="40000"/>
                  </a:schemeClr>
                </a:solidFill>
                <a:latin typeface="#9Slide07 SVNZiclets" panose="02000603000000000000" pitchFamily="2" charset="0"/>
                <a:ea typeface="胡晓波男神体" panose="02010600030101010101" pitchFamily="2" charset="-122"/>
                <a:cs typeface="胡晓波男神体" panose="02010600030101010101" pitchFamily="2" charset="-122"/>
                <a:sym typeface="思源宋体 CN" panose="02020400000000000000" pitchFamily="18" charset="-122"/>
              </a:rPr>
              <a:t>CHÚC EM LUÔN HỌC TỐT</a:t>
            </a:r>
            <a:endParaRPr lang="en-US" altLang="zh-CN" sz="7200" b="1" dirty="0" smtClean="0">
              <a:ln w="53975">
                <a:gradFill>
                  <a:gsLst>
                    <a:gs pos="37000">
                      <a:srgbClr val="92D050"/>
                    </a:gs>
                    <a:gs pos="0">
                      <a:schemeClr val="accent1">
                        <a:lumMod val="5000"/>
                        <a:lumOff val="95000"/>
                      </a:schemeClr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</a:gsLst>
                  <a:lin ang="5400000" scaled="1"/>
                </a:gradFill>
              </a:ln>
              <a:solidFill>
                <a:schemeClr val="accent4">
                  <a:lumMod val="60000"/>
                  <a:lumOff val="40000"/>
                </a:schemeClr>
              </a:solidFill>
              <a:latin typeface="#9Slide07 SVNZiclets" panose="02000603000000000000" pitchFamily="2" charset="0"/>
              <a:ea typeface="胡晓波男神体" panose="02010600030101010101" pitchFamily="2" charset="-122"/>
              <a:cs typeface="胡晓波男神体" panose="02010600030101010101" pitchFamily="2" charset="-122"/>
              <a:sym typeface="思源宋体 CN" panose="02020400000000000000" pitchFamily="18" charset="-122"/>
            </a:endParaRPr>
          </a:p>
        </p:txBody>
      </p:sp>
      <p:pic>
        <p:nvPicPr>
          <p:cNvPr id="13" name="图片 31">
            <a:extLst>
              <a:ext uri="{FF2B5EF4-FFF2-40B4-BE49-F238E27FC236}">
                <a16:creationId xmlns:a16="http://schemas.microsoft.com/office/drawing/2014/main" id="{0A88477C-0AA9-4022-A800-8A39A9BDB92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5439" y="4384092"/>
            <a:ext cx="1877138" cy="2346085"/>
          </a:xfrm>
          <a:prstGeom prst="rect">
            <a:avLst/>
          </a:prstGeom>
        </p:spPr>
      </p:pic>
      <p:pic>
        <p:nvPicPr>
          <p:cNvPr id="15" name="图片 42">
            <a:extLst>
              <a:ext uri="{FF2B5EF4-FFF2-40B4-BE49-F238E27FC236}">
                <a16:creationId xmlns:a16="http://schemas.microsoft.com/office/drawing/2014/main" id="{9DA012B0-24A7-4F15-9306-0205D069B83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88" t="58761" r="71974" b="8662"/>
          <a:stretch/>
        </p:blipFill>
        <p:spPr>
          <a:xfrm>
            <a:off x="556948" y="873691"/>
            <a:ext cx="1876501" cy="1101246"/>
          </a:xfrm>
          <a:prstGeom prst="rect">
            <a:avLst/>
          </a:prstGeom>
        </p:spPr>
      </p:pic>
      <p:pic>
        <p:nvPicPr>
          <p:cNvPr id="16" name="图片 41">
            <a:extLst>
              <a:ext uri="{FF2B5EF4-FFF2-40B4-BE49-F238E27FC236}">
                <a16:creationId xmlns:a16="http://schemas.microsoft.com/office/drawing/2014/main" id="{60487474-1146-4612-A02B-59E45101575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165" t="32152" b="35271"/>
          <a:stretch/>
        </p:blipFill>
        <p:spPr>
          <a:xfrm>
            <a:off x="8999767" y="397329"/>
            <a:ext cx="2906579" cy="1390011"/>
          </a:xfrm>
          <a:prstGeom prst="rect">
            <a:avLst/>
          </a:prstGeom>
        </p:spPr>
      </p:pic>
      <p:pic>
        <p:nvPicPr>
          <p:cNvPr id="17" name="图片 9">
            <a:extLst>
              <a:ext uri="{FF2B5EF4-FFF2-40B4-BE49-F238E27FC236}">
                <a16:creationId xmlns:a16="http://schemas.microsoft.com/office/drawing/2014/main" id="{D873063E-174F-4A8F-82F6-F5D188EF755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923" r="1923" b="5582"/>
          <a:stretch/>
        </p:blipFill>
        <p:spPr>
          <a:xfrm>
            <a:off x="-22290" y="5165479"/>
            <a:ext cx="12192000" cy="168715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3147" y="5497634"/>
            <a:ext cx="532424" cy="905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7905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195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899886" y="597881"/>
            <a:ext cx="10865394" cy="601029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17500" dist="38100" dir="2700000" algn="tl" rotWithShape="0">
              <a:schemeClr val="accent1">
                <a:lumMod val="7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5" name="文本框 34">
            <a:extLst>
              <a:ext uri="{FF2B5EF4-FFF2-40B4-BE49-F238E27FC236}">
                <a16:creationId xmlns:a16="http://schemas.microsoft.com/office/drawing/2014/main" id="{E49BCB64-7CBC-5FE7-5DC4-4CB50A62DEAA}"/>
              </a:ext>
            </a:extLst>
          </p:cNvPr>
          <p:cNvSpPr txBox="1"/>
          <p:nvPr/>
        </p:nvSpPr>
        <p:spPr>
          <a:xfrm>
            <a:off x="1546217" y="90357"/>
            <a:ext cx="90746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SVN-Adam Gorry" panose="02040603050506020204" pitchFamily="18" charset="0"/>
                <a:ea typeface="思源宋体 CN" panose="02020400000000000000" pitchFamily="18" charset="-122"/>
                <a:sym typeface="思源宋体 CN" panose="02020400000000000000" pitchFamily="18" charset="-122"/>
              </a:rPr>
              <a:t>YÊU CẦU CẦN ĐẠT</a:t>
            </a:r>
            <a:endParaRPr lang="zh-CN" altLang="en-US" sz="5400" dirty="0">
              <a:solidFill>
                <a:schemeClr val="tx1">
                  <a:lumMod val="75000"/>
                  <a:lumOff val="25000"/>
                </a:schemeClr>
              </a:solidFill>
              <a:latin typeface="SVN-Adam Gorry" panose="02040603050506020204" pitchFamily="18" charset="0"/>
              <a:ea typeface="思源宋体 CN" panose="02020400000000000000" pitchFamily="18" charset="-122"/>
              <a:sym typeface="思源宋体 CN" panose="02020400000000000000" pitchFamily="18" charset="-122"/>
            </a:endParaRPr>
          </a:p>
        </p:txBody>
      </p: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B9E787C6-962C-6A85-08DB-729571BCF9D9}"/>
              </a:ext>
            </a:extLst>
          </p:cNvPr>
          <p:cNvGrpSpPr/>
          <p:nvPr/>
        </p:nvGrpSpPr>
        <p:grpSpPr>
          <a:xfrm>
            <a:off x="328296" y="962324"/>
            <a:ext cx="5323005" cy="668497"/>
            <a:chOff x="3987166" y="1365388"/>
            <a:chExt cx="5323005" cy="668497"/>
          </a:xfrm>
        </p:grpSpPr>
        <p:sp>
          <p:nvSpPr>
            <p:cNvPr id="16" name="文本框 15">
              <a:extLst>
                <a:ext uri="{FF2B5EF4-FFF2-40B4-BE49-F238E27FC236}">
                  <a16:creationId xmlns:a16="http://schemas.microsoft.com/office/drawing/2014/main" id="{89792E87-8832-CA6D-61DE-9C28A24D39E6}"/>
                </a:ext>
              </a:extLst>
            </p:cNvPr>
            <p:cNvSpPr txBox="1"/>
            <p:nvPr/>
          </p:nvSpPr>
          <p:spPr>
            <a:xfrm>
              <a:off x="3987166" y="1365388"/>
              <a:ext cx="532300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6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SVN-KG Ten Thousand Reasons" panose="02040603050506020204" pitchFamily="18" charset="0"/>
                  <a:ea typeface="胡晓波男神体" panose="02010600030101010101" pitchFamily="2" charset="-122"/>
                  <a:cs typeface="胡晓波男神体" panose="02010600030101010101" pitchFamily="2" charset="-122"/>
                  <a:sym typeface="思源宋体 CN" panose="02020400000000000000" pitchFamily="18" charset="-122"/>
                </a:rPr>
                <a:t>Năng</a:t>
              </a:r>
              <a:r>
                <a:rPr lang="en-US" altLang="zh-CN" sz="36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SVN-KG Ten Thousand Reasons" panose="02040603050506020204" pitchFamily="18" charset="0"/>
                  <a:ea typeface="胡晓波男神体" panose="02010600030101010101" pitchFamily="2" charset="-122"/>
                  <a:cs typeface="胡晓波男神体" panose="02010600030101010101" pitchFamily="2" charset="-122"/>
                  <a:sym typeface="思源宋体 CN" panose="02020400000000000000" pitchFamily="18" charset="-122"/>
                </a:rPr>
                <a:t> </a:t>
              </a:r>
              <a:r>
                <a:rPr lang="en-US" altLang="zh-CN" sz="36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SVN-KG Ten Thousand Reasons" panose="02040603050506020204" pitchFamily="18" charset="0"/>
                  <a:ea typeface="胡晓波男神体" panose="02010600030101010101" pitchFamily="2" charset="-122"/>
                  <a:cs typeface="胡晓波男神体" panose="02010600030101010101" pitchFamily="2" charset="-122"/>
                  <a:sym typeface="思源宋体 CN" panose="02020400000000000000" pitchFamily="18" charset="-122"/>
                </a:rPr>
                <a:t>lực</a:t>
              </a:r>
              <a:r>
                <a:rPr lang="en-US" altLang="zh-CN" sz="36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SVN-KG Ten Thousand Reasons" panose="02040603050506020204" pitchFamily="18" charset="0"/>
                  <a:ea typeface="胡晓波男神体" panose="02010600030101010101" pitchFamily="2" charset="-122"/>
                  <a:cs typeface="胡晓波男神体" panose="02010600030101010101" pitchFamily="2" charset="-122"/>
                  <a:sym typeface="思源宋体 CN" panose="02020400000000000000" pitchFamily="18" charset="-122"/>
                </a:rPr>
                <a:t> </a:t>
              </a:r>
              <a:r>
                <a:rPr lang="en-US" altLang="zh-CN" sz="36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SVN-KG Ten Thousand Reasons" panose="02040603050506020204" pitchFamily="18" charset="0"/>
                  <a:ea typeface="胡晓波男神体" panose="02010600030101010101" pitchFamily="2" charset="-122"/>
                  <a:cs typeface="胡晓波男神体" panose="02010600030101010101" pitchFamily="2" charset="-122"/>
                  <a:sym typeface="思源宋体 CN" panose="02020400000000000000" pitchFamily="18" charset="-122"/>
                </a:rPr>
                <a:t>đặc</a:t>
              </a:r>
              <a:r>
                <a:rPr lang="en-US" altLang="zh-CN" sz="36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SVN-KG Ten Thousand Reasons" panose="02040603050506020204" pitchFamily="18" charset="0"/>
                  <a:ea typeface="胡晓波男神体" panose="02010600030101010101" pitchFamily="2" charset="-122"/>
                  <a:cs typeface="胡晓波男神体" panose="02010600030101010101" pitchFamily="2" charset="-122"/>
                  <a:sym typeface="思源宋体 CN" panose="02020400000000000000" pitchFamily="18" charset="-122"/>
                </a:rPr>
                <a:t> </a:t>
              </a:r>
              <a:r>
                <a:rPr lang="en-US" altLang="zh-CN" sz="36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SVN-KG Ten Thousand Reasons" panose="02040603050506020204" pitchFamily="18" charset="0"/>
                  <a:ea typeface="胡晓波男神体" panose="02010600030101010101" pitchFamily="2" charset="-122"/>
                  <a:cs typeface="胡晓波男神体" panose="02010600030101010101" pitchFamily="2" charset="-122"/>
                  <a:sym typeface="思源宋体 CN" panose="02020400000000000000" pitchFamily="18" charset="-122"/>
                </a:rPr>
                <a:t>thù</a:t>
              </a:r>
              <a:endParaRPr lang="zh-CN" altLang="en-US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SVN-KG Ten Thousand Reasons" panose="02040603050506020204" pitchFamily="18" charset="0"/>
                <a:ea typeface="胡晓波男神体" panose="02010600030101010101" pitchFamily="2" charset="-122"/>
                <a:cs typeface="胡晓波男神体" panose="02010600030101010101" pitchFamily="2" charset="-122"/>
                <a:sym typeface="思源宋体 CN" panose="02020400000000000000" pitchFamily="18" charset="-122"/>
              </a:endParaRPr>
            </a:p>
          </p:txBody>
        </p:sp>
        <p:grpSp>
          <p:nvGrpSpPr>
            <p:cNvPr id="17" name="组合 16">
              <a:extLst>
                <a:ext uri="{FF2B5EF4-FFF2-40B4-BE49-F238E27FC236}">
                  <a16:creationId xmlns:a16="http://schemas.microsoft.com/office/drawing/2014/main" id="{64B3C8D8-9ECB-690B-EAAE-DE9DAB572F8E}"/>
                </a:ext>
              </a:extLst>
            </p:cNvPr>
            <p:cNvGrpSpPr/>
            <p:nvPr/>
          </p:nvGrpSpPr>
          <p:grpSpPr>
            <a:xfrm>
              <a:off x="4229100" y="1387554"/>
              <a:ext cx="646331" cy="646331"/>
              <a:chOff x="4229100" y="1387554"/>
              <a:chExt cx="646331" cy="646331"/>
            </a:xfrm>
          </p:grpSpPr>
          <p:sp>
            <p:nvSpPr>
              <p:cNvPr id="18" name="椭圆 17">
                <a:extLst>
                  <a:ext uri="{FF2B5EF4-FFF2-40B4-BE49-F238E27FC236}">
                    <a16:creationId xmlns:a16="http://schemas.microsoft.com/office/drawing/2014/main" id="{C7DD2579-9788-AD95-D365-52482616FBDB}"/>
                  </a:ext>
                </a:extLst>
              </p:cNvPr>
              <p:cNvSpPr/>
              <p:nvPr/>
            </p:nvSpPr>
            <p:spPr>
              <a:xfrm>
                <a:off x="4229100" y="1387554"/>
                <a:ext cx="646331" cy="646331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SVN-KG Ten Thousand Reasons" panose="02040603050506020204" pitchFamily="18" charset="0"/>
                  <a:ea typeface="思源宋体 CN" panose="02020400000000000000" pitchFamily="18" charset="-122"/>
                  <a:sym typeface="思源宋体 CN" panose="02020400000000000000" pitchFamily="18" charset="-122"/>
                </a:endParaRPr>
              </a:p>
            </p:txBody>
          </p:sp>
          <p:sp>
            <p:nvSpPr>
              <p:cNvPr id="19" name="文本框 18">
                <a:extLst>
                  <a:ext uri="{FF2B5EF4-FFF2-40B4-BE49-F238E27FC236}">
                    <a16:creationId xmlns:a16="http://schemas.microsoft.com/office/drawing/2014/main" id="{62FD635A-2CB3-6A2F-6DC4-7C8DD971FA55}"/>
                  </a:ext>
                </a:extLst>
              </p:cNvPr>
              <p:cNvSpPr txBox="1"/>
              <p:nvPr/>
            </p:nvSpPr>
            <p:spPr>
              <a:xfrm>
                <a:off x="4283216" y="1449109"/>
                <a:ext cx="55108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28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SVN-KG Ten Thousand Reasons" panose="02040603050506020204" pitchFamily="18" charset="0"/>
                    <a:ea typeface="思源宋体 CN" panose="02020400000000000000" pitchFamily="18" charset="-122"/>
                    <a:sym typeface="思源宋体 CN" panose="02020400000000000000" pitchFamily="18" charset="-122"/>
                  </a:rPr>
                  <a:t>1</a:t>
                </a:r>
                <a:endParaRPr lang="zh-CN" altLang="en-US" sz="28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SVN-KG Ten Thousand Reasons" panose="02040603050506020204" pitchFamily="18" charset="0"/>
                  <a:ea typeface="思源宋体 CN" panose="02020400000000000000" pitchFamily="18" charset="-122"/>
                  <a:sym typeface="思源宋体 CN" panose="02020400000000000000" pitchFamily="18" charset="-122"/>
                </a:endParaRPr>
              </a:p>
            </p:txBody>
          </p:sp>
        </p:grpSp>
      </p:grp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2E7BB6E5-BFE3-351B-06C1-51D3D4B11B9F}"/>
              </a:ext>
            </a:extLst>
          </p:cNvPr>
          <p:cNvGrpSpPr/>
          <p:nvPr/>
        </p:nvGrpSpPr>
        <p:grpSpPr>
          <a:xfrm>
            <a:off x="7223857" y="1048424"/>
            <a:ext cx="5323005" cy="675977"/>
            <a:chOff x="3861635" y="1357908"/>
            <a:chExt cx="5323005" cy="675977"/>
          </a:xfrm>
        </p:grpSpPr>
        <p:sp>
          <p:nvSpPr>
            <p:cNvPr id="23" name="文本框 22">
              <a:extLst>
                <a:ext uri="{FF2B5EF4-FFF2-40B4-BE49-F238E27FC236}">
                  <a16:creationId xmlns:a16="http://schemas.microsoft.com/office/drawing/2014/main" id="{DCD6232A-461B-E4AE-EB54-1CEA2AF91BEB}"/>
                </a:ext>
              </a:extLst>
            </p:cNvPr>
            <p:cNvSpPr txBox="1"/>
            <p:nvPr/>
          </p:nvSpPr>
          <p:spPr>
            <a:xfrm>
              <a:off x="3861635" y="1357908"/>
              <a:ext cx="532300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6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SVN-KG Ten Thousand Reasons" panose="02040603050506020204" pitchFamily="18" charset="0"/>
                  <a:ea typeface="胡晓波男神体" panose="02010600030101010101" pitchFamily="2" charset="-122"/>
                  <a:cs typeface="胡晓波男神体" panose="02010600030101010101" pitchFamily="2" charset="-122"/>
                  <a:sym typeface="思源宋体 CN" panose="02020400000000000000" pitchFamily="18" charset="-122"/>
                </a:rPr>
                <a:t>Năng</a:t>
              </a:r>
              <a:r>
                <a:rPr lang="en-US" altLang="zh-CN" sz="36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SVN-KG Ten Thousand Reasons" panose="02040603050506020204" pitchFamily="18" charset="0"/>
                  <a:ea typeface="胡晓波男神体" panose="02010600030101010101" pitchFamily="2" charset="-122"/>
                  <a:cs typeface="胡晓波男神体" panose="02010600030101010101" pitchFamily="2" charset="-122"/>
                  <a:sym typeface="思源宋体 CN" panose="02020400000000000000" pitchFamily="18" charset="-122"/>
                </a:rPr>
                <a:t> </a:t>
              </a:r>
              <a:r>
                <a:rPr lang="en-US" altLang="zh-CN" sz="36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SVN-KG Ten Thousand Reasons" panose="02040603050506020204" pitchFamily="18" charset="0"/>
                  <a:ea typeface="胡晓波男神体" panose="02010600030101010101" pitchFamily="2" charset="-122"/>
                  <a:cs typeface="胡晓波男神体" panose="02010600030101010101" pitchFamily="2" charset="-122"/>
                  <a:sym typeface="思源宋体 CN" panose="02020400000000000000" pitchFamily="18" charset="-122"/>
                </a:rPr>
                <a:t>lực</a:t>
              </a:r>
              <a:r>
                <a:rPr lang="en-US" altLang="zh-CN" sz="36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SVN-KG Ten Thousand Reasons" panose="02040603050506020204" pitchFamily="18" charset="0"/>
                  <a:ea typeface="胡晓波男神体" panose="02010600030101010101" pitchFamily="2" charset="-122"/>
                  <a:cs typeface="胡晓波男神体" panose="02010600030101010101" pitchFamily="2" charset="-122"/>
                  <a:sym typeface="思源宋体 CN" panose="02020400000000000000" pitchFamily="18" charset="-122"/>
                </a:rPr>
                <a:t> </a:t>
              </a:r>
              <a:r>
                <a:rPr lang="en-US" altLang="zh-CN" sz="36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SVN-KG Ten Thousand Reasons" panose="02040603050506020204" pitchFamily="18" charset="0"/>
                  <a:ea typeface="胡晓波男神体" panose="02010600030101010101" pitchFamily="2" charset="-122"/>
                  <a:cs typeface="胡晓波男神体" panose="02010600030101010101" pitchFamily="2" charset="-122"/>
                  <a:sym typeface="思源宋体 CN" panose="02020400000000000000" pitchFamily="18" charset="-122"/>
                </a:rPr>
                <a:t>chung</a:t>
              </a:r>
              <a:endParaRPr lang="zh-CN" altLang="en-US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SVN-KG Ten Thousand Reasons" panose="02040603050506020204" pitchFamily="18" charset="0"/>
                <a:ea typeface="胡晓波男神体" panose="02010600030101010101" pitchFamily="2" charset="-122"/>
                <a:cs typeface="胡晓波男神体" panose="02010600030101010101" pitchFamily="2" charset="-122"/>
                <a:sym typeface="思源宋体 CN" panose="02020400000000000000" pitchFamily="18" charset="-122"/>
              </a:endParaRPr>
            </a:p>
          </p:txBody>
        </p:sp>
        <p:grpSp>
          <p:nvGrpSpPr>
            <p:cNvPr id="24" name="组合 23">
              <a:extLst>
                <a:ext uri="{FF2B5EF4-FFF2-40B4-BE49-F238E27FC236}">
                  <a16:creationId xmlns:a16="http://schemas.microsoft.com/office/drawing/2014/main" id="{DF1034DB-C5A4-B97E-5D4A-347C639B8271}"/>
                </a:ext>
              </a:extLst>
            </p:cNvPr>
            <p:cNvGrpSpPr/>
            <p:nvPr/>
          </p:nvGrpSpPr>
          <p:grpSpPr>
            <a:xfrm>
              <a:off x="4229100" y="1387554"/>
              <a:ext cx="701469" cy="646331"/>
              <a:chOff x="4229100" y="1387554"/>
              <a:chExt cx="701469" cy="646331"/>
            </a:xfrm>
          </p:grpSpPr>
          <p:sp>
            <p:nvSpPr>
              <p:cNvPr id="25" name="椭圆 24">
                <a:extLst>
                  <a:ext uri="{FF2B5EF4-FFF2-40B4-BE49-F238E27FC236}">
                    <a16:creationId xmlns:a16="http://schemas.microsoft.com/office/drawing/2014/main" id="{1B532BD1-F0B9-B349-0599-1DC213D1249F}"/>
                  </a:ext>
                </a:extLst>
              </p:cNvPr>
              <p:cNvSpPr/>
              <p:nvPr/>
            </p:nvSpPr>
            <p:spPr>
              <a:xfrm>
                <a:off x="4229100" y="1387554"/>
                <a:ext cx="646331" cy="646331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思源宋体 CN" panose="02020400000000000000" pitchFamily="18" charset="-122"/>
                  <a:ea typeface="思源宋体 CN" panose="02020400000000000000" pitchFamily="18" charset="-122"/>
                  <a:sym typeface="思源宋体 CN" panose="02020400000000000000" pitchFamily="18" charset="-122"/>
                </a:endParaRPr>
              </a:p>
            </p:txBody>
          </p:sp>
          <p:sp>
            <p:nvSpPr>
              <p:cNvPr id="26" name="文本框 25">
                <a:extLst>
                  <a:ext uri="{FF2B5EF4-FFF2-40B4-BE49-F238E27FC236}">
                    <a16:creationId xmlns:a16="http://schemas.microsoft.com/office/drawing/2014/main" id="{7B44927B-E29D-9B3A-9762-6A20B9138C09}"/>
                  </a:ext>
                </a:extLst>
              </p:cNvPr>
              <p:cNvSpPr txBox="1"/>
              <p:nvPr/>
            </p:nvSpPr>
            <p:spPr>
              <a:xfrm>
                <a:off x="4379489" y="1433262"/>
                <a:ext cx="55108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8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SVN-KG Ten Thousand Reasons" panose="02040603050506020204" pitchFamily="18" charset="0"/>
                    <a:ea typeface="思源宋体 CN" panose="02020400000000000000" pitchFamily="18" charset="-122"/>
                    <a:sym typeface="思源宋体 CN" panose="02020400000000000000" pitchFamily="18" charset="-122"/>
                  </a:rPr>
                  <a:t>2</a:t>
                </a:r>
                <a:endParaRPr lang="zh-CN" altLang="en-US" sz="28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SVN-KG Ten Thousand Reasons" panose="02040603050506020204" pitchFamily="18" charset="0"/>
                  <a:ea typeface="思源宋体 CN" panose="02020400000000000000" pitchFamily="18" charset="-122"/>
                  <a:sym typeface="思源宋体 CN" panose="02020400000000000000" pitchFamily="18" charset="-122"/>
                </a:endParaRPr>
              </a:p>
            </p:txBody>
          </p:sp>
        </p:grpSp>
      </p:grpSp>
      <p:grpSp>
        <p:nvGrpSpPr>
          <p:cNvPr id="27" name="组合 26">
            <a:extLst>
              <a:ext uri="{FF2B5EF4-FFF2-40B4-BE49-F238E27FC236}">
                <a16:creationId xmlns:a16="http://schemas.microsoft.com/office/drawing/2014/main" id="{B073DD3C-56FD-8ED2-DC8F-05A3259ED0BC}"/>
              </a:ext>
            </a:extLst>
          </p:cNvPr>
          <p:cNvGrpSpPr/>
          <p:nvPr/>
        </p:nvGrpSpPr>
        <p:grpSpPr>
          <a:xfrm>
            <a:off x="6811076" y="4022857"/>
            <a:ext cx="5323005" cy="664403"/>
            <a:chOff x="3392035" y="1387554"/>
            <a:chExt cx="5323005" cy="664403"/>
          </a:xfrm>
        </p:grpSpPr>
        <p:sp>
          <p:nvSpPr>
            <p:cNvPr id="30" name="文本框 29">
              <a:extLst>
                <a:ext uri="{FF2B5EF4-FFF2-40B4-BE49-F238E27FC236}">
                  <a16:creationId xmlns:a16="http://schemas.microsoft.com/office/drawing/2014/main" id="{16E48757-5D69-1785-6D0F-FAA5F6635E9F}"/>
                </a:ext>
              </a:extLst>
            </p:cNvPr>
            <p:cNvSpPr txBox="1"/>
            <p:nvPr/>
          </p:nvSpPr>
          <p:spPr>
            <a:xfrm>
              <a:off x="3392035" y="1405626"/>
              <a:ext cx="532300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6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SVN-KG Ten Thousand Reasons" panose="02040603050506020204" pitchFamily="18" charset="0"/>
                  <a:ea typeface="胡晓波男神体" panose="02010600030101010101" pitchFamily="2" charset="-122"/>
                  <a:cs typeface="胡晓波男神体" panose="02010600030101010101" pitchFamily="2" charset="-122"/>
                  <a:sym typeface="思源宋体 CN" panose="02020400000000000000" pitchFamily="18" charset="-122"/>
                </a:rPr>
                <a:t>PHẨM CHẤT</a:t>
              </a:r>
              <a:endParaRPr lang="zh-CN" altLang="en-US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SVN-KG Ten Thousand Reasons" panose="02040603050506020204" pitchFamily="18" charset="0"/>
                <a:ea typeface="胡晓波男神体" panose="02010600030101010101" pitchFamily="2" charset="-122"/>
                <a:cs typeface="胡晓波男神体" panose="02010600030101010101" pitchFamily="2" charset="-122"/>
                <a:sym typeface="思源宋体 CN" panose="02020400000000000000" pitchFamily="18" charset="-122"/>
              </a:endParaRPr>
            </a:p>
          </p:txBody>
        </p:sp>
        <p:grpSp>
          <p:nvGrpSpPr>
            <p:cNvPr id="31" name="组合 30">
              <a:extLst>
                <a:ext uri="{FF2B5EF4-FFF2-40B4-BE49-F238E27FC236}">
                  <a16:creationId xmlns:a16="http://schemas.microsoft.com/office/drawing/2014/main" id="{40C36913-F4E5-89C5-4B38-BB63165D04DA}"/>
                </a:ext>
              </a:extLst>
            </p:cNvPr>
            <p:cNvGrpSpPr/>
            <p:nvPr/>
          </p:nvGrpSpPr>
          <p:grpSpPr>
            <a:xfrm>
              <a:off x="4229100" y="1387554"/>
              <a:ext cx="669803" cy="646331"/>
              <a:chOff x="4229100" y="1387554"/>
              <a:chExt cx="669803" cy="646331"/>
            </a:xfrm>
          </p:grpSpPr>
          <p:sp>
            <p:nvSpPr>
              <p:cNvPr id="32" name="椭圆 31">
                <a:extLst>
                  <a:ext uri="{FF2B5EF4-FFF2-40B4-BE49-F238E27FC236}">
                    <a16:creationId xmlns:a16="http://schemas.microsoft.com/office/drawing/2014/main" id="{6D6A4CF6-AE27-B402-E35E-9B90E1501396}"/>
                  </a:ext>
                </a:extLst>
              </p:cNvPr>
              <p:cNvSpPr/>
              <p:nvPr/>
            </p:nvSpPr>
            <p:spPr>
              <a:xfrm>
                <a:off x="4229100" y="1387554"/>
                <a:ext cx="646331" cy="646331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SVN-KG Ten Thousand Reasons" panose="02040603050506020204" pitchFamily="18" charset="0"/>
                  <a:ea typeface="思源宋体 CN" panose="02020400000000000000" pitchFamily="18" charset="-122"/>
                  <a:sym typeface="思源宋体 CN" panose="02020400000000000000" pitchFamily="18" charset="-122"/>
                </a:endParaRPr>
              </a:p>
            </p:txBody>
          </p:sp>
          <p:sp>
            <p:nvSpPr>
              <p:cNvPr id="33" name="文本框 32">
                <a:extLst>
                  <a:ext uri="{FF2B5EF4-FFF2-40B4-BE49-F238E27FC236}">
                    <a16:creationId xmlns:a16="http://schemas.microsoft.com/office/drawing/2014/main" id="{1EEE25DF-A4B1-D0B4-BA65-F6F960B1744A}"/>
                  </a:ext>
                </a:extLst>
              </p:cNvPr>
              <p:cNvSpPr txBox="1"/>
              <p:nvPr/>
            </p:nvSpPr>
            <p:spPr>
              <a:xfrm>
                <a:off x="4347823" y="1449109"/>
                <a:ext cx="55108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80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SVN-KG Ten Thousand Reasons" panose="02040603050506020204" pitchFamily="18" charset="0"/>
                    <a:ea typeface="思源宋体 CN" panose="02020400000000000000" pitchFamily="18" charset="-122"/>
                    <a:sym typeface="思源宋体 CN" panose="02020400000000000000" pitchFamily="18" charset="-122"/>
                  </a:rPr>
                  <a:t>3</a:t>
                </a:r>
                <a:endParaRPr lang="zh-CN" altLang="en-US" sz="28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SVN-KG Ten Thousand Reasons" panose="02040603050506020204" pitchFamily="18" charset="0"/>
                  <a:ea typeface="思源宋体 CN" panose="02020400000000000000" pitchFamily="18" charset="-122"/>
                  <a:sym typeface="思源宋体 CN" panose="02020400000000000000" pitchFamily="18" charset="-122"/>
                </a:endParaRPr>
              </a:p>
            </p:txBody>
          </p:sp>
        </p:grpSp>
      </p:grpSp>
      <p:sp>
        <p:nvSpPr>
          <p:cNvPr id="4" name="Rectangle 3"/>
          <p:cNvSpPr/>
          <p:nvPr/>
        </p:nvSpPr>
        <p:spPr>
          <a:xfrm>
            <a:off x="1083876" y="1681316"/>
            <a:ext cx="6096000" cy="4708981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algn="just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nl-NL" sz="2000" dirty="0" smtClean="0">
                <a:latin typeface="Cambria" panose="02040503050406030204" pitchFamily="18" charset="0"/>
                <a:ea typeface="Cambria" panose="02040503050406030204" pitchFamily="18" charset="0"/>
              </a:rPr>
              <a:t>Hiểu </a:t>
            </a:r>
            <a:r>
              <a:rPr lang="nl-NL" sz="2000" dirty="0">
                <a:latin typeface="Cambria" panose="02040503050406030204" pitchFamily="18" charset="0"/>
                <a:ea typeface="Cambria" panose="02040503050406030204" pitchFamily="18" charset="0"/>
              </a:rPr>
              <a:t>biết và phân biệt được các từ ngữ chỉ sự vật trong tự nhiên, từ ngữ chỉ đặc điểm của các sự vật; biết đặt câu với các từ ngữ đó. Dựa vào tranh, VB cho trước, biết đặt và trả lời câu hỏi về thời gian địa điểm.</a:t>
            </a:r>
            <a:endParaRPr lang="en-US" sz="20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42900" indent="-342900" algn="just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nl-NL" sz="2000" dirty="0" smtClean="0">
                <a:latin typeface="Cambria" panose="02040503050406030204" pitchFamily="18" charset="0"/>
                <a:ea typeface="Cambria" panose="02040503050406030204" pitchFamily="18" charset="0"/>
              </a:rPr>
              <a:t>Hiểu </a:t>
            </a:r>
            <a:r>
              <a:rPr lang="nl-NL" sz="2000" dirty="0">
                <a:latin typeface="Cambria" panose="02040503050406030204" pitchFamily="18" charset="0"/>
                <a:ea typeface="Cambria" panose="02040503050406030204" pitchFamily="18" charset="0"/>
              </a:rPr>
              <a:t>biết về thế giới thiên nhiên, từ đó biết yêu quý, bảo về các </a:t>
            </a:r>
            <a:r>
              <a:rPr lang="nl-NL" sz="2000" dirty="0" smtClean="0">
                <a:latin typeface="Cambria" panose="02040503050406030204" pitchFamily="18" charset="0"/>
                <a:ea typeface="Cambria" panose="02040503050406030204" pitchFamily="18" charset="0"/>
              </a:rPr>
              <a:t>loài </a:t>
            </a:r>
            <a:r>
              <a:rPr lang="nl-NL" sz="2000" dirty="0">
                <a:latin typeface="Cambria" panose="02040503050406030204" pitchFamily="18" charset="0"/>
                <a:ea typeface="Cambria" panose="02040503050406030204" pitchFamily="18" charset="0"/>
              </a:rPr>
              <a:t>thú, bảo vệ môi trường sống của chúng. Chia sẻ với người thân những hiểu biết về thế giới thiên nhiên. </a:t>
            </a:r>
            <a:endParaRPr lang="en-US" sz="20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42900" indent="-342900" algn="just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nl-NL" sz="2000" dirty="0" smtClean="0">
                <a:latin typeface="Cambria" panose="02040503050406030204" pitchFamily="18" charset="0"/>
                <a:ea typeface="Cambria" panose="02040503050406030204" pitchFamily="18" charset="0"/>
              </a:rPr>
              <a:t>Phát </a:t>
            </a:r>
            <a:r>
              <a:rPr lang="nl-NL" sz="2000" dirty="0">
                <a:latin typeface="Cambria" panose="02040503050406030204" pitchFamily="18" charset="0"/>
                <a:ea typeface="Cambria" panose="02040503050406030204" pitchFamily="18" charset="0"/>
              </a:rPr>
              <a:t>triển năng lực ngôn ngữ.</a:t>
            </a:r>
            <a:endParaRPr lang="en-US" sz="20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741711" y="1955188"/>
            <a:ext cx="402356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20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r>
              <a:rPr lang="en-US" sz="20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lực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chủ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endParaRPr lang="en-US" sz="2000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indent="-285750" algn="just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20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r>
              <a:rPr lang="en-US" sz="20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lực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quyết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vấn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đề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sáng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tạo</a:t>
            </a:r>
            <a:endParaRPr lang="en-US" sz="2000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indent="-285750" algn="just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20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r>
              <a:rPr lang="en-US" sz="20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lực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giao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tiếp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tác</a:t>
            </a:r>
            <a:endParaRPr lang="en-US" sz="20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741711" y="4669188"/>
            <a:ext cx="6096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 algn="just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20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r>
              <a:rPr lang="en-US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chất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yêu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endParaRPr lang="en-US" sz="20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85750" indent="-285750" algn="just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20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r>
              <a:rPr lang="en-US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chất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ái</a:t>
            </a:r>
            <a:endParaRPr lang="en-US" sz="20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85750" indent="-285750" algn="just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20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r>
              <a:rPr lang="en-US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chất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chăm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chỉ</a:t>
            </a:r>
            <a:endParaRPr lang="en-US" sz="20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85750" indent="-285750" algn="just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20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r>
              <a:rPr lang="en-US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chất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trách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nhiệm</a:t>
            </a:r>
            <a:endPara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39914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75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25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4" grpId="0"/>
      <p:bldP spid="6" grpId="0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899886" y="794657"/>
            <a:ext cx="10392228" cy="5268686"/>
          </a:xfrm>
          <a:prstGeom prst="rect">
            <a:avLst/>
          </a:prstGeom>
          <a:solidFill>
            <a:schemeClr val="accent1">
              <a:lumMod val="20000"/>
              <a:lumOff val="80000"/>
              <a:alpha val="81000"/>
            </a:schemeClr>
          </a:solidFill>
          <a:ln w="38100">
            <a:solidFill>
              <a:schemeClr val="tx1"/>
            </a:solidFill>
            <a:prstDash val="dashDot"/>
          </a:ln>
          <a:effectLst>
            <a:outerShdw blurRad="317500" dist="38100" dir="2700000" algn="tl" rotWithShape="0">
              <a:schemeClr val="accent1">
                <a:lumMod val="7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9">
            <a:extLst>
              <a:ext uri="{FF2B5EF4-FFF2-40B4-BE49-F238E27FC236}">
                <a16:creationId xmlns:a16="http://schemas.microsoft.com/office/drawing/2014/main" id="{D873063E-174F-4A8F-82F6-F5D188EF755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923" r="1923" b="5582"/>
          <a:stretch/>
        </p:blipFill>
        <p:spPr>
          <a:xfrm>
            <a:off x="-22290" y="5165479"/>
            <a:ext cx="12192000" cy="1687152"/>
          </a:xfrm>
          <a:prstGeom prst="rect">
            <a:avLst/>
          </a:prstGeom>
        </p:spPr>
      </p:pic>
      <p:pic>
        <p:nvPicPr>
          <p:cNvPr id="9" name="图片 10">
            <a:extLst>
              <a:ext uri="{FF2B5EF4-FFF2-40B4-BE49-F238E27FC236}">
                <a16:creationId xmlns:a16="http://schemas.microsoft.com/office/drawing/2014/main" id="{2C6357C1-CD39-4AF0-8C98-B44AB710CCB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12422" y="968781"/>
            <a:ext cx="5145206" cy="514520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7596" y="833458"/>
            <a:ext cx="6072142" cy="5255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17984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ài hát Quê hương tươi đẹp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5378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899886" y="794657"/>
            <a:ext cx="10392228" cy="5268686"/>
          </a:xfrm>
          <a:prstGeom prst="rect">
            <a:avLst/>
          </a:prstGeom>
          <a:solidFill>
            <a:schemeClr val="accent1">
              <a:lumMod val="20000"/>
              <a:lumOff val="80000"/>
              <a:alpha val="81000"/>
            </a:schemeClr>
          </a:solidFill>
          <a:ln w="38100">
            <a:solidFill>
              <a:schemeClr val="tx1"/>
            </a:solidFill>
            <a:prstDash val="dashDot"/>
          </a:ln>
          <a:effectLst>
            <a:outerShdw blurRad="317500" dist="38100" dir="2700000" algn="tl" rotWithShape="0">
              <a:schemeClr val="accent1">
                <a:lumMod val="7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阿里巴巴普惠体"/>
              <a:cs typeface="+mn-cs"/>
            </a:endParaRPr>
          </a:p>
        </p:txBody>
      </p:sp>
      <p:pic>
        <p:nvPicPr>
          <p:cNvPr id="8" name="图片 9">
            <a:extLst>
              <a:ext uri="{FF2B5EF4-FFF2-40B4-BE49-F238E27FC236}">
                <a16:creationId xmlns:a16="http://schemas.microsoft.com/office/drawing/2014/main" id="{D873063E-174F-4A8F-82F6-F5D188EF755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923" r="1923" b="5582"/>
          <a:stretch/>
        </p:blipFill>
        <p:spPr>
          <a:xfrm>
            <a:off x="-22290" y="5165479"/>
            <a:ext cx="12192000" cy="1687152"/>
          </a:xfrm>
          <a:prstGeom prst="rect">
            <a:avLst/>
          </a:prstGeom>
        </p:spPr>
      </p:pic>
      <p:pic>
        <p:nvPicPr>
          <p:cNvPr id="11" name="图片 7">
            <a:extLst>
              <a:ext uri="{FF2B5EF4-FFF2-40B4-BE49-F238E27FC236}">
                <a16:creationId xmlns:a16="http://schemas.microsoft.com/office/drawing/2014/main" id="{031B17B8-2728-4A19-A0EF-37F591515C6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8640" y="727350"/>
            <a:ext cx="5434473" cy="543447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11218" y="875443"/>
            <a:ext cx="6072142" cy="5255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3502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9">
            <a:extLst>
              <a:ext uri="{FF2B5EF4-FFF2-40B4-BE49-F238E27FC236}">
                <a16:creationId xmlns:a16="http://schemas.microsoft.com/office/drawing/2014/main" id="{B4A500FC-972E-0F16-9B40-9F4A8A2784EB}"/>
              </a:ext>
            </a:extLst>
          </p:cNvPr>
          <p:cNvGrpSpPr/>
          <p:nvPr/>
        </p:nvGrpSpPr>
        <p:grpSpPr>
          <a:xfrm>
            <a:off x="183976" y="-127451"/>
            <a:ext cx="11229573" cy="1615827"/>
            <a:chOff x="3144350" y="311808"/>
            <a:chExt cx="11229573" cy="1615827"/>
          </a:xfrm>
        </p:grpSpPr>
        <p:sp>
          <p:nvSpPr>
            <p:cNvPr id="4" name="矩形: 圆角 10">
              <a:extLst>
                <a:ext uri="{FF2B5EF4-FFF2-40B4-BE49-F238E27FC236}">
                  <a16:creationId xmlns:a16="http://schemas.microsoft.com/office/drawing/2014/main" id="{AFB02932-4D75-7DEE-49BB-1620E06AD16B}"/>
                </a:ext>
              </a:extLst>
            </p:cNvPr>
            <p:cNvSpPr/>
            <p:nvPr/>
          </p:nvSpPr>
          <p:spPr>
            <a:xfrm>
              <a:off x="4298576" y="698434"/>
              <a:ext cx="10075347" cy="804377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  <a:spcAft>
                  <a:spcPts val="0"/>
                </a:spcAft>
              </a:pPr>
              <a:r>
                <a:rPr lang="nl-NL" sz="36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Xếp các từ ngữ dưới đây vào nhóm thích hợp </a:t>
              </a:r>
              <a:endPara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" name="文本框 11">
              <a:extLst>
                <a:ext uri="{FF2B5EF4-FFF2-40B4-BE49-F238E27FC236}">
                  <a16:creationId xmlns:a16="http://schemas.microsoft.com/office/drawing/2014/main" id="{34EDE21C-BB55-0DFE-AC62-16DE7B31C146}"/>
                </a:ext>
              </a:extLst>
            </p:cNvPr>
            <p:cNvSpPr txBox="1"/>
            <p:nvPr/>
          </p:nvSpPr>
          <p:spPr>
            <a:xfrm>
              <a:off x="3144350" y="311808"/>
              <a:ext cx="1572433" cy="16158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zh-CN" sz="6600" b="1" dirty="0">
                  <a:solidFill>
                    <a:srgbClr val="4D5559"/>
                  </a:solidFill>
                  <a:latin typeface="思源宋体 CN" panose="02020400000000000000" pitchFamily="18" charset="-122"/>
                  <a:ea typeface="思源宋体 CN" panose="02020400000000000000" pitchFamily="18" charset="-122"/>
                  <a:sym typeface="思源宋体 CN" panose="02020400000000000000" pitchFamily="18" charset="-122"/>
                </a:rPr>
                <a:t>1</a:t>
              </a:r>
              <a:endParaRPr lang="zh-CN" altLang="en-US" sz="6600" b="1" dirty="0">
                <a:solidFill>
                  <a:srgbClr val="4D5559"/>
                </a:solidFill>
                <a:latin typeface="思源宋体 CN" panose="02020400000000000000" pitchFamily="18" charset="-122"/>
                <a:ea typeface="思源宋体 CN" panose="02020400000000000000" pitchFamily="18" charset="-122"/>
                <a:sym typeface="思源宋体 CN" panose="02020400000000000000" pitchFamily="18" charset="-122"/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818453" y="1311727"/>
            <a:ext cx="2486969" cy="1126550"/>
            <a:chOff x="1388964" y="2183809"/>
            <a:chExt cx="2849741" cy="1126550"/>
          </a:xfrm>
        </p:grpSpPr>
        <p:grpSp>
          <p:nvGrpSpPr>
            <p:cNvPr id="29" name="Group 28"/>
            <p:cNvGrpSpPr/>
            <p:nvPr/>
          </p:nvGrpSpPr>
          <p:grpSpPr>
            <a:xfrm>
              <a:off x="1388964" y="2183809"/>
              <a:ext cx="2849741" cy="1126550"/>
              <a:chOff x="1412113" y="2022019"/>
              <a:chExt cx="2718661" cy="1377387"/>
            </a:xfrm>
          </p:grpSpPr>
          <p:sp>
            <p:nvSpPr>
              <p:cNvPr id="31" name="Cloud 30"/>
              <p:cNvSpPr/>
              <p:nvPr/>
            </p:nvSpPr>
            <p:spPr>
              <a:xfrm>
                <a:off x="1412113" y="2022019"/>
                <a:ext cx="2718661" cy="1377387"/>
              </a:xfrm>
              <a:prstGeom prst="cloud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Cloud 31"/>
              <p:cNvSpPr/>
              <p:nvPr/>
            </p:nvSpPr>
            <p:spPr>
              <a:xfrm>
                <a:off x="1529788" y="2022019"/>
                <a:ext cx="2499760" cy="1377387"/>
              </a:xfrm>
              <a:prstGeom prst="cloud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0" name="文本框 2"/>
            <p:cNvSpPr txBox="1"/>
            <p:nvPr/>
          </p:nvSpPr>
          <p:spPr>
            <a:xfrm>
              <a:off x="1580658" y="2435910"/>
              <a:ext cx="255194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b="1" dirty="0" err="1" smtClean="0">
                  <a:solidFill>
                    <a:schemeClr val="bg2">
                      <a:lumMod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Arial" panose="020B0604020202020204" pitchFamily="34" charset="0"/>
                </a:rPr>
                <a:t>mênh</a:t>
              </a:r>
              <a:r>
                <a:rPr lang="en-US" altLang="zh-CN" sz="2800" b="1" dirty="0" smtClean="0">
                  <a:solidFill>
                    <a:schemeClr val="bg2">
                      <a:lumMod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Arial" panose="020B0604020202020204" pitchFamily="34" charset="0"/>
                </a:rPr>
                <a:t> </a:t>
              </a:r>
              <a:r>
                <a:rPr lang="en-US" altLang="zh-CN" sz="2800" b="1" dirty="0" err="1" smtClean="0">
                  <a:solidFill>
                    <a:schemeClr val="bg2">
                      <a:lumMod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Arial" panose="020B0604020202020204" pitchFamily="34" charset="0"/>
                </a:rPr>
                <a:t>mông</a:t>
              </a:r>
              <a:endParaRPr lang="zh-CN" altLang="en-US" sz="2800" b="1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思源黑体 CN Medium" panose="020B0600000000000000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3667003" y="1311727"/>
            <a:ext cx="2486969" cy="1126550"/>
            <a:chOff x="1388964" y="2183809"/>
            <a:chExt cx="2849741" cy="1126550"/>
          </a:xfrm>
        </p:grpSpPr>
        <p:grpSp>
          <p:nvGrpSpPr>
            <p:cNvPr id="34" name="Group 33"/>
            <p:cNvGrpSpPr/>
            <p:nvPr/>
          </p:nvGrpSpPr>
          <p:grpSpPr>
            <a:xfrm>
              <a:off x="1388964" y="2183809"/>
              <a:ext cx="2849741" cy="1126550"/>
              <a:chOff x="1412113" y="2022019"/>
              <a:chExt cx="2718661" cy="1377387"/>
            </a:xfrm>
          </p:grpSpPr>
          <p:sp>
            <p:nvSpPr>
              <p:cNvPr id="36" name="Cloud 35"/>
              <p:cNvSpPr/>
              <p:nvPr/>
            </p:nvSpPr>
            <p:spPr>
              <a:xfrm>
                <a:off x="1412113" y="2022019"/>
                <a:ext cx="2718661" cy="1377387"/>
              </a:xfrm>
              <a:prstGeom prst="cloud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7" name="Cloud 36"/>
              <p:cNvSpPr/>
              <p:nvPr/>
            </p:nvSpPr>
            <p:spPr>
              <a:xfrm>
                <a:off x="1529788" y="2022019"/>
                <a:ext cx="2499760" cy="1377387"/>
              </a:xfrm>
              <a:prstGeom prst="cloud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35" name="文本框 2"/>
            <p:cNvSpPr txBox="1"/>
            <p:nvPr/>
          </p:nvSpPr>
          <p:spPr>
            <a:xfrm>
              <a:off x="1580658" y="2435910"/>
              <a:ext cx="255194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b="1" dirty="0" err="1" smtClean="0">
                  <a:solidFill>
                    <a:schemeClr val="bg2">
                      <a:lumMod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Arial" panose="020B0604020202020204" pitchFamily="34" charset="0"/>
                </a:rPr>
                <a:t>núi</a:t>
              </a:r>
              <a:endParaRPr lang="zh-CN" altLang="en-US" sz="2800" b="1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思源黑体 CN Medium" panose="020B0600000000000000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6389392" y="1311727"/>
            <a:ext cx="2486969" cy="1126550"/>
            <a:chOff x="1388964" y="2183809"/>
            <a:chExt cx="2849741" cy="1126550"/>
          </a:xfrm>
        </p:grpSpPr>
        <p:grpSp>
          <p:nvGrpSpPr>
            <p:cNvPr id="39" name="Group 38"/>
            <p:cNvGrpSpPr/>
            <p:nvPr/>
          </p:nvGrpSpPr>
          <p:grpSpPr>
            <a:xfrm>
              <a:off x="1388964" y="2183809"/>
              <a:ext cx="2849741" cy="1126550"/>
              <a:chOff x="1412113" y="2022019"/>
              <a:chExt cx="2718661" cy="1377387"/>
            </a:xfrm>
          </p:grpSpPr>
          <p:sp>
            <p:nvSpPr>
              <p:cNvPr id="41" name="Cloud 40"/>
              <p:cNvSpPr/>
              <p:nvPr/>
            </p:nvSpPr>
            <p:spPr>
              <a:xfrm>
                <a:off x="1412113" y="2022019"/>
                <a:ext cx="2718661" cy="1377387"/>
              </a:xfrm>
              <a:prstGeom prst="cloud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2" name="Cloud 41"/>
              <p:cNvSpPr/>
              <p:nvPr/>
            </p:nvSpPr>
            <p:spPr>
              <a:xfrm>
                <a:off x="1529788" y="2022019"/>
                <a:ext cx="2499760" cy="1377387"/>
              </a:xfrm>
              <a:prstGeom prst="cloud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40" name="文本框 2"/>
            <p:cNvSpPr txBox="1"/>
            <p:nvPr/>
          </p:nvSpPr>
          <p:spPr>
            <a:xfrm>
              <a:off x="1580658" y="2435910"/>
              <a:ext cx="255194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b="1" dirty="0" err="1" smtClean="0">
                  <a:solidFill>
                    <a:schemeClr val="bg2">
                      <a:lumMod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Arial" panose="020B0604020202020204" pitchFamily="34" charset="0"/>
                </a:rPr>
                <a:t>uốn</a:t>
              </a:r>
              <a:r>
                <a:rPr lang="en-US" altLang="zh-CN" sz="2800" b="1" dirty="0" smtClean="0">
                  <a:solidFill>
                    <a:schemeClr val="bg2">
                      <a:lumMod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Arial" panose="020B0604020202020204" pitchFamily="34" charset="0"/>
                </a:rPr>
                <a:t> </a:t>
              </a:r>
              <a:r>
                <a:rPr lang="en-US" altLang="zh-CN" sz="2800" b="1" dirty="0" err="1" smtClean="0">
                  <a:solidFill>
                    <a:schemeClr val="bg2">
                      <a:lumMod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Arial" panose="020B0604020202020204" pitchFamily="34" charset="0"/>
                </a:rPr>
                <a:t>lượn</a:t>
              </a:r>
              <a:endParaRPr lang="zh-CN" altLang="en-US" sz="2800" b="1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思源黑体 CN Medium" panose="020B0600000000000000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9111781" y="1311727"/>
            <a:ext cx="2486969" cy="1126550"/>
            <a:chOff x="1388964" y="2183809"/>
            <a:chExt cx="2849741" cy="1126550"/>
          </a:xfrm>
        </p:grpSpPr>
        <p:grpSp>
          <p:nvGrpSpPr>
            <p:cNvPr id="44" name="Group 43"/>
            <p:cNvGrpSpPr/>
            <p:nvPr/>
          </p:nvGrpSpPr>
          <p:grpSpPr>
            <a:xfrm>
              <a:off x="1388964" y="2183809"/>
              <a:ext cx="2849741" cy="1126550"/>
              <a:chOff x="1412113" y="2022019"/>
              <a:chExt cx="2718661" cy="1377387"/>
            </a:xfrm>
          </p:grpSpPr>
          <p:sp>
            <p:nvSpPr>
              <p:cNvPr id="46" name="Cloud 45"/>
              <p:cNvSpPr/>
              <p:nvPr/>
            </p:nvSpPr>
            <p:spPr>
              <a:xfrm>
                <a:off x="1412113" y="2022019"/>
                <a:ext cx="2718661" cy="1377387"/>
              </a:xfrm>
              <a:prstGeom prst="cloud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7" name="Cloud 46"/>
              <p:cNvSpPr/>
              <p:nvPr/>
            </p:nvSpPr>
            <p:spPr>
              <a:xfrm>
                <a:off x="1529788" y="2022019"/>
                <a:ext cx="2499760" cy="1377387"/>
              </a:xfrm>
              <a:prstGeom prst="cloud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45" name="文本框 2"/>
            <p:cNvSpPr txBox="1"/>
            <p:nvPr/>
          </p:nvSpPr>
          <p:spPr>
            <a:xfrm>
              <a:off x="1495071" y="2243794"/>
              <a:ext cx="255194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b="1" dirty="0" err="1" smtClean="0">
                  <a:solidFill>
                    <a:schemeClr val="bg2">
                      <a:lumMod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Arial" panose="020B0604020202020204" pitchFamily="34" charset="0"/>
                </a:rPr>
                <a:t>ruộng</a:t>
              </a:r>
              <a:r>
                <a:rPr lang="en-US" altLang="zh-CN" sz="2400" b="1" dirty="0" smtClean="0">
                  <a:solidFill>
                    <a:schemeClr val="bg2">
                      <a:lumMod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Arial" panose="020B0604020202020204" pitchFamily="34" charset="0"/>
                </a:rPr>
                <a:t> </a:t>
              </a:r>
            </a:p>
            <a:p>
              <a:pPr algn="ctr"/>
              <a:r>
                <a:rPr lang="en-US" altLang="zh-CN" sz="2400" b="1" dirty="0" err="1" smtClean="0">
                  <a:solidFill>
                    <a:schemeClr val="bg2">
                      <a:lumMod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Arial" panose="020B0604020202020204" pitchFamily="34" charset="0"/>
                </a:rPr>
                <a:t>bậc</a:t>
              </a:r>
              <a:r>
                <a:rPr lang="en-US" altLang="zh-CN" sz="2400" b="1" dirty="0" smtClean="0">
                  <a:solidFill>
                    <a:schemeClr val="bg2">
                      <a:lumMod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Arial" panose="020B0604020202020204" pitchFamily="34" charset="0"/>
                </a:rPr>
                <a:t> thang</a:t>
              </a:r>
              <a:endParaRPr lang="zh-CN" altLang="en-US" sz="2400" b="1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思源黑体 CN Medium" panose="020B0600000000000000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818453" y="2690378"/>
            <a:ext cx="2486969" cy="1126550"/>
            <a:chOff x="1388964" y="2183809"/>
            <a:chExt cx="2849741" cy="1126550"/>
          </a:xfrm>
        </p:grpSpPr>
        <p:grpSp>
          <p:nvGrpSpPr>
            <p:cNvPr id="49" name="Group 48"/>
            <p:cNvGrpSpPr/>
            <p:nvPr/>
          </p:nvGrpSpPr>
          <p:grpSpPr>
            <a:xfrm>
              <a:off x="1388964" y="2183809"/>
              <a:ext cx="2849741" cy="1126550"/>
              <a:chOff x="1412113" y="2022019"/>
              <a:chExt cx="2718661" cy="1377387"/>
            </a:xfrm>
          </p:grpSpPr>
          <p:sp>
            <p:nvSpPr>
              <p:cNvPr id="51" name="Cloud 50"/>
              <p:cNvSpPr/>
              <p:nvPr/>
            </p:nvSpPr>
            <p:spPr>
              <a:xfrm>
                <a:off x="1412113" y="2022019"/>
                <a:ext cx="2718661" cy="1377387"/>
              </a:xfrm>
              <a:prstGeom prst="cloud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2" name="Cloud 51"/>
              <p:cNvSpPr/>
              <p:nvPr/>
            </p:nvSpPr>
            <p:spPr>
              <a:xfrm>
                <a:off x="1529788" y="2022019"/>
                <a:ext cx="2499760" cy="1377387"/>
              </a:xfrm>
              <a:prstGeom prst="cloud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50" name="文本框 2"/>
            <p:cNvSpPr txBox="1"/>
            <p:nvPr/>
          </p:nvSpPr>
          <p:spPr>
            <a:xfrm>
              <a:off x="1580658" y="2435910"/>
              <a:ext cx="255194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b="1" dirty="0" err="1" smtClean="0">
                  <a:solidFill>
                    <a:schemeClr val="bg2">
                      <a:lumMod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Arial" panose="020B0604020202020204" pitchFamily="34" charset="0"/>
                </a:rPr>
                <a:t>thác</a:t>
              </a:r>
              <a:r>
                <a:rPr lang="en-US" altLang="zh-CN" sz="2800" b="1" dirty="0" smtClean="0">
                  <a:solidFill>
                    <a:schemeClr val="bg2">
                      <a:lumMod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Arial" panose="020B0604020202020204" pitchFamily="34" charset="0"/>
                </a:rPr>
                <a:t> </a:t>
              </a:r>
              <a:r>
                <a:rPr lang="en-US" altLang="zh-CN" sz="2800" b="1" dirty="0" err="1" smtClean="0">
                  <a:solidFill>
                    <a:schemeClr val="bg2">
                      <a:lumMod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Arial" panose="020B0604020202020204" pitchFamily="34" charset="0"/>
                </a:rPr>
                <a:t>nước</a:t>
              </a:r>
              <a:endParaRPr lang="zh-CN" altLang="en-US" sz="2800" b="1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思源黑体 CN Medium" panose="020B0600000000000000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53" name="Group 52"/>
          <p:cNvGrpSpPr/>
          <p:nvPr/>
        </p:nvGrpSpPr>
        <p:grpSpPr>
          <a:xfrm>
            <a:off x="3667003" y="2690378"/>
            <a:ext cx="2486969" cy="1126550"/>
            <a:chOff x="1388964" y="2183809"/>
            <a:chExt cx="2849741" cy="1126550"/>
          </a:xfrm>
        </p:grpSpPr>
        <p:grpSp>
          <p:nvGrpSpPr>
            <p:cNvPr id="54" name="Group 53"/>
            <p:cNvGrpSpPr/>
            <p:nvPr/>
          </p:nvGrpSpPr>
          <p:grpSpPr>
            <a:xfrm>
              <a:off x="1388964" y="2183809"/>
              <a:ext cx="2849741" cy="1126550"/>
              <a:chOff x="1412113" y="2022019"/>
              <a:chExt cx="2718661" cy="1377387"/>
            </a:xfrm>
          </p:grpSpPr>
          <p:sp>
            <p:nvSpPr>
              <p:cNvPr id="56" name="Cloud 55"/>
              <p:cNvSpPr/>
              <p:nvPr/>
            </p:nvSpPr>
            <p:spPr>
              <a:xfrm>
                <a:off x="1412113" y="2022019"/>
                <a:ext cx="2718661" cy="1377387"/>
              </a:xfrm>
              <a:prstGeom prst="cloud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7" name="Cloud 56"/>
              <p:cNvSpPr/>
              <p:nvPr/>
            </p:nvSpPr>
            <p:spPr>
              <a:xfrm>
                <a:off x="1529788" y="2022019"/>
                <a:ext cx="2499760" cy="1377387"/>
              </a:xfrm>
              <a:prstGeom prst="cloud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55" name="文本框 2"/>
            <p:cNvSpPr txBox="1"/>
            <p:nvPr/>
          </p:nvSpPr>
          <p:spPr>
            <a:xfrm>
              <a:off x="1450637" y="2435910"/>
              <a:ext cx="274363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b="1" dirty="0" err="1" smtClean="0">
                  <a:solidFill>
                    <a:schemeClr val="bg2">
                      <a:lumMod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Arial" panose="020B0604020202020204" pitchFamily="34" charset="0"/>
                </a:rPr>
                <a:t>ngoằn</a:t>
              </a:r>
              <a:r>
                <a:rPr lang="en-US" altLang="zh-CN" sz="2800" b="1" dirty="0" smtClean="0">
                  <a:solidFill>
                    <a:schemeClr val="bg2">
                      <a:lumMod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Arial" panose="020B0604020202020204" pitchFamily="34" charset="0"/>
                </a:rPr>
                <a:t> </a:t>
              </a:r>
              <a:r>
                <a:rPr lang="en-US" altLang="zh-CN" sz="2800" b="1" dirty="0" err="1" smtClean="0">
                  <a:solidFill>
                    <a:schemeClr val="bg2">
                      <a:lumMod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Arial" panose="020B0604020202020204" pitchFamily="34" charset="0"/>
                </a:rPr>
                <a:t>ngoèo</a:t>
              </a:r>
              <a:endParaRPr lang="zh-CN" altLang="en-US" sz="2800" b="1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思源黑体 CN Medium" panose="020B0600000000000000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6389392" y="2690378"/>
            <a:ext cx="2486969" cy="1126550"/>
            <a:chOff x="1388964" y="2183809"/>
            <a:chExt cx="2849741" cy="1126550"/>
          </a:xfrm>
        </p:grpSpPr>
        <p:grpSp>
          <p:nvGrpSpPr>
            <p:cNvPr id="59" name="Group 58"/>
            <p:cNvGrpSpPr/>
            <p:nvPr/>
          </p:nvGrpSpPr>
          <p:grpSpPr>
            <a:xfrm>
              <a:off x="1388964" y="2183809"/>
              <a:ext cx="2849741" cy="1126550"/>
              <a:chOff x="1412113" y="2022019"/>
              <a:chExt cx="2718661" cy="1377387"/>
            </a:xfrm>
          </p:grpSpPr>
          <p:sp>
            <p:nvSpPr>
              <p:cNvPr id="61" name="Cloud 60"/>
              <p:cNvSpPr/>
              <p:nvPr/>
            </p:nvSpPr>
            <p:spPr>
              <a:xfrm>
                <a:off x="1412113" y="2022019"/>
                <a:ext cx="2718661" cy="1377387"/>
              </a:xfrm>
              <a:prstGeom prst="cloud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2" name="Cloud 61"/>
              <p:cNvSpPr/>
              <p:nvPr/>
            </p:nvSpPr>
            <p:spPr>
              <a:xfrm>
                <a:off x="1529788" y="2022019"/>
                <a:ext cx="2499760" cy="1377387"/>
              </a:xfrm>
              <a:prstGeom prst="cloud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60" name="文本框 2"/>
            <p:cNvSpPr txBox="1"/>
            <p:nvPr/>
          </p:nvSpPr>
          <p:spPr>
            <a:xfrm>
              <a:off x="1580658" y="2435910"/>
              <a:ext cx="255194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b="1" dirty="0" err="1" smtClean="0">
                  <a:solidFill>
                    <a:schemeClr val="bg2">
                      <a:lumMod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Arial" panose="020B0604020202020204" pitchFamily="34" charset="0"/>
                </a:rPr>
                <a:t>trắng</a:t>
              </a:r>
              <a:r>
                <a:rPr lang="en-US" altLang="zh-CN" sz="2800" b="1" dirty="0" smtClean="0">
                  <a:solidFill>
                    <a:schemeClr val="bg2">
                      <a:lumMod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Arial" panose="020B0604020202020204" pitchFamily="34" charset="0"/>
                </a:rPr>
                <a:t> </a:t>
              </a:r>
              <a:r>
                <a:rPr lang="en-US" altLang="zh-CN" sz="2800" b="1" dirty="0" err="1" smtClean="0">
                  <a:solidFill>
                    <a:schemeClr val="bg2">
                      <a:lumMod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Arial" panose="020B0604020202020204" pitchFamily="34" charset="0"/>
                </a:rPr>
                <a:t>xóa</a:t>
              </a:r>
              <a:endParaRPr lang="zh-CN" altLang="en-US" sz="2800" b="1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思源黑体 CN Medium" panose="020B0600000000000000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63" name="Group 62"/>
          <p:cNvGrpSpPr/>
          <p:nvPr/>
        </p:nvGrpSpPr>
        <p:grpSpPr>
          <a:xfrm>
            <a:off x="9111781" y="2690378"/>
            <a:ext cx="2486969" cy="1126550"/>
            <a:chOff x="1388964" y="2183809"/>
            <a:chExt cx="2849741" cy="1126550"/>
          </a:xfrm>
        </p:grpSpPr>
        <p:grpSp>
          <p:nvGrpSpPr>
            <p:cNvPr id="64" name="Group 63"/>
            <p:cNvGrpSpPr/>
            <p:nvPr/>
          </p:nvGrpSpPr>
          <p:grpSpPr>
            <a:xfrm>
              <a:off x="1388964" y="2183809"/>
              <a:ext cx="2849741" cy="1126550"/>
              <a:chOff x="1412113" y="2022019"/>
              <a:chExt cx="2718661" cy="1377387"/>
            </a:xfrm>
          </p:grpSpPr>
          <p:sp>
            <p:nvSpPr>
              <p:cNvPr id="66" name="Cloud 65"/>
              <p:cNvSpPr/>
              <p:nvPr/>
            </p:nvSpPr>
            <p:spPr>
              <a:xfrm>
                <a:off x="1412113" y="2022019"/>
                <a:ext cx="2718661" cy="1377387"/>
              </a:xfrm>
              <a:prstGeom prst="cloud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7" name="Cloud 66"/>
              <p:cNvSpPr/>
              <p:nvPr/>
            </p:nvSpPr>
            <p:spPr>
              <a:xfrm>
                <a:off x="1529788" y="2022019"/>
                <a:ext cx="2499760" cy="1377387"/>
              </a:xfrm>
              <a:prstGeom prst="cloud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65" name="文本框 2"/>
            <p:cNvSpPr txBox="1"/>
            <p:nvPr/>
          </p:nvSpPr>
          <p:spPr>
            <a:xfrm>
              <a:off x="1474550" y="2417835"/>
              <a:ext cx="255194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b="1" dirty="0" err="1" smtClean="0">
                  <a:solidFill>
                    <a:schemeClr val="bg2">
                      <a:lumMod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Arial" panose="020B0604020202020204" pitchFamily="34" charset="0"/>
                </a:rPr>
                <a:t>suối</a:t>
              </a:r>
              <a:endParaRPr lang="zh-CN" altLang="en-US" sz="2800" b="1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思源黑体 CN Medium" panose="020B0600000000000000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68" name="Group 67"/>
          <p:cNvGrpSpPr/>
          <p:nvPr/>
        </p:nvGrpSpPr>
        <p:grpSpPr>
          <a:xfrm>
            <a:off x="725853" y="4069029"/>
            <a:ext cx="2486969" cy="1126550"/>
            <a:chOff x="1388964" y="2183809"/>
            <a:chExt cx="2849741" cy="1126550"/>
          </a:xfrm>
        </p:grpSpPr>
        <p:grpSp>
          <p:nvGrpSpPr>
            <p:cNvPr id="69" name="Group 68"/>
            <p:cNvGrpSpPr/>
            <p:nvPr/>
          </p:nvGrpSpPr>
          <p:grpSpPr>
            <a:xfrm>
              <a:off x="1388964" y="2183809"/>
              <a:ext cx="2849741" cy="1126550"/>
              <a:chOff x="1412113" y="2022019"/>
              <a:chExt cx="2718661" cy="1377387"/>
            </a:xfrm>
          </p:grpSpPr>
          <p:sp>
            <p:nvSpPr>
              <p:cNvPr id="71" name="Cloud 70"/>
              <p:cNvSpPr/>
              <p:nvPr/>
            </p:nvSpPr>
            <p:spPr>
              <a:xfrm>
                <a:off x="1412113" y="2022019"/>
                <a:ext cx="2718661" cy="1377387"/>
              </a:xfrm>
              <a:prstGeom prst="cloud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2" name="Cloud 71"/>
              <p:cNvSpPr/>
              <p:nvPr/>
            </p:nvSpPr>
            <p:spPr>
              <a:xfrm>
                <a:off x="1529788" y="2022019"/>
                <a:ext cx="2499760" cy="1377387"/>
              </a:xfrm>
              <a:prstGeom prst="cloud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70" name="文本框 2"/>
            <p:cNvSpPr txBox="1"/>
            <p:nvPr/>
          </p:nvSpPr>
          <p:spPr>
            <a:xfrm>
              <a:off x="1580658" y="2435910"/>
              <a:ext cx="255194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b="1" dirty="0" err="1" smtClean="0">
                  <a:solidFill>
                    <a:schemeClr val="bg2">
                      <a:lumMod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Arial" panose="020B0604020202020204" pitchFamily="34" charset="0"/>
                </a:rPr>
                <a:t>sừng</a:t>
              </a:r>
              <a:r>
                <a:rPr lang="en-US" altLang="zh-CN" sz="2800" b="1" dirty="0" smtClean="0">
                  <a:solidFill>
                    <a:schemeClr val="bg2">
                      <a:lumMod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Arial" panose="020B0604020202020204" pitchFamily="34" charset="0"/>
                </a:rPr>
                <a:t> </a:t>
              </a:r>
              <a:r>
                <a:rPr lang="en-US" altLang="zh-CN" sz="2800" b="1" dirty="0" err="1" smtClean="0">
                  <a:solidFill>
                    <a:schemeClr val="bg2">
                      <a:lumMod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Arial" panose="020B0604020202020204" pitchFamily="34" charset="0"/>
                </a:rPr>
                <a:t>sững</a:t>
              </a:r>
              <a:endParaRPr lang="zh-CN" altLang="en-US" sz="2800" b="1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思源黑体 CN Medium" panose="020B0600000000000000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73" name="Group 72"/>
          <p:cNvGrpSpPr/>
          <p:nvPr/>
        </p:nvGrpSpPr>
        <p:grpSpPr>
          <a:xfrm>
            <a:off x="3574403" y="4069029"/>
            <a:ext cx="2486969" cy="1126550"/>
            <a:chOff x="1388964" y="2183809"/>
            <a:chExt cx="2849741" cy="1126550"/>
          </a:xfrm>
        </p:grpSpPr>
        <p:grpSp>
          <p:nvGrpSpPr>
            <p:cNvPr id="74" name="Group 73"/>
            <p:cNvGrpSpPr/>
            <p:nvPr/>
          </p:nvGrpSpPr>
          <p:grpSpPr>
            <a:xfrm>
              <a:off x="1388964" y="2183809"/>
              <a:ext cx="2849741" cy="1126550"/>
              <a:chOff x="1412113" y="2022019"/>
              <a:chExt cx="2718661" cy="1377387"/>
            </a:xfrm>
          </p:grpSpPr>
          <p:sp>
            <p:nvSpPr>
              <p:cNvPr id="76" name="Cloud 75"/>
              <p:cNvSpPr/>
              <p:nvPr/>
            </p:nvSpPr>
            <p:spPr>
              <a:xfrm>
                <a:off x="1412113" y="2022019"/>
                <a:ext cx="2718661" cy="1377387"/>
              </a:xfrm>
              <a:prstGeom prst="cloud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7" name="Cloud 76"/>
              <p:cNvSpPr/>
              <p:nvPr/>
            </p:nvSpPr>
            <p:spPr>
              <a:xfrm>
                <a:off x="1529788" y="2022019"/>
                <a:ext cx="2499760" cy="1377387"/>
              </a:xfrm>
              <a:prstGeom prst="cloud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75" name="文本框 2"/>
            <p:cNvSpPr txBox="1"/>
            <p:nvPr/>
          </p:nvSpPr>
          <p:spPr>
            <a:xfrm>
              <a:off x="1580658" y="2435910"/>
              <a:ext cx="255194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b="1" dirty="0" err="1" smtClean="0">
                  <a:solidFill>
                    <a:schemeClr val="bg2">
                      <a:lumMod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Arial" panose="020B0604020202020204" pitchFamily="34" charset="0"/>
                </a:rPr>
                <a:t>rừng</a:t>
              </a:r>
              <a:endParaRPr lang="zh-CN" altLang="en-US" sz="2800" b="1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思源黑体 CN Medium" panose="020B0600000000000000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78" name="Group 77"/>
          <p:cNvGrpSpPr/>
          <p:nvPr/>
        </p:nvGrpSpPr>
        <p:grpSpPr>
          <a:xfrm>
            <a:off x="6296792" y="4069029"/>
            <a:ext cx="2486969" cy="1126550"/>
            <a:chOff x="1388964" y="2183809"/>
            <a:chExt cx="2849741" cy="1126550"/>
          </a:xfrm>
        </p:grpSpPr>
        <p:grpSp>
          <p:nvGrpSpPr>
            <p:cNvPr id="79" name="Group 78"/>
            <p:cNvGrpSpPr/>
            <p:nvPr/>
          </p:nvGrpSpPr>
          <p:grpSpPr>
            <a:xfrm>
              <a:off x="1388964" y="2183809"/>
              <a:ext cx="2849741" cy="1126550"/>
              <a:chOff x="1412113" y="2022019"/>
              <a:chExt cx="2718661" cy="1377387"/>
            </a:xfrm>
          </p:grpSpPr>
          <p:sp>
            <p:nvSpPr>
              <p:cNvPr id="81" name="Cloud 80"/>
              <p:cNvSpPr/>
              <p:nvPr/>
            </p:nvSpPr>
            <p:spPr>
              <a:xfrm>
                <a:off x="1412113" y="2022019"/>
                <a:ext cx="2718661" cy="1377387"/>
              </a:xfrm>
              <a:prstGeom prst="cloud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2" name="Cloud 81"/>
              <p:cNvSpPr/>
              <p:nvPr/>
            </p:nvSpPr>
            <p:spPr>
              <a:xfrm>
                <a:off x="1529788" y="2022019"/>
                <a:ext cx="2499760" cy="1377387"/>
              </a:xfrm>
              <a:prstGeom prst="cloud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80" name="文本框 2"/>
            <p:cNvSpPr txBox="1"/>
            <p:nvPr/>
          </p:nvSpPr>
          <p:spPr>
            <a:xfrm>
              <a:off x="1580658" y="2435910"/>
              <a:ext cx="255194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b="1" dirty="0" err="1" smtClean="0">
                  <a:solidFill>
                    <a:schemeClr val="bg2">
                      <a:lumMod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Arial" panose="020B0604020202020204" pitchFamily="34" charset="0"/>
                </a:rPr>
                <a:t>gập</a:t>
              </a:r>
              <a:r>
                <a:rPr lang="en-US" altLang="zh-CN" sz="2800" b="1" dirty="0" smtClean="0">
                  <a:solidFill>
                    <a:schemeClr val="bg2">
                      <a:lumMod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Arial" panose="020B0604020202020204" pitchFamily="34" charset="0"/>
                </a:rPr>
                <a:t> </a:t>
              </a:r>
              <a:r>
                <a:rPr lang="en-US" altLang="zh-CN" sz="2800" b="1" dirty="0" err="1" smtClean="0">
                  <a:solidFill>
                    <a:schemeClr val="bg2">
                      <a:lumMod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Arial" panose="020B0604020202020204" pitchFamily="34" charset="0"/>
                </a:rPr>
                <a:t>ghềnh</a:t>
              </a:r>
              <a:endParaRPr lang="zh-CN" altLang="en-US" sz="2800" b="1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思源黑体 CN Medium" panose="020B0600000000000000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83" name="Group 82"/>
          <p:cNvGrpSpPr/>
          <p:nvPr/>
        </p:nvGrpSpPr>
        <p:grpSpPr>
          <a:xfrm>
            <a:off x="9019181" y="4069029"/>
            <a:ext cx="2486969" cy="1126550"/>
            <a:chOff x="1388964" y="2183809"/>
            <a:chExt cx="2849741" cy="1126550"/>
          </a:xfrm>
        </p:grpSpPr>
        <p:grpSp>
          <p:nvGrpSpPr>
            <p:cNvPr id="84" name="Group 83"/>
            <p:cNvGrpSpPr/>
            <p:nvPr/>
          </p:nvGrpSpPr>
          <p:grpSpPr>
            <a:xfrm>
              <a:off x="1388964" y="2183809"/>
              <a:ext cx="2849741" cy="1126550"/>
              <a:chOff x="1412113" y="2022019"/>
              <a:chExt cx="2718661" cy="1377387"/>
            </a:xfrm>
          </p:grpSpPr>
          <p:sp>
            <p:nvSpPr>
              <p:cNvPr id="86" name="Cloud 85"/>
              <p:cNvSpPr/>
              <p:nvPr/>
            </p:nvSpPr>
            <p:spPr>
              <a:xfrm>
                <a:off x="1412113" y="2022019"/>
                <a:ext cx="2718661" cy="1377387"/>
              </a:xfrm>
              <a:prstGeom prst="cloud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7" name="Cloud 86"/>
              <p:cNvSpPr/>
              <p:nvPr/>
            </p:nvSpPr>
            <p:spPr>
              <a:xfrm>
                <a:off x="1529788" y="2022019"/>
                <a:ext cx="2499760" cy="1377387"/>
              </a:xfrm>
              <a:prstGeom prst="cloud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85" name="文本框 2"/>
            <p:cNvSpPr txBox="1"/>
            <p:nvPr/>
          </p:nvSpPr>
          <p:spPr>
            <a:xfrm>
              <a:off x="1601179" y="2435910"/>
              <a:ext cx="255194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b="1" dirty="0" err="1" smtClean="0">
                  <a:solidFill>
                    <a:schemeClr val="bg2">
                      <a:lumMod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Arial" panose="020B0604020202020204" pitchFamily="34" charset="0"/>
                </a:rPr>
                <a:t>quanh</a:t>
              </a:r>
              <a:r>
                <a:rPr lang="en-US" altLang="zh-CN" sz="2800" b="1" dirty="0" smtClean="0">
                  <a:solidFill>
                    <a:schemeClr val="bg2">
                      <a:lumMod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Arial" panose="020B0604020202020204" pitchFamily="34" charset="0"/>
                </a:rPr>
                <a:t> co</a:t>
              </a:r>
              <a:endParaRPr lang="zh-CN" altLang="en-US" sz="2800" b="1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思源黑体 CN Medium" panose="020B0600000000000000" pitchFamily="34" charset="-122"/>
                <a:sym typeface="Arial" panose="020B0604020202020204" pitchFamily="34" charset="0"/>
              </a:endParaRPr>
            </a:p>
          </p:txBody>
        </p:sp>
      </p:grpSp>
      <p:graphicFrame>
        <p:nvGraphicFramePr>
          <p:cNvPr id="88" name="Table 8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01548499"/>
              </p:ext>
            </p:extLst>
          </p:nvPr>
        </p:nvGraphicFramePr>
        <p:xfrm>
          <a:off x="2178600" y="5472946"/>
          <a:ext cx="8046720" cy="106273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023360">
                  <a:extLst>
                    <a:ext uri="{9D8B030D-6E8A-4147-A177-3AD203B41FA5}">
                      <a16:colId xmlns:a16="http://schemas.microsoft.com/office/drawing/2014/main" val="1410694779"/>
                    </a:ext>
                  </a:extLst>
                </a:gridCol>
                <a:gridCol w="4023360">
                  <a:extLst>
                    <a:ext uri="{9D8B030D-6E8A-4147-A177-3AD203B41FA5}">
                      <a16:colId xmlns:a16="http://schemas.microsoft.com/office/drawing/2014/main" val="271215806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nl-NL" sz="3200" b="1" dirty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Từ ngữ chỉ sự vật</a:t>
                      </a:r>
                      <a:endParaRPr lang="en-US" sz="2800" b="1" dirty="0"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nl-NL" sz="3200" b="1" dirty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Từ ngữ chỉ đặc điểm</a:t>
                      </a:r>
                      <a:endParaRPr lang="en-US" sz="2800" b="1" dirty="0"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095367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nl-NL" sz="3200" b="1" i="1" dirty="0" smtClean="0">
                          <a:solidFill>
                            <a:srgbClr val="C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M: </a:t>
                      </a:r>
                      <a:r>
                        <a:rPr lang="nl-NL" sz="3200" b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núi</a:t>
                      </a:r>
                      <a:endParaRPr lang="en-US" sz="2800" b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nl-NL" sz="3200" b="1" dirty="0" smtClean="0">
                          <a:solidFill>
                            <a:srgbClr val="C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M:</a:t>
                      </a:r>
                      <a:r>
                        <a:rPr lang="nl-NL" sz="3200" b="1" baseline="0" dirty="0" smtClean="0">
                          <a:solidFill>
                            <a:srgbClr val="C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nl-NL" sz="3200" b="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sừng sững</a:t>
                      </a:r>
                      <a:endParaRPr lang="en-US" sz="2800" b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609612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541934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9">
            <a:extLst>
              <a:ext uri="{FF2B5EF4-FFF2-40B4-BE49-F238E27FC236}">
                <a16:creationId xmlns:a16="http://schemas.microsoft.com/office/drawing/2014/main" id="{B4A500FC-972E-0F16-9B40-9F4A8A2784EB}"/>
              </a:ext>
            </a:extLst>
          </p:cNvPr>
          <p:cNvGrpSpPr/>
          <p:nvPr/>
        </p:nvGrpSpPr>
        <p:grpSpPr>
          <a:xfrm>
            <a:off x="183976" y="-127451"/>
            <a:ext cx="10785765" cy="1615827"/>
            <a:chOff x="3144350" y="311808"/>
            <a:chExt cx="10785765" cy="1615827"/>
          </a:xfrm>
        </p:grpSpPr>
        <p:sp>
          <p:nvSpPr>
            <p:cNvPr id="4" name="矩形: 圆角 10">
              <a:extLst>
                <a:ext uri="{FF2B5EF4-FFF2-40B4-BE49-F238E27FC236}">
                  <a16:creationId xmlns:a16="http://schemas.microsoft.com/office/drawing/2014/main" id="{AFB02932-4D75-7DEE-49BB-1620E06AD16B}"/>
                </a:ext>
              </a:extLst>
            </p:cNvPr>
            <p:cNvSpPr/>
            <p:nvPr/>
          </p:nvSpPr>
          <p:spPr>
            <a:xfrm>
              <a:off x="4298577" y="698434"/>
              <a:ext cx="9631538" cy="804377"/>
            </a:xfrm>
            <a:prstGeom prst="roundRect">
              <a:avLst/>
            </a:prstGeom>
            <a:gradFill flip="none" rotWithShape="1">
              <a:gsLst>
                <a:gs pos="0">
                  <a:schemeClr val="accent1"/>
                </a:gs>
                <a:gs pos="100000">
                  <a:schemeClr val="accent1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  <a:spcAft>
                  <a:spcPts val="0"/>
                </a:spcAft>
              </a:pPr>
              <a:r>
                <a:rPr lang="nl-NL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Xếp các từ ngữ dưới đây vào nhóm thích hợp </a:t>
              </a:r>
              <a:endParaRPr lang="en-US" sz="32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" name="文本框 11">
              <a:extLst>
                <a:ext uri="{FF2B5EF4-FFF2-40B4-BE49-F238E27FC236}">
                  <a16:creationId xmlns:a16="http://schemas.microsoft.com/office/drawing/2014/main" id="{34EDE21C-BB55-0DFE-AC62-16DE7B31C146}"/>
                </a:ext>
              </a:extLst>
            </p:cNvPr>
            <p:cNvSpPr txBox="1"/>
            <p:nvPr/>
          </p:nvSpPr>
          <p:spPr>
            <a:xfrm>
              <a:off x="3144350" y="311808"/>
              <a:ext cx="1572433" cy="16158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zh-CN" sz="6600" b="1" dirty="0">
                  <a:solidFill>
                    <a:srgbClr val="4D5559"/>
                  </a:solidFill>
                  <a:latin typeface="思源宋体 CN" panose="02020400000000000000" pitchFamily="18" charset="-122"/>
                  <a:ea typeface="思源宋体 CN" panose="02020400000000000000" pitchFamily="18" charset="-122"/>
                  <a:sym typeface="思源宋体 CN" panose="02020400000000000000" pitchFamily="18" charset="-122"/>
                </a:rPr>
                <a:t>1</a:t>
              </a:r>
              <a:endParaRPr lang="zh-CN" altLang="en-US" sz="6600" b="1" dirty="0">
                <a:solidFill>
                  <a:srgbClr val="4D5559"/>
                </a:solidFill>
                <a:latin typeface="思源宋体 CN" panose="02020400000000000000" pitchFamily="18" charset="-122"/>
                <a:ea typeface="思源宋体 CN" panose="02020400000000000000" pitchFamily="18" charset="-122"/>
                <a:sym typeface="思源宋体 CN" panose="02020400000000000000" pitchFamily="18" charset="-122"/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678948" y="1347206"/>
            <a:ext cx="2780868" cy="61345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mênh</a:t>
            </a:r>
            <a:r>
              <a:rPr lang="en-US" sz="3200" b="1" dirty="0" smtClean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mông</a:t>
            </a:r>
            <a:endParaRPr lang="en-US" sz="3200" b="1" dirty="0">
              <a:solidFill>
                <a:schemeClr val="accent5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9" name="Rectangle 88"/>
          <p:cNvSpPr/>
          <p:nvPr/>
        </p:nvSpPr>
        <p:spPr>
          <a:xfrm>
            <a:off x="3459816" y="1326234"/>
            <a:ext cx="5475840" cy="61345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diễn</a:t>
            </a:r>
            <a:r>
              <a:rPr lang="en-US" sz="32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tả</a:t>
            </a:r>
            <a:r>
              <a:rPr lang="en-US" sz="32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en-US" sz="32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rộng</a:t>
            </a:r>
            <a:r>
              <a:rPr lang="en-US" sz="32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32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vô</a:t>
            </a:r>
            <a:r>
              <a:rPr lang="en-US" sz="32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tận</a:t>
            </a:r>
            <a:r>
              <a:rPr lang="en-US" sz="32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en-US" sz="32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0" name="Rectangle 89"/>
          <p:cNvSpPr/>
          <p:nvPr/>
        </p:nvSpPr>
        <p:spPr>
          <a:xfrm>
            <a:off x="808056" y="2223343"/>
            <a:ext cx="2780868" cy="61345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err="1" smtClean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uốn</a:t>
            </a:r>
            <a:r>
              <a:rPr lang="en-US" sz="3200" b="1" dirty="0" smtClean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lượn</a:t>
            </a:r>
            <a:endParaRPr lang="en-US" sz="3200" b="1" dirty="0">
              <a:solidFill>
                <a:schemeClr val="accent5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1" name="Rectangle 90"/>
          <p:cNvSpPr/>
          <p:nvPr/>
        </p:nvSpPr>
        <p:spPr>
          <a:xfrm>
            <a:off x="4336500" y="3109965"/>
            <a:ext cx="7223424" cy="61345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canh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tác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đất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dốc</a:t>
            </a:r>
            <a:endParaRPr lang="en-US" sz="48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2" name="Rectangle 91"/>
          <p:cNvSpPr/>
          <p:nvPr/>
        </p:nvSpPr>
        <p:spPr>
          <a:xfrm>
            <a:off x="808056" y="3128592"/>
            <a:ext cx="3565824" cy="61345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err="1" smtClean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ruộng</a:t>
            </a:r>
            <a:r>
              <a:rPr lang="en-US" sz="3200" b="1" dirty="0" smtClean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bậc</a:t>
            </a:r>
            <a:r>
              <a:rPr lang="en-US" sz="3200" b="1" dirty="0" smtClean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thang</a:t>
            </a:r>
            <a:endParaRPr lang="en-US" sz="3200" b="1" dirty="0">
              <a:solidFill>
                <a:schemeClr val="accent5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3" name="Rectangle 92"/>
          <p:cNvSpPr/>
          <p:nvPr/>
        </p:nvSpPr>
        <p:spPr>
          <a:xfrm>
            <a:off x="3460726" y="2256067"/>
            <a:ext cx="7223424" cy="61345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uốn</a:t>
            </a:r>
            <a:r>
              <a:rPr lang="en-US" sz="32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32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đường</a:t>
            </a:r>
            <a:r>
              <a:rPr lang="en-US" sz="32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cong</a:t>
            </a:r>
            <a:r>
              <a:rPr lang="en-US" sz="32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lượn</a:t>
            </a:r>
            <a:r>
              <a:rPr lang="en-US" sz="32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liên</a:t>
            </a:r>
            <a:r>
              <a:rPr lang="en-US" sz="32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tiếp</a:t>
            </a:r>
            <a:endParaRPr lang="en-US" sz="32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4" name="Rectangle 93"/>
          <p:cNvSpPr/>
          <p:nvPr/>
        </p:nvSpPr>
        <p:spPr>
          <a:xfrm>
            <a:off x="3633422" y="3967284"/>
            <a:ext cx="7223424" cy="61345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cong</a:t>
            </a:r>
            <a:r>
              <a:rPr lang="en-US" sz="32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lang="en-US" sz="32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cong</a:t>
            </a:r>
            <a:r>
              <a:rPr lang="en-US" sz="32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32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nhiều</a:t>
            </a:r>
            <a:r>
              <a:rPr lang="en-US" sz="32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lần</a:t>
            </a:r>
            <a:endParaRPr lang="en-US" sz="72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5" name="Rectangle 94"/>
          <p:cNvSpPr/>
          <p:nvPr/>
        </p:nvSpPr>
        <p:spPr>
          <a:xfrm>
            <a:off x="808056" y="3985911"/>
            <a:ext cx="3565824" cy="61345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err="1" smtClean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ngoằn</a:t>
            </a:r>
            <a:r>
              <a:rPr lang="en-US" sz="3200" b="1" dirty="0" smtClean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ngoèo</a:t>
            </a:r>
            <a:endParaRPr lang="en-US" sz="3200" b="1" dirty="0">
              <a:solidFill>
                <a:schemeClr val="accent5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6" name="Rectangle 95"/>
          <p:cNvSpPr/>
          <p:nvPr/>
        </p:nvSpPr>
        <p:spPr>
          <a:xfrm>
            <a:off x="3558854" y="4843231"/>
            <a:ext cx="7223424" cy="61345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32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chỗ</a:t>
            </a:r>
            <a:r>
              <a:rPr lang="en-US" sz="32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lồi</a:t>
            </a:r>
            <a:r>
              <a:rPr lang="en-US" sz="32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lõm</a:t>
            </a:r>
            <a:r>
              <a:rPr lang="en-US" sz="32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32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32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phẳng</a:t>
            </a:r>
            <a:endParaRPr lang="en-US" sz="115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7" name="Rectangle 96"/>
          <p:cNvSpPr/>
          <p:nvPr/>
        </p:nvSpPr>
        <p:spPr>
          <a:xfrm>
            <a:off x="808056" y="4843231"/>
            <a:ext cx="3565824" cy="61345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err="1" smtClean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gập</a:t>
            </a:r>
            <a:r>
              <a:rPr lang="en-US" sz="3200" b="1" dirty="0" smtClean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ghềnh</a:t>
            </a:r>
            <a:endParaRPr lang="en-US" sz="3200" b="1" dirty="0">
              <a:solidFill>
                <a:schemeClr val="accent5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050" name="Picture 2" descr="Cung đường uốn lượn &quot;đặc sản&quot; Hà Giang, Việt Nam. #HaGiangVietNam - Photo  de Ha Giang, Ha Giang Province - Tripadviso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791" y="3150549"/>
            <a:ext cx="4540010" cy="30294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Mênh mông đồng cỏ Palouse ở Hoa Kỳ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3538" y="2606512"/>
            <a:ext cx="4956430" cy="37100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Rất Hay: Ruộng bậc thang là gì? Ruộng bậc thang ở đâu đẹp nhất Việt Nam?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5764" y="248270"/>
            <a:ext cx="4538345" cy="28591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Chóng mặt với con đường trăm khúc cua ngoằn ngoèo ở Trung Quố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587" y="641396"/>
            <a:ext cx="5069354" cy="33795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Con đường kỳ lạ: Trưa bằng phẳng, chiều gập ghềnh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3639" y="259175"/>
            <a:ext cx="7179248" cy="40440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10787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7" dur="500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4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"/>
                            </p:stCondLst>
                            <p:childTnLst>
                              <p:par>
                                <p:cTn id="9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8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9" grpId="0"/>
      <p:bldP spid="90" grpId="0"/>
      <p:bldP spid="91" grpId="0"/>
      <p:bldP spid="92" grpId="0"/>
      <p:bldP spid="93" grpId="0"/>
      <p:bldP spid="94" grpId="0"/>
      <p:bldP spid="95" grpId="0"/>
      <p:bldP spid="96" grpId="0"/>
      <p:bldP spid="9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9">
            <a:extLst>
              <a:ext uri="{FF2B5EF4-FFF2-40B4-BE49-F238E27FC236}">
                <a16:creationId xmlns:a16="http://schemas.microsoft.com/office/drawing/2014/main" id="{B4A500FC-972E-0F16-9B40-9F4A8A2784EB}"/>
              </a:ext>
            </a:extLst>
          </p:cNvPr>
          <p:cNvGrpSpPr/>
          <p:nvPr/>
        </p:nvGrpSpPr>
        <p:grpSpPr>
          <a:xfrm>
            <a:off x="183976" y="-127451"/>
            <a:ext cx="10785765" cy="1615827"/>
            <a:chOff x="3144350" y="311808"/>
            <a:chExt cx="10785765" cy="1615827"/>
          </a:xfrm>
        </p:grpSpPr>
        <p:sp>
          <p:nvSpPr>
            <p:cNvPr id="4" name="矩形: 圆角 10">
              <a:extLst>
                <a:ext uri="{FF2B5EF4-FFF2-40B4-BE49-F238E27FC236}">
                  <a16:creationId xmlns:a16="http://schemas.microsoft.com/office/drawing/2014/main" id="{AFB02932-4D75-7DEE-49BB-1620E06AD16B}"/>
                </a:ext>
              </a:extLst>
            </p:cNvPr>
            <p:cNvSpPr/>
            <p:nvPr/>
          </p:nvSpPr>
          <p:spPr>
            <a:xfrm>
              <a:off x="4298577" y="698434"/>
              <a:ext cx="9631538" cy="804377"/>
            </a:xfrm>
            <a:prstGeom prst="roundRect">
              <a:avLst/>
            </a:prstGeom>
            <a:gradFill flip="none" rotWithShape="1">
              <a:gsLst>
                <a:gs pos="0">
                  <a:schemeClr val="accent1"/>
                </a:gs>
                <a:gs pos="100000">
                  <a:schemeClr val="accent1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  <a:spcAft>
                  <a:spcPts val="0"/>
                </a:spcAft>
              </a:pPr>
              <a:r>
                <a:rPr lang="nl-NL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Xếp các từ ngữ dưới đây vào nhóm thích hợp </a:t>
              </a:r>
              <a:endParaRPr lang="en-US" sz="32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" name="文本框 11">
              <a:extLst>
                <a:ext uri="{FF2B5EF4-FFF2-40B4-BE49-F238E27FC236}">
                  <a16:creationId xmlns:a16="http://schemas.microsoft.com/office/drawing/2014/main" id="{34EDE21C-BB55-0DFE-AC62-16DE7B31C146}"/>
                </a:ext>
              </a:extLst>
            </p:cNvPr>
            <p:cNvSpPr txBox="1"/>
            <p:nvPr/>
          </p:nvSpPr>
          <p:spPr>
            <a:xfrm>
              <a:off x="3144350" y="311808"/>
              <a:ext cx="1572433" cy="16158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zh-CN" sz="6600" b="1" dirty="0">
                  <a:solidFill>
                    <a:srgbClr val="4D5559"/>
                  </a:solidFill>
                  <a:latin typeface="思源宋体 CN" panose="02020400000000000000" pitchFamily="18" charset="-122"/>
                  <a:ea typeface="思源宋体 CN" panose="02020400000000000000" pitchFamily="18" charset="-122"/>
                  <a:sym typeface="思源宋体 CN" panose="02020400000000000000" pitchFamily="18" charset="-122"/>
                </a:rPr>
                <a:t>1</a:t>
              </a:r>
              <a:endParaRPr lang="zh-CN" altLang="en-US" sz="6600" b="1" dirty="0">
                <a:solidFill>
                  <a:srgbClr val="4D5559"/>
                </a:solidFill>
                <a:latin typeface="思源宋体 CN" panose="02020400000000000000" pitchFamily="18" charset="-122"/>
                <a:ea typeface="思源宋体 CN" panose="02020400000000000000" pitchFamily="18" charset="-122"/>
                <a:sym typeface="思源宋体 CN" panose="02020400000000000000" pitchFamily="18" charset="-122"/>
              </a:endParaRPr>
            </a:p>
          </p:txBody>
        </p:sp>
      </p:grpSp>
      <p:graphicFrame>
        <p:nvGraphicFramePr>
          <p:cNvPr id="88" name="Table 8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0007365"/>
              </p:ext>
            </p:extLst>
          </p:nvPr>
        </p:nvGraphicFramePr>
        <p:xfrm>
          <a:off x="2130612" y="1239161"/>
          <a:ext cx="8503920" cy="299252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206240">
                  <a:extLst>
                    <a:ext uri="{9D8B030D-6E8A-4147-A177-3AD203B41FA5}">
                      <a16:colId xmlns:a16="http://schemas.microsoft.com/office/drawing/2014/main" val="1410694779"/>
                    </a:ext>
                  </a:extLst>
                </a:gridCol>
                <a:gridCol w="4297680">
                  <a:extLst>
                    <a:ext uri="{9D8B030D-6E8A-4147-A177-3AD203B41FA5}">
                      <a16:colId xmlns:a16="http://schemas.microsoft.com/office/drawing/2014/main" val="2712158065"/>
                    </a:ext>
                  </a:extLst>
                </a:gridCol>
              </a:tblGrid>
              <a:tr h="798583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nl-NL" sz="3200" b="1" dirty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Từ ngữ chỉ sự vật</a:t>
                      </a:r>
                      <a:endParaRPr lang="en-US" sz="2800" b="1" dirty="0"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nl-NL" sz="3200" b="1" dirty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Từ ngữ chỉ đặc điểm</a:t>
                      </a:r>
                      <a:endParaRPr lang="en-US" sz="2800" b="1" dirty="0"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0953677"/>
                  </a:ext>
                </a:extLst>
              </a:tr>
              <a:tr h="2193942"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nl-NL" sz="3200" b="1" i="1" dirty="0" smtClean="0">
                          <a:solidFill>
                            <a:srgbClr val="C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M: </a:t>
                      </a:r>
                      <a:r>
                        <a:rPr lang="nl-NL" sz="3200" b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núi</a:t>
                      </a:r>
                      <a:endParaRPr lang="en-US" sz="2800" b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nl-NL" sz="3200" b="1" dirty="0" smtClean="0">
                          <a:solidFill>
                            <a:srgbClr val="C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M:</a:t>
                      </a:r>
                      <a:r>
                        <a:rPr lang="nl-NL" sz="3200" b="1" baseline="0" dirty="0" smtClean="0">
                          <a:solidFill>
                            <a:srgbClr val="C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nl-NL" sz="3200" b="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sừng sững</a:t>
                      </a:r>
                      <a:endParaRPr lang="en-US" sz="2800" b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6096128"/>
                  </a:ext>
                </a:extLst>
              </a:tr>
            </a:tbl>
          </a:graphicData>
        </a:graphic>
      </p:graphicFrame>
      <p:sp>
        <p:nvSpPr>
          <p:cNvPr id="146" name="文本框 2"/>
          <p:cNvSpPr txBox="1"/>
          <p:nvPr/>
        </p:nvSpPr>
        <p:spPr>
          <a:xfrm>
            <a:off x="1338203" y="4413929"/>
            <a:ext cx="2227078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lg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 err="1" smtClean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mênh</a:t>
            </a:r>
            <a:r>
              <a:rPr lang="en-US" altLang="zh-CN" sz="2800" b="1" dirty="0" smtClean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b="1" dirty="0" err="1" smtClean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mông</a:t>
            </a:r>
            <a:endParaRPr lang="zh-CN" altLang="en-US" sz="2800" b="1" dirty="0">
              <a:solidFill>
                <a:schemeClr val="bg2">
                  <a:lumMod val="25000"/>
                </a:schemeClr>
              </a:solidFill>
              <a:latin typeface="Cambria" panose="02040503050406030204" pitchFamily="18" charset="0"/>
              <a:ea typeface="思源黑体 CN Medium" panose="020B0600000000000000" pitchFamily="34" charset="-122"/>
              <a:sym typeface="Arial" panose="020B0604020202020204" pitchFamily="34" charset="0"/>
            </a:endParaRPr>
          </a:p>
        </p:txBody>
      </p:sp>
      <p:sp>
        <p:nvSpPr>
          <p:cNvPr id="156" name="文本框 2"/>
          <p:cNvSpPr txBox="1"/>
          <p:nvPr/>
        </p:nvSpPr>
        <p:spPr>
          <a:xfrm>
            <a:off x="3925430" y="4413929"/>
            <a:ext cx="2407060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lg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 err="1" smtClean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uốn</a:t>
            </a:r>
            <a:r>
              <a:rPr lang="en-US" altLang="zh-CN" sz="2800" b="1" dirty="0" smtClean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b="1" dirty="0" err="1" smtClean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lượn</a:t>
            </a:r>
            <a:endParaRPr lang="zh-CN" altLang="en-US" sz="2800" b="1" dirty="0">
              <a:solidFill>
                <a:schemeClr val="bg2">
                  <a:lumMod val="25000"/>
                </a:schemeClr>
              </a:solidFill>
              <a:latin typeface="Cambria" panose="02040503050406030204" pitchFamily="18" charset="0"/>
              <a:ea typeface="思源黑体 CN Medium" panose="020B0600000000000000" pitchFamily="34" charset="-122"/>
              <a:sym typeface="Arial" panose="020B0604020202020204" pitchFamily="34" charset="0"/>
            </a:endParaRPr>
          </a:p>
        </p:txBody>
      </p:sp>
      <p:sp>
        <p:nvSpPr>
          <p:cNvPr id="161" name="文本框 2"/>
          <p:cNvSpPr txBox="1"/>
          <p:nvPr/>
        </p:nvSpPr>
        <p:spPr>
          <a:xfrm>
            <a:off x="6692639" y="4375866"/>
            <a:ext cx="3573684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lg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 err="1" smtClean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ruộng</a:t>
            </a:r>
            <a:r>
              <a:rPr lang="en-US" altLang="zh-CN" sz="2800" b="1" dirty="0" smtClean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b="1" dirty="0" err="1" smtClean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bậc</a:t>
            </a:r>
            <a:r>
              <a:rPr lang="en-US" altLang="zh-CN" sz="2800" b="1" dirty="0" smtClean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thang</a:t>
            </a:r>
            <a:endParaRPr lang="zh-CN" altLang="en-US" sz="2800" b="1" dirty="0">
              <a:solidFill>
                <a:schemeClr val="bg2">
                  <a:lumMod val="25000"/>
                </a:schemeClr>
              </a:solidFill>
              <a:latin typeface="Cambria" panose="02040503050406030204" pitchFamily="18" charset="0"/>
              <a:ea typeface="思源黑体 CN Medium" panose="020B0600000000000000" pitchFamily="34" charset="-122"/>
              <a:sym typeface="Arial" panose="020B0604020202020204" pitchFamily="34" charset="0"/>
            </a:endParaRPr>
          </a:p>
        </p:txBody>
      </p:sp>
      <p:sp>
        <p:nvSpPr>
          <p:cNvPr id="166" name="文本框 2"/>
          <p:cNvSpPr txBox="1"/>
          <p:nvPr/>
        </p:nvSpPr>
        <p:spPr>
          <a:xfrm>
            <a:off x="1338203" y="5040502"/>
            <a:ext cx="2227078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lg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 err="1" smtClean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thác</a:t>
            </a:r>
            <a:r>
              <a:rPr lang="en-US" altLang="zh-CN" sz="2800" b="1" dirty="0" smtClean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b="1" dirty="0" err="1" smtClean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nước</a:t>
            </a:r>
            <a:endParaRPr lang="zh-CN" altLang="en-US" sz="2800" b="1" dirty="0">
              <a:solidFill>
                <a:schemeClr val="bg2">
                  <a:lumMod val="25000"/>
                </a:schemeClr>
              </a:solidFill>
              <a:latin typeface="Cambria" panose="02040503050406030204" pitchFamily="18" charset="0"/>
              <a:ea typeface="思源黑体 CN Medium" panose="020B0600000000000000" pitchFamily="34" charset="-122"/>
              <a:sym typeface="Arial" panose="020B0604020202020204" pitchFamily="34" charset="0"/>
            </a:endParaRPr>
          </a:p>
        </p:txBody>
      </p:sp>
      <p:sp>
        <p:nvSpPr>
          <p:cNvPr id="171" name="文本框 2"/>
          <p:cNvSpPr txBox="1"/>
          <p:nvPr/>
        </p:nvSpPr>
        <p:spPr>
          <a:xfrm>
            <a:off x="6692639" y="5040502"/>
            <a:ext cx="2227078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lg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 err="1" smtClean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trắng</a:t>
            </a:r>
            <a:r>
              <a:rPr lang="en-US" altLang="zh-CN" sz="2800" b="1" dirty="0" smtClean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b="1" dirty="0" err="1" smtClean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xóa</a:t>
            </a:r>
            <a:endParaRPr lang="zh-CN" altLang="en-US" sz="2800" b="1" dirty="0">
              <a:solidFill>
                <a:schemeClr val="bg2">
                  <a:lumMod val="25000"/>
                </a:schemeClr>
              </a:solidFill>
              <a:latin typeface="Cambria" panose="02040503050406030204" pitchFamily="18" charset="0"/>
              <a:ea typeface="思源黑体 CN Medium" panose="020B0600000000000000" pitchFamily="34" charset="-122"/>
              <a:sym typeface="Arial" panose="020B0604020202020204" pitchFamily="34" charset="0"/>
            </a:endParaRPr>
          </a:p>
        </p:txBody>
      </p:sp>
      <p:sp>
        <p:nvSpPr>
          <p:cNvPr id="176" name="文本框 2"/>
          <p:cNvSpPr txBox="1"/>
          <p:nvPr/>
        </p:nvSpPr>
        <p:spPr>
          <a:xfrm>
            <a:off x="9279866" y="5043265"/>
            <a:ext cx="2227078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lg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 err="1" smtClean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suối</a:t>
            </a:r>
            <a:endParaRPr lang="zh-CN" altLang="en-US" sz="2800" b="1" dirty="0">
              <a:solidFill>
                <a:schemeClr val="bg2">
                  <a:lumMod val="25000"/>
                </a:schemeClr>
              </a:solidFill>
              <a:latin typeface="Cambria" panose="02040503050406030204" pitchFamily="18" charset="0"/>
              <a:ea typeface="思源黑体 CN Medium" panose="020B0600000000000000" pitchFamily="34" charset="-122"/>
              <a:sym typeface="Arial" panose="020B0604020202020204" pitchFamily="34" charset="0"/>
            </a:endParaRPr>
          </a:p>
        </p:txBody>
      </p:sp>
      <p:sp>
        <p:nvSpPr>
          <p:cNvPr id="186" name="文本框 2"/>
          <p:cNvSpPr txBox="1"/>
          <p:nvPr/>
        </p:nvSpPr>
        <p:spPr>
          <a:xfrm>
            <a:off x="1338203" y="5705138"/>
            <a:ext cx="2227078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lg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 err="1" smtClean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rừng</a:t>
            </a:r>
            <a:endParaRPr lang="zh-CN" altLang="en-US" sz="2800" b="1" dirty="0">
              <a:solidFill>
                <a:schemeClr val="bg2">
                  <a:lumMod val="25000"/>
                </a:schemeClr>
              </a:solidFill>
              <a:latin typeface="Cambria" panose="02040503050406030204" pitchFamily="18" charset="0"/>
              <a:ea typeface="思源黑体 CN Medium" panose="020B0600000000000000" pitchFamily="34" charset="-122"/>
              <a:sym typeface="Arial" panose="020B0604020202020204" pitchFamily="34" charset="0"/>
            </a:endParaRPr>
          </a:p>
        </p:txBody>
      </p:sp>
      <p:sp>
        <p:nvSpPr>
          <p:cNvPr id="191" name="文本框 2"/>
          <p:cNvSpPr txBox="1"/>
          <p:nvPr/>
        </p:nvSpPr>
        <p:spPr>
          <a:xfrm>
            <a:off x="3925430" y="5705138"/>
            <a:ext cx="2407060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lg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 err="1" smtClean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gập</a:t>
            </a:r>
            <a:r>
              <a:rPr lang="en-US" altLang="zh-CN" sz="2800" b="1" dirty="0" smtClean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b="1" dirty="0" err="1" smtClean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ghềnh</a:t>
            </a:r>
            <a:endParaRPr lang="zh-CN" altLang="en-US" sz="2800" b="1" dirty="0">
              <a:solidFill>
                <a:schemeClr val="bg2">
                  <a:lumMod val="25000"/>
                </a:schemeClr>
              </a:solidFill>
              <a:latin typeface="Cambria" panose="02040503050406030204" pitchFamily="18" charset="0"/>
              <a:ea typeface="思源黑体 CN Medium" panose="020B0600000000000000" pitchFamily="34" charset="-122"/>
              <a:sym typeface="Arial" panose="020B0604020202020204" pitchFamily="34" charset="0"/>
            </a:endParaRPr>
          </a:p>
        </p:txBody>
      </p:sp>
      <p:sp>
        <p:nvSpPr>
          <p:cNvPr id="196" name="文本框 2"/>
          <p:cNvSpPr txBox="1"/>
          <p:nvPr/>
        </p:nvSpPr>
        <p:spPr>
          <a:xfrm>
            <a:off x="6692639" y="5705138"/>
            <a:ext cx="2227078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lg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 err="1" smtClean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quanh</a:t>
            </a:r>
            <a:r>
              <a:rPr lang="en-US" altLang="zh-CN" sz="2800" b="1" dirty="0" smtClean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co</a:t>
            </a:r>
            <a:endParaRPr lang="zh-CN" altLang="en-US" sz="2800" b="1" dirty="0">
              <a:solidFill>
                <a:schemeClr val="bg2">
                  <a:lumMod val="25000"/>
                </a:schemeClr>
              </a:solidFill>
              <a:latin typeface="Cambria" panose="02040503050406030204" pitchFamily="18" charset="0"/>
              <a:ea typeface="思源黑体 CN Medium" panose="020B0600000000000000" pitchFamily="34" charset="-122"/>
              <a:sym typeface="Arial" panose="020B0604020202020204" pitchFamily="34" charset="0"/>
            </a:endParaRPr>
          </a:p>
        </p:txBody>
      </p:sp>
      <p:sp>
        <p:nvSpPr>
          <p:cNvPr id="201" name="文本框 2"/>
          <p:cNvSpPr txBox="1"/>
          <p:nvPr/>
        </p:nvSpPr>
        <p:spPr>
          <a:xfrm>
            <a:off x="3938121" y="5040502"/>
            <a:ext cx="2394369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lg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 err="1" smtClean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ngoằn</a:t>
            </a:r>
            <a:r>
              <a:rPr lang="en-US" altLang="zh-CN" sz="2800" b="1" dirty="0" smtClean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b="1" dirty="0" err="1" smtClean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ngoèo</a:t>
            </a:r>
            <a:endParaRPr lang="zh-CN" altLang="en-US" sz="2800" b="1" dirty="0">
              <a:solidFill>
                <a:schemeClr val="bg2">
                  <a:lumMod val="25000"/>
                </a:schemeClr>
              </a:solidFill>
              <a:latin typeface="Cambria" panose="02040503050406030204" pitchFamily="18" charset="0"/>
              <a:ea typeface="思源黑体 CN Medium" panose="020B0600000000000000" pitchFamily="34" charset="-122"/>
              <a:sym typeface="Arial" panose="020B0604020202020204" pitchFamily="34" charset="0"/>
            </a:endParaRPr>
          </a:p>
        </p:txBody>
      </p:sp>
      <p:sp>
        <p:nvSpPr>
          <p:cNvPr id="204" name="文本框 2"/>
          <p:cNvSpPr txBox="1"/>
          <p:nvPr/>
        </p:nvSpPr>
        <p:spPr>
          <a:xfrm>
            <a:off x="2493099" y="2527426"/>
            <a:ext cx="3573684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lg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 err="1" smtClean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ruộng</a:t>
            </a:r>
            <a:r>
              <a:rPr lang="en-US" altLang="zh-CN" sz="2800" b="1" dirty="0" smtClean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b="1" dirty="0" err="1" smtClean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bậc</a:t>
            </a:r>
            <a:r>
              <a:rPr lang="en-US" altLang="zh-CN" sz="2800" b="1" dirty="0" smtClean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thang</a:t>
            </a:r>
            <a:endParaRPr lang="zh-CN" altLang="en-US" sz="2800" b="1" dirty="0">
              <a:solidFill>
                <a:schemeClr val="bg2">
                  <a:lumMod val="25000"/>
                </a:schemeClr>
              </a:solidFill>
              <a:latin typeface="Cambria" panose="02040503050406030204" pitchFamily="18" charset="0"/>
              <a:ea typeface="思源黑体 CN Medium" panose="020B0600000000000000" pitchFamily="34" charset="-122"/>
              <a:sym typeface="Arial" panose="020B0604020202020204" pitchFamily="34" charset="0"/>
            </a:endParaRPr>
          </a:p>
        </p:txBody>
      </p:sp>
      <p:sp>
        <p:nvSpPr>
          <p:cNvPr id="205" name="文本框 2"/>
          <p:cNvSpPr txBox="1"/>
          <p:nvPr/>
        </p:nvSpPr>
        <p:spPr>
          <a:xfrm>
            <a:off x="2493099" y="3086277"/>
            <a:ext cx="2227078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lg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 err="1" smtClean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thác</a:t>
            </a:r>
            <a:r>
              <a:rPr lang="en-US" altLang="zh-CN" sz="2800" b="1" dirty="0" smtClean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b="1" dirty="0" err="1" smtClean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nước</a:t>
            </a:r>
            <a:endParaRPr lang="zh-CN" altLang="en-US" sz="2800" b="1" dirty="0">
              <a:solidFill>
                <a:schemeClr val="bg2">
                  <a:lumMod val="25000"/>
                </a:schemeClr>
              </a:solidFill>
              <a:latin typeface="Cambria" panose="02040503050406030204" pitchFamily="18" charset="0"/>
              <a:ea typeface="思源黑体 CN Medium" panose="020B0600000000000000" pitchFamily="34" charset="-122"/>
              <a:sym typeface="Arial" panose="020B0604020202020204" pitchFamily="34" charset="0"/>
            </a:endParaRPr>
          </a:p>
        </p:txBody>
      </p:sp>
      <p:sp>
        <p:nvSpPr>
          <p:cNvPr id="206" name="文本框 2"/>
          <p:cNvSpPr txBox="1"/>
          <p:nvPr/>
        </p:nvSpPr>
        <p:spPr>
          <a:xfrm>
            <a:off x="4855842" y="3086277"/>
            <a:ext cx="1210941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lg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 err="1" smtClean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suối</a:t>
            </a:r>
            <a:endParaRPr lang="zh-CN" altLang="en-US" sz="2800" b="1" dirty="0">
              <a:solidFill>
                <a:schemeClr val="bg2">
                  <a:lumMod val="25000"/>
                </a:schemeClr>
              </a:solidFill>
              <a:latin typeface="Cambria" panose="02040503050406030204" pitchFamily="18" charset="0"/>
              <a:ea typeface="思源黑体 CN Medium" panose="020B0600000000000000" pitchFamily="34" charset="-122"/>
              <a:sym typeface="Arial" panose="020B0604020202020204" pitchFamily="34" charset="0"/>
            </a:endParaRPr>
          </a:p>
        </p:txBody>
      </p:sp>
      <p:sp>
        <p:nvSpPr>
          <p:cNvPr id="207" name="文本框 2"/>
          <p:cNvSpPr txBox="1"/>
          <p:nvPr/>
        </p:nvSpPr>
        <p:spPr>
          <a:xfrm>
            <a:off x="2493099" y="3657600"/>
            <a:ext cx="2227078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lg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 err="1" smtClean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rừng</a:t>
            </a:r>
            <a:endParaRPr lang="zh-CN" altLang="en-US" sz="2800" b="1" dirty="0">
              <a:solidFill>
                <a:schemeClr val="bg2">
                  <a:lumMod val="25000"/>
                </a:schemeClr>
              </a:solidFill>
              <a:latin typeface="Cambria" panose="02040503050406030204" pitchFamily="18" charset="0"/>
              <a:ea typeface="思源黑体 CN Medium" panose="020B0600000000000000" pitchFamily="34" charset="-122"/>
              <a:sym typeface="Arial" panose="020B0604020202020204" pitchFamily="34" charset="0"/>
            </a:endParaRPr>
          </a:p>
        </p:txBody>
      </p:sp>
      <p:sp>
        <p:nvSpPr>
          <p:cNvPr id="208" name="文本框 2"/>
          <p:cNvSpPr txBox="1"/>
          <p:nvPr/>
        </p:nvSpPr>
        <p:spPr>
          <a:xfrm>
            <a:off x="6394545" y="2527426"/>
            <a:ext cx="2139243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lg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 err="1" smtClean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mênh</a:t>
            </a:r>
            <a:r>
              <a:rPr lang="en-US" altLang="zh-CN" sz="2800" b="1" dirty="0" smtClean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b="1" dirty="0" err="1" smtClean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mông</a:t>
            </a:r>
            <a:endParaRPr lang="zh-CN" altLang="en-US" sz="2800" b="1" dirty="0">
              <a:solidFill>
                <a:schemeClr val="bg2">
                  <a:lumMod val="25000"/>
                </a:schemeClr>
              </a:solidFill>
              <a:latin typeface="Cambria" panose="02040503050406030204" pitchFamily="18" charset="0"/>
              <a:ea typeface="思源黑体 CN Medium" panose="020B0600000000000000" pitchFamily="34" charset="-122"/>
              <a:sym typeface="Arial" panose="020B0604020202020204" pitchFamily="34" charset="0"/>
            </a:endParaRPr>
          </a:p>
        </p:txBody>
      </p:sp>
      <p:sp>
        <p:nvSpPr>
          <p:cNvPr id="209" name="文本框 2"/>
          <p:cNvSpPr txBox="1"/>
          <p:nvPr/>
        </p:nvSpPr>
        <p:spPr>
          <a:xfrm>
            <a:off x="8629859" y="2527426"/>
            <a:ext cx="1851887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lg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 err="1" smtClean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uốn</a:t>
            </a:r>
            <a:r>
              <a:rPr lang="en-US" altLang="zh-CN" sz="2800" b="1" dirty="0" smtClean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b="1" dirty="0" err="1" smtClean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lượn</a:t>
            </a:r>
            <a:endParaRPr lang="zh-CN" altLang="en-US" sz="2800" b="1" dirty="0">
              <a:solidFill>
                <a:schemeClr val="bg2">
                  <a:lumMod val="25000"/>
                </a:schemeClr>
              </a:solidFill>
              <a:latin typeface="Cambria" panose="02040503050406030204" pitchFamily="18" charset="0"/>
              <a:ea typeface="思源黑体 CN Medium" panose="020B0600000000000000" pitchFamily="34" charset="-122"/>
              <a:sym typeface="Arial" panose="020B0604020202020204" pitchFamily="34" charset="0"/>
            </a:endParaRPr>
          </a:p>
        </p:txBody>
      </p:sp>
      <p:sp>
        <p:nvSpPr>
          <p:cNvPr id="210" name="文本框 2"/>
          <p:cNvSpPr txBox="1"/>
          <p:nvPr/>
        </p:nvSpPr>
        <p:spPr>
          <a:xfrm>
            <a:off x="6371395" y="3091463"/>
            <a:ext cx="2394369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lg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 err="1" smtClean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ngoằn</a:t>
            </a:r>
            <a:r>
              <a:rPr lang="en-US" altLang="zh-CN" sz="2800" b="1" dirty="0" smtClean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b="1" dirty="0" err="1" smtClean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ngoèo</a:t>
            </a:r>
            <a:endParaRPr lang="zh-CN" altLang="en-US" sz="2800" b="1" dirty="0">
              <a:solidFill>
                <a:schemeClr val="bg2">
                  <a:lumMod val="25000"/>
                </a:schemeClr>
              </a:solidFill>
              <a:latin typeface="Cambria" panose="02040503050406030204" pitchFamily="18" charset="0"/>
              <a:ea typeface="思源黑体 CN Medium" panose="020B0600000000000000" pitchFamily="34" charset="-122"/>
              <a:sym typeface="Arial" panose="020B0604020202020204" pitchFamily="34" charset="0"/>
            </a:endParaRPr>
          </a:p>
        </p:txBody>
      </p:sp>
      <p:sp>
        <p:nvSpPr>
          <p:cNvPr id="211" name="文本框 2"/>
          <p:cNvSpPr txBox="1"/>
          <p:nvPr/>
        </p:nvSpPr>
        <p:spPr>
          <a:xfrm>
            <a:off x="8788915" y="3086277"/>
            <a:ext cx="1743818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lg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 err="1" smtClean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trắng</a:t>
            </a:r>
            <a:r>
              <a:rPr lang="en-US" altLang="zh-CN" sz="2800" b="1" dirty="0" smtClean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b="1" dirty="0" err="1" smtClean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xóa</a:t>
            </a:r>
            <a:endParaRPr lang="zh-CN" altLang="en-US" sz="2800" b="1" dirty="0">
              <a:solidFill>
                <a:schemeClr val="bg2">
                  <a:lumMod val="25000"/>
                </a:schemeClr>
              </a:solidFill>
              <a:latin typeface="Cambria" panose="02040503050406030204" pitchFamily="18" charset="0"/>
              <a:ea typeface="思源黑体 CN Medium" panose="020B0600000000000000" pitchFamily="34" charset="-122"/>
              <a:sym typeface="Arial" panose="020B0604020202020204" pitchFamily="34" charset="0"/>
            </a:endParaRPr>
          </a:p>
        </p:txBody>
      </p:sp>
      <p:sp>
        <p:nvSpPr>
          <p:cNvPr id="212" name="文本框 2"/>
          <p:cNvSpPr txBox="1"/>
          <p:nvPr/>
        </p:nvSpPr>
        <p:spPr>
          <a:xfrm>
            <a:off x="6371394" y="3657600"/>
            <a:ext cx="2070867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lg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 err="1" smtClean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gập</a:t>
            </a:r>
            <a:r>
              <a:rPr lang="en-US" altLang="zh-CN" sz="2800" b="1" dirty="0" smtClean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b="1" dirty="0" err="1" smtClean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ghềnh</a:t>
            </a:r>
            <a:endParaRPr lang="zh-CN" altLang="en-US" sz="2800" b="1" dirty="0">
              <a:solidFill>
                <a:schemeClr val="bg2">
                  <a:lumMod val="25000"/>
                </a:schemeClr>
              </a:solidFill>
              <a:latin typeface="Cambria" panose="02040503050406030204" pitchFamily="18" charset="0"/>
              <a:ea typeface="思源黑体 CN Medium" panose="020B0600000000000000" pitchFamily="34" charset="-122"/>
              <a:sym typeface="Arial" panose="020B0604020202020204" pitchFamily="34" charset="0"/>
            </a:endParaRPr>
          </a:p>
        </p:txBody>
      </p:sp>
      <p:sp>
        <p:nvSpPr>
          <p:cNvPr id="213" name="文本框 2"/>
          <p:cNvSpPr txBox="1"/>
          <p:nvPr/>
        </p:nvSpPr>
        <p:spPr>
          <a:xfrm>
            <a:off x="8488562" y="3657600"/>
            <a:ext cx="1928653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lg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 err="1" smtClean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quanh</a:t>
            </a:r>
            <a:r>
              <a:rPr lang="en-US" altLang="zh-CN" sz="2800" b="1" dirty="0" smtClean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co</a:t>
            </a:r>
            <a:endParaRPr lang="zh-CN" altLang="en-US" sz="2800" b="1" dirty="0">
              <a:solidFill>
                <a:schemeClr val="bg2">
                  <a:lumMod val="25000"/>
                </a:schemeClr>
              </a:solidFill>
              <a:latin typeface="Cambria" panose="02040503050406030204" pitchFamily="18" charset="0"/>
              <a:ea typeface="思源黑体 CN Medium" panose="020B0600000000000000" pitchFamily="34" charset="-122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48141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7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8"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6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"/>
                            </p:stCondLst>
                            <p:childTnLst>
                              <p:par>
                                <p:cTn id="8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1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500"/>
                            </p:stCondLst>
                            <p:childTnLst>
                              <p:par>
                                <p:cTn id="9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6" grpId="0" animBg="1"/>
      <p:bldP spid="156" grpId="0" animBg="1"/>
      <p:bldP spid="161" grpId="0" animBg="1"/>
      <p:bldP spid="166" grpId="0" animBg="1"/>
      <p:bldP spid="171" grpId="0" animBg="1"/>
      <p:bldP spid="176" grpId="0" animBg="1"/>
      <p:bldP spid="186" grpId="0" animBg="1"/>
      <p:bldP spid="191" grpId="0" animBg="1"/>
      <p:bldP spid="196" grpId="0" animBg="1"/>
      <p:bldP spid="201" grpId="0" animBg="1"/>
      <p:bldP spid="204" grpId="0" animBg="1"/>
      <p:bldP spid="205" grpId="0" animBg="1"/>
      <p:bldP spid="206" grpId="0" animBg="1"/>
      <p:bldP spid="207" grpId="0" animBg="1"/>
      <p:bldP spid="208" grpId="0" animBg="1"/>
      <p:bldP spid="209" grpId="0" animBg="1"/>
      <p:bldP spid="210" grpId="0" animBg="1"/>
      <p:bldP spid="211" grpId="0" animBg="1"/>
      <p:bldP spid="212" grpId="0" animBg="1"/>
      <p:bldP spid="2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24B142BA-90DC-275E-DEAA-135ACEB5FE8E}"/>
              </a:ext>
            </a:extLst>
          </p:cNvPr>
          <p:cNvGrpSpPr/>
          <p:nvPr/>
        </p:nvGrpSpPr>
        <p:grpSpPr>
          <a:xfrm>
            <a:off x="696867" y="1445351"/>
            <a:ext cx="10218782" cy="391795"/>
            <a:chOff x="740410" y="1701165"/>
            <a:chExt cx="10218782" cy="391795"/>
          </a:xfrm>
        </p:grpSpPr>
        <p:cxnSp>
          <p:nvCxnSpPr>
            <p:cNvPr id="4" name="直接连接符 3">
              <a:extLst>
                <a:ext uri="{FF2B5EF4-FFF2-40B4-BE49-F238E27FC236}">
                  <a16:creationId xmlns:a16="http://schemas.microsoft.com/office/drawing/2014/main" id="{5AB8FFD0-1507-BA56-A1B6-EEBB136068BA}"/>
                </a:ext>
              </a:extLst>
            </p:cNvPr>
            <p:cNvCxnSpPr>
              <a:cxnSpLocks/>
            </p:cNvCxnSpPr>
            <p:nvPr/>
          </p:nvCxnSpPr>
          <p:spPr>
            <a:xfrm>
              <a:off x="740410" y="2092960"/>
              <a:ext cx="10218782" cy="0"/>
            </a:xfrm>
            <a:prstGeom prst="line">
              <a:avLst/>
            </a:prstGeom>
            <a:ln w="317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CE326422-DB2D-31C8-1676-5CB2922CC465}"/>
                </a:ext>
              </a:extLst>
            </p:cNvPr>
            <p:cNvSpPr/>
            <p:nvPr/>
          </p:nvSpPr>
          <p:spPr>
            <a:xfrm>
              <a:off x="740410" y="1701165"/>
              <a:ext cx="360045" cy="216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404040"/>
                </a:solidFill>
                <a:latin typeface="思源宋体 CN" panose="02020400000000000000" pitchFamily="18" charset="-122"/>
                <a:ea typeface="思源宋体 CN" panose="02020400000000000000" pitchFamily="18" charset="-122"/>
                <a:cs typeface="字魂58号-创中黑" panose="00000500000000000000" charset="-122"/>
                <a:sym typeface="思源宋体 CN" panose="02020400000000000000" pitchFamily="18" charset="-122"/>
              </a:endParaRPr>
            </a:p>
          </p:txBody>
        </p:sp>
      </p:grpSp>
      <p:grpSp>
        <p:nvGrpSpPr>
          <p:cNvPr id="8" name="组合 7">
            <a:extLst>
              <a:ext uri="{FF2B5EF4-FFF2-40B4-BE49-F238E27FC236}">
                <a16:creationId xmlns:a16="http://schemas.microsoft.com/office/drawing/2014/main" id="{2B3C89C8-8630-911E-30F7-42EE28008DEE}"/>
              </a:ext>
            </a:extLst>
          </p:cNvPr>
          <p:cNvGrpSpPr/>
          <p:nvPr/>
        </p:nvGrpSpPr>
        <p:grpSpPr>
          <a:xfrm>
            <a:off x="696866" y="1952173"/>
            <a:ext cx="10218783" cy="3678463"/>
            <a:chOff x="958531" y="2055587"/>
            <a:chExt cx="10218783" cy="3678463"/>
          </a:xfrm>
        </p:grpSpPr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DF1F4817-6CF5-79D5-AA5B-CCBF25997113}"/>
                </a:ext>
              </a:extLst>
            </p:cNvPr>
            <p:cNvSpPr/>
            <p:nvPr/>
          </p:nvSpPr>
          <p:spPr>
            <a:xfrm>
              <a:off x="958531" y="2266950"/>
              <a:ext cx="10218783" cy="3467100"/>
            </a:xfrm>
            <a:prstGeom prst="rect">
              <a:avLst/>
            </a:prstGeom>
            <a:noFill/>
            <a:ln w="28575">
              <a:solidFill>
                <a:schemeClr val="accent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 dirty="0">
                <a:solidFill>
                  <a:srgbClr val="FFFFFF"/>
                </a:solidFill>
                <a:latin typeface="思源宋体 CN" panose="02020400000000000000" pitchFamily="18" charset="-122"/>
                <a:ea typeface="思源宋体 CN" panose="02020400000000000000" pitchFamily="18" charset="-122"/>
                <a:sym typeface="思源宋体 CN" panose="02020400000000000000" pitchFamily="18" charset="-122"/>
              </a:endParaRPr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DC7D305B-7B97-B382-6959-CC2B3D2C21DA}"/>
                </a:ext>
              </a:extLst>
            </p:cNvPr>
            <p:cNvSpPr/>
            <p:nvPr/>
          </p:nvSpPr>
          <p:spPr>
            <a:xfrm>
              <a:off x="1564821" y="2055587"/>
              <a:ext cx="5497694" cy="954107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lstStyle/>
            <a:p>
              <a:pPr algn="just">
                <a:lnSpc>
                  <a:spcPct val="200000"/>
                </a:lnSpc>
              </a:pPr>
              <a:r>
                <a:rPr lang="en-US" altLang="zh-CN" sz="2800" b="1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字魂58号-创中黑" panose="00000500000000000000" charset="-122"/>
                  <a:sym typeface="思源宋体 CN" panose="02020400000000000000" pitchFamily="18" charset="-122"/>
                </a:rPr>
                <a:t>M: </a:t>
              </a:r>
              <a:r>
                <a:rPr lang="en-US" altLang="zh-CN" sz="2800" b="1" i="1" dirty="0" err="1" smtClean="0">
                  <a:solidFill>
                    <a:srgbClr val="40404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字魂58号-创中黑" panose="00000500000000000000" charset="-122"/>
                  <a:sym typeface="思源宋体 CN" panose="02020400000000000000" pitchFamily="18" charset="-122"/>
                </a:rPr>
                <a:t>Ngọn</a:t>
              </a:r>
              <a:r>
                <a:rPr lang="en-US" altLang="zh-CN" sz="2800" b="1" i="1" dirty="0" smtClean="0">
                  <a:solidFill>
                    <a:srgbClr val="40404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字魂58号-创中黑" panose="00000500000000000000" charset="-122"/>
                  <a:sym typeface="思源宋体 CN" panose="02020400000000000000" pitchFamily="18" charset="-122"/>
                </a:rPr>
                <a:t> </a:t>
              </a:r>
              <a:r>
                <a:rPr lang="en-US" altLang="zh-CN" sz="2800" b="1" i="1" dirty="0" err="1" smtClean="0">
                  <a:solidFill>
                    <a:srgbClr val="40404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字魂58号-创中黑" panose="00000500000000000000" charset="-122"/>
                  <a:sym typeface="思源宋体 CN" panose="02020400000000000000" pitchFamily="18" charset="-122"/>
                </a:rPr>
                <a:t>núi</a:t>
              </a:r>
              <a:r>
                <a:rPr lang="en-US" altLang="zh-CN" sz="2800" b="1" i="1" dirty="0" smtClean="0">
                  <a:solidFill>
                    <a:srgbClr val="40404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字魂58号-创中黑" panose="00000500000000000000" charset="-122"/>
                  <a:sym typeface="思源宋体 CN" panose="02020400000000000000" pitchFamily="18" charset="-122"/>
                </a:rPr>
                <a:t> </a:t>
              </a:r>
              <a:r>
                <a:rPr lang="en-US" altLang="zh-CN" sz="2800" b="1" i="1" u="sng" dirty="0" err="1" smtClean="0">
                  <a:solidFill>
                    <a:srgbClr val="40404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字魂58号-创中黑" panose="00000500000000000000" charset="-122"/>
                  <a:sym typeface="思源宋体 CN" panose="02020400000000000000" pitchFamily="18" charset="-122"/>
                </a:rPr>
                <a:t>sừng</a:t>
              </a:r>
              <a:r>
                <a:rPr lang="en-US" altLang="zh-CN" sz="2800" b="1" i="1" u="sng" dirty="0" smtClean="0">
                  <a:solidFill>
                    <a:srgbClr val="40404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字魂58号-创中黑" panose="00000500000000000000" charset="-122"/>
                  <a:sym typeface="思源宋体 CN" panose="02020400000000000000" pitchFamily="18" charset="-122"/>
                </a:rPr>
                <a:t> </a:t>
              </a:r>
              <a:r>
                <a:rPr lang="en-US" altLang="zh-CN" sz="2800" b="1" i="1" u="sng" dirty="0" err="1" smtClean="0">
                  <a:solidFill>
                    <a:srgbClr val="40404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字魂58号-创中黑" panose="00000500000000000000" charset="-122"/>
                  <a:sym typeface="思源宋体 CN" panose="02020400000000000000" pitchFamily="18" charset="-122"/>
                </a:rPr>
                <a:t>sững</a:t>
              </a:r>
              <a:r>
                <a:rPr lang="en-US" altLang="zh-CN" sz="2800" b="1" i="1" dirty="0" smtClean="0">
                  <a:solidFill>
                    <a:srgbClr val="40404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字魂58号-创中黑" panose="00000500000000000000" charset="-122"/>
                  <a:sym typeface="思源宋体 CN" panose="02020400000000000000" pitchFamily="18" charset="-122"/>
                </a:rPr>
                <a:t>.</a:t>
              </a:r>
              <a:endParaRPr lang="zh-CN" altLang="en-US" sz="2800" b="1" i="1" dirty="0">
                <a:solidFill>
                  <a:srgbClr val="404040"/>
                </a:solidFill>
                <a:latin typeface="Cambria" panose="02040503050406030204" pitchFamily="18" charset="0"/>
                <a:ea typeface="思源宋体 CN" panose="02020400000000000000" pitchFamily="18" charset="-122"/>
                <a:cs typeface="字魂58号-创中黑" panose="00000500000000000000" charset="-122"/>
                <a:sym typeface="思源宋体 CN" panose="02020400000000000000" pitchFamily="18" charset="-122"/>
              </a:endParaRPr>
            </a:p>
          </p:txBody>
        </p:sp>
        <p:sp>
          <p:nvSpPr>
            <p:cNvPr id="29" name="矩形 28">
              <a:extLst>
                <a:ext uri="{FF2B5EF4-FFF2-40B4-BE49-F238E27FC236}">
                  <a16:creationId xmlns:a16="http://schemas.microsoft.com/office/drawing/2014/main" id="{BF26C3C4-7129-19C3-9D79-26962418A993}"/>
                </a:ext>
              </a:extLst>
            </p:cNvPr>
            <p:cNvSpPr/>
            <p:nvPr/>
          </p:nvSpPr>
          <p:spPr>
            <a:xfrm>
              <a:off x="1564821" y="3119236"/>
              <a:ext cx="5411348" cy="830997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lstStyle/>
            <a:p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</a:rPr>
                <a:t>M</a:t>
              </a:r>
              <a:r>
                <a:rPr lang="vi-VN" sz="24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ột </a:t>
              </a:r>
              <a:r>
                <a:rPr lang="vi-VN" sz="2400" dirty="0">
                  <a:latin typeface="Cambria" panose="02040503050406030204" pitchFamily="18" charset="0"/>
                  <a:ea typeface="Cambria" panose="02040503050406030204" pitchFamily="18" charset="0"/>
                </a:rPr>
                <a:t>cao nguyên </a:t>
              </a:r>
              <a:r>
                <a:rPr lang="vi-VN" sz="2400" b="1" dirty="0">
                  <a:latin typeface="Cambria" panose="02040503050406030204" pitchFamily="18" charset="0"/>
                  <a:ea typeface="Cambria" panose="02040503050406030204" pitchFamily="18" charset="0"/>
                </a:rPr>
                <a:t>mênh mông</a:t>
              </a:r>
              <a:r>
                <a:rPr lang="vi-VN" sz="2400" dirty="0">
                  <a:latin typeface="Cambria" panose="02040503050406030204" pitchFamily="18" charset="0"/>
                  <a:ea typeface="Cambria" panose="02040503050406030204" pitchFamily="18" charset="0"/>
                </a:rPr>
                <a:t> </a:t>
              </a:r>
              <a:r>
                <a:rPr lang="vi-VN" sz="2400" b="1" dirty="0">
                  <a:latin typeface="Cambria" panose="02040503050406030204" pitchFamily="18" charset="0"/>
                  <a:ea typeface="Cambria" panose="02040503050406030204" pitchFamily="18" charset="0"/>
                </a:rPr>
                <a:t>trắng </a:t>
              </a:r>
              <a:r>
                <a:rPr lang="vi-VN" sz="2400" b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xóa</a:t>
              </a:r>
              <a:r>
                <a:rPr lang="en-US" sz="2400" b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hiện</a:t>
              </a:r>
              <a:r>
                <a:rPr lang="en-US" sz="24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ra</a:t>
              </a:r>
              <a:r>
                <a:rPr lang="en-US" sz="24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trước</a:t>
              </a:r>
              <a:r>
                <a:rPr lang="en-US" sz="24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mắt</a:t>
              </a:r>
              <a:r>
                <a:rPr lang="en-US" sz="24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em</a:t>
              </a:r>
              <a:r>
                <a:rPr lang="vi-VN" sz="24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lang="vi-VN" sz="24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0" name="矩形 29">
              <a:extLst>
                <a:ext uri="{FF2B5EF4-FFF2-40B4-BE49-F238E27FC236}">
                  <a16:creationId xmlns:a16="http://schemas.microsoft.com/office/drawing/2014/main" id="{9896415A-DE65-4F25-85D0-25A409D43702}"/>
                </a:ext>
              </a:extLst>
            </p:cNvPr>
            <p:cNvSpPr/>
            <p:nvPr/>
          </p:nvSpPr>
          <p:spPr>
            <a:xfrm>
              <a:off x="1564820" y="3949021"/>
              <a:ext cx="5297699" cy="830997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lstStyle/>
            <a:p>
              <a:pPr algn="just"/>
              <a:r>
                <a:rPr lang="en-US" altLang="zh-CN" sz="2400" dirty="0" err="1" smtClean="0">
                  <a:latin typeface="Cambria" panose="02040503050406030204" pitchFamily="18" charset="0"/>
                  <a:ea typeface="Cambria" panose="02040503050406030204" pitchFamily="18" charset="0"/>
                  <a:cs typeface="字魂58号-创中黑" panose="00000500000000000000" charset="-122"/>
                  <a:sym typeface="思源宋体 CN" panose="02020400000000000000" pitchFamily="18" charset="-122"/>
                </a:rPr>
                <a:t>Cung</a:t>
              </a:r>
              <a:r>
                <a:rPr lang="en-US" altLang="zh-CN" sz="2400" dirty="0" smtClean="0">
                  <a:latin typeface="Cambria" panose="02040503050406030204" pitchFamily="18" charset="0"/>
                  <a:ea typeface="Cambria" panose="02040503050406030204" pitchFamily="18" charset="0"/>
                  <a:cs typeface="字魂58号-创中黑" panose="00000500000000000000" charset="-122"/>
                  <a:sym typeface="思源宋体 CN" panose="02020400000000000000" pitchFamily="18" charset="-122"/>
                </a:rPr>
                <a:t> </a:t>
              </a:r>
              <a:r>
                <a:rPr lang="en-US" altLang="zh-CN" sz="2400" dirty="0" err="1" smtClean="0">
                  <a:latin typeface="Cambria" panose="02040503050406030204" pitchFamily="18" charset="0"/>
                  <a:ea typeface="Cambria" panose="02040503050406030204" pitchFamily="18" charset="0"/>
                  <a:cs typeface="字魂58号-创中黑" panose="00000500000000000000" charset="-122"/>
                  <a:sym typeface="思源宋体 CN" panose="02020400000000000000" pitchFamily="18" charset="-122"/>
                </a:rPr>
                <a:t>đường</a:t>
              </a:r>
              <a:r>
                <a:rPr lang="en-US" altLang="zh-CN" sz="2400" dirty="0" smtClean="0">
                  <a:latin typeface="Cambria" panose="02040503050406030204" pitchFamily="18" charset="0"/>
                  <a:ea typeface="Cambria" panose="02040503050406030204" pitchFamily="18" charset="0"/>
                  <a:cs typeface="字魂58号-创中黑" panose="00000500000000000000" charset="-122"/>
                  <a:sym typeface="思源宋体 CN" panose="02020400000000000000" pitchFamily="18" charset="-122"/>
                </a:rPr>
                <a:t> </a:t>
              </a:r>
              <a:r>
                <a:rPr lang="en-US" altLang="zh-CN" sz="2400" dirty="0" err="1" smtClean="0">
                  <a:latin typeface="Cambria" panose="02040503050406030204" pitchFamily="18" charset="0"/>
                  <a:ea typeface="Cambria" panose="02040503050406030204" pitchFamily="18" charset="0"/>
                  <a:cs typeface="字魂58号-创中黑" panose="00000500000000000000" charset="-122"/>
                  <a:sym typeface="思源宋体 CN" panose="02020400000000000000" pitchFamily="18" charset="-122"/>
                </a:rPr>
                <a:t>Hà</a:t>
              </a:r>
              <a:r>
                <a:rPr lang="en-US" altLang="zh-CN" sz="2400" dirty="0" smtClean="0">
                  <a:latin typeface="Cambria" panose="02040503050406030204" pitchFamily="18" charset="0"/>
                  <a:ea typeface="Cambria" panose="02040503050406030204" pitchFamily="18" charset="0"/>
                  <a:cs typeface="字魂58号-创中黑" panose="00000500000000000000" charset="-122"/>
                  <a:sym typeface="思源宋体 CN" panose="02020400000000000000" pitchFamily="18" charset="-122"/>
                </a:rPr>
                <a:t> </a:t>
              </a:r>
              <a:r>
                <a:rPr lang="en-US" altLang="zh-CN" sz="2400" dirty="0" err="1" smtClean="0">
                  <a:latin typeface="Cambria" panose="02040503050406030204" pitchFamily="18" charset="0"/>
                  <a:ea typeface="Cambria" panose="02040503050406030204" pitchFamily="18" charset="0"/>
                  <a:cs typeface="字魂58号-创中黑" panose="00000500000000000000" charset="-122"/>
                  <a:sym typeface="思源宋体 CN" panose="02020400000000000000" pitchFamily="18" charset="-122"/>
                </a:rPr>
                <a:t>Giang</a:t>
              </a:r>
              <a:r>
                <a:rPr lang="en-US" altLang="zh-CN" sz="2400" dirty="0" smtClean="0">
                  <a:latin typeface="Cambria" panose="02040503050406030204" pitchFamily="18" charset="0"/>
                  <a:ea typeface="Cambria" panose="02040503050406030204" pitchFamily="18" charset="0"/>
                  <a:cs typeface="字魂58号-创中黑" panose="00000500000000000000" charset="-122"/>
                  <a:sym typeface="思源宋体 CN" panose="02020400000000000000" pitchFamily="18" charset="-122"/>
                </a:rPr>
                <a:t> </a:t>
              </a:r>
              <a:r>
                <a:rPr lang="en-US" altLang="zh-CN" sz="2400" dirty="0" err="1" smtClean="0">
                  <a:latin typeface="Cambria" panose="02040503050406030204" pitchFamily="18" charset="0"/>
                  <a:ea typeface="Cambria" panose="02040503050406030204" pitchFamily="18" charset="0"/>
                  <a:cs typeface="字魂58号-创中黑" panose="00000500000000000000" charset="-122"/>
                  <a:sym typeface="思源宋体 CN" panose="02020400000000000000" pitchFamily="18" charset="-122"/>
                </a:rPr>
                <a:t>quanh</a:t>
              </a:r>
              <a:r>
                <a:rPr lang="en-US" altLang="zh-CN" sz="2400" dirty="0" smtClean="0">
                  <a:latin typeface="Cambria" panose="02040503050406030204" pitchFamily="18" charset="0"/>
                  <a:ea typeface="Cambria" panose="02040503050406030204" pitchFamily="18" charset="0"/>
                  <a:cs typeface="字魂58号-创中黑" panose="00000500000000000000" charset="-122"/>
                  <a:sym typeface="思源宋体 CN" panose="02020400000000000000" pitchFamily="18" charset="-122"/>
                </a:rPr>
                <a:t> co, </a:t>
              </a:r>
              <a:r>
                <a:rPr lang="en-US" altLang="zh-CN" sz="2400" b="1" dirty="0" err="1" smtClean="0">
                  <a:latin typeface="Cambria" panose="02040503050406030204" pitchFamily="18" charset="0"/>
                  <a:ea typeface="Cambria" panose="02040503050406030204" pitchFamily="18" charset="0"/>
                  <a:cs typeface="字魂58号-创中黑" panose="00000500000000000000" charset="-122"/>
                  <a:sym typeface="思源宋体 CN" panose="02020400000000000000" pitchFamily="18" charset="-122"/>
                </a:rPr>
                <a:t>ngoằn</a:t>
              </a:r>
              <a:r>
                <a:rPr lang="en-US" altLang="zh-CN" sz="2400" b="1" dirty="0" smtClean="0">
                  <a:latin typeface="Cambria" panose="02040503050406030204" pitchFamily="18" charset="0"/>
                  <a:ea typeface="Cambria" panose="02040503050406030204" pitchFamily="18" charset="0"/>
                  <a:cs typeface="字魂58号-创中黑" panose="00000500000000000000" charset="-122"/>
                  <a:sym typeface="思源宋体 CN" panose="02020400000000000000" pitchFamily="18" charset="-122"/>
                </a:rPr>
                <a:t> </a:t>
              </a:r>
              <a:r>
                <a:rPr lang="en-US" altLang="zh-CN" sz="2400" b="1" dirty="0" err="1" smtClean="0">
                  <a:latin typeface="Cambria" panose="02040503050406030204" pitchFamily="18" charset="0"/>
                  <a:ea typeface="Cambria" panose="02040503050406030204" pitchFamily="18" charset="0"/>
                  <a:cs typeface="字魂58号-创中黑" panose="00000500000000000000" charset="-122"/>
                  <a:sym typeface="思源宋体 CN" panose="02020400000000000000" pitchFamily="18" charset="-122"/>
                </a:rPr>
                <a:t>ngoèo</a:t>
              </a:r>
              <a:r>
                <a:rPr lang="en-US" altLang="zh-CN" sz="2400" dirty="0" smtClean="0">
                  <a:latin typeface="Cambria" panose="02040503050406030204" pitchFamily="18" charset="0"/>
                  <a:ea typeface="Cambria" panose="02040503050406030204" pitchFamily="18" charset="0"/>
                  <a:cs typeface="字魂58号-创中黑" panose="00000500000000000000" charset="-122"/>
                  <a:sym typeface="思源宋体 CN" panose="02020400000000000000" pitchFamily="18" charset="-122"/>
                </a:rPr>
                <a:t> </a:t>
              </a:r>
              <a:r>
                <a:rPr lang="en-US" altLang="zh-CN" sz="2400" dirty="0" err="1" smtClean="0">
                  <a:latin typeface="Cambria" panose="02040503050406030204" pitchFamily="18" charset="0"/>
                  <a:ea typeface="Cambria" panose="02040503050406030204" pitchFamily="18" charset="0"/>
                  <a:cs typeface="字魂58号-创中黑" panose="00000500000000000000" charset="-122"/>
                  <a:sym typeface="思源宋体 CN" panose="02020400000000000000" pitchFamily="18" charset="-122"/>
                </a:rPr>
                <a:t>nhưng</a:t>
              </a:r>
              <a:r>
                <a:rPr lang="en-US" altLang="zh-CN" sz="2400" dirty="0" smtClean="0">
                  <a:latin typeface="Cambria" panose="02040503050406030204" pitchFamily="18" charset="0"/>
                  <a:ea typeface="Cambria" panose="02040503050406030204" pitchFamily="18" charset="0"/>
                  <a:cs typeface="字魂58号-创中黑" panose="00000500000000000000" charset="-122"/>
                  <a:sym typeface="思源宋体 CN" panose="02020400000000000000" pitchFamily="18" charset="-122"/>
                </a:rPr>
                <a:t> </a:t>
              </a:r>
              <a:r>
                <a:rPr lang="en-US" altLang="zh-CN" sz="2400" dirty="0" err="1" smtClean="0">
                  <a:latin typeface="Cambria" panose="02040503050406030204" pitchFamily="18" charset="0"/>
                  <a:ea typeface="Cambria" panose="02040503050406030204" pitchFamily="18" charset="0"/>
                  <a:cs typeface="字魂58号-创中黑" panose="00000500000000000000" charset="-122"/>
                  <a:sym typeface="思源宋体 CN" panose="02020400000000000000" pitchFamily="18" charset="-122"/>
                </a:rPr>
                <a:t>rất</a:t>
              </a:r>
              <a:r>
                <a:rPr lang="en-US" altLang="zh-CN" sz="2400" dirty="0" smtClean="0">
                  <a:latin typeface="Cambria" panose="02040503050406030204" pitchFamily="18" charset="0"/>
                  <a:ea typeface="Cambria" panose="02040503050406030204" pitchFamily="18" charset="0"/>
                  <a:cs typeface="字魂58号-创中黑" panose="00000500000000000000" charset="-122"/>
                  <a:sym typeface="思源宋体 CN" panose="02020400000000000000" pitchFamily="18" charset="-122"/>
                </a:rPr>
                <a:t> </a:t>
              </a:r>
              <a:r>
                <a:rPr lang="en-US" altLang="zh-CN" sz="2400" dirty="0" err="1" smtClean="0">
                  <a:latin typeface="Cambria" panose="02040503050406030204" pitchFamily="18" charset="0"/>
                  <a:ea typeface="Cambria" panose="02040503050406030204" pitchFamily="18" charset="0"/>
                  <a:cs typeface="字魂58号-创中黑" panose="00000500000000000000" charset="-122"/>
                  <a:sym typeface="思源宋体 CN" panose="02020400000000000000" pitchFamily="18" charset="-122"/>
                </a:rPr>
                <a:t>đỗi</a:t>
              </a:r>
              <a:r>
                <a:rPr lang="en-US" altLang="zh-CN" sz="2400" dirty="0" smtClean="0">
                  <a:latin typeface="Cambria" panose="02040503050406030204" pitchFamily="18" charset="0"/>
                  <a:ea typeface="Cambria" panose="02040503050406030204" pitchFamily="18" charset="0"/>
                  <a:cs typeface="字魂58号-创中黑" panose="00000500000000000000" charset="-122"/>
                  <a:sym typeface="思源宋体 CN" panose="02020400000000000000" pitchFamily="18" charset="-122"/>
                </a:rPr>
                <a:t> </a:t>
              </a:r>
              <a:r>
                <a:rPr lang="en-US" altLang="zh-CN" sz="2400" dirty="0" err="1" smtClean="0">
                  <a:latin typeface="Cambria" panose="02040503050406030204" pitchFamily="18" charset="0"/>
                  <a:ea typeface="Cambria" panose="02040503050406030204" pitchFamily="18" charset="0"/>
                  <a:cs typeface="字魂58号-创中黑" panose="00000500000000000000" charset="-122"/>
                  <a:sym typeface="思源宋体 CN" panose="02020400000000000000" pitchFamily="18" charset="-122"/>
                </a:rPr>
                <a:t>thơ</a:t>
              </a:r>
              <a:r>
                <a:rPr lang="en-US" altLang="zh-CN" sz="2400" dirty="0" smtClean="0">
                  <a:latin typeface="Cambria" panose="02040503050406030204" pitchFamily="18" charset="0"/>
                  <a:ea typeface="Cambria" panose="02040503050406030204" pitchFamily="18" charset="0"/>
                  <a:cs typeface="字魂58号-创中黑" panose="00000500000000000000" charset="-122"/>
                  <a:sym typeface="思源宋体 CN" panose="02020400000000000000" pitchFamily="18" charset="-122"/>
                </a:rPr>
                <a:t> </a:t>
              </a:r>
              <a:r>
                <a:rPr lang="en-US" altLang="zh-CN" sz="2400" dirty="0" err="1" smtClean="0">
                  <a:latin typeface="Cambria" panose="02040503050406030204" pitchFamily="18" charset="0"/>
                  <a:ea typeface="Cambria" panose="02040503050406030204" pitchFamily="18" charset="0"/>
                  <a:cs typeface="字魂58号-创中黑" panose="00000500000000000000" charset="-122"/>
                  <a:sym typeface="思源宋体 CN" panose="02020400000000000000" pitchFamily="18" charset="-122"/>
                </a:rPr>
                <a:t>mộng</a:t>
              </a:r>
              <a:r>
                <a:rPr lang="en-US" altLang="zh-CN" sz="2400" dirty="0" smtClean="0">
                  <a:latin typeface="Cambria" panose="02040503050406030204" pitchFamily="18" charset="0"/>
                  <a:ea typeface="Cambria" panose="02040503050406030204" pitchFamily="18" charset="0"/>
                  <a:cs typeface="字魂58号-创中黑" panose="00000500000000000000" charset="-122"/>
                  <a:sym typeface="思源宋体 CN" panose="02020400000000000000" pitchFamily="18" charset="-122"/>
                </a:rPr>
                <a:t>.</a:t>
              </a:r>
              <a:endParaRPr lang="zh-CN" altLang="en-US" sz="2400" dirty="0">
                <a:latin typeface="Cambria" panose="02040503050406030204" pitchFamily="18" charset="0"/>
                <a:ea typeface="思源宋体 CN" panose="02020400000000000000" pitchFamily="18" charset="-122"/>
                <a:cs typeface="字魂58号-创中黑" panose="00000500000000000000" charset="-122"/>
                <a:sym typeface="思源宋体 CN" panose="02020400000000000000" pitchFamily="18" charset="-122"/>
              </a:endParaRPr>
            </a:p>
          </p:txBody>
        </p:sp>
        <p:sp>
          <p:nvSpPr>
            <p:cNvPr id="32" name="矩形 31">
              <a:extLst>
                <a:ext uri="{FF2B5EF4-FFF2-40B4-BE49-F238E27FC236}">
                  <a16:creationId xmlns:a16="http://schemas.microsoft.com/office/drawing/2014/main" id="{7558F41E-66EC-531C-E226-55191BC66A39}"/>
                </a:ext>
              </a:extLst>
            </p:cNvPr>
            <p:cNvSpPr/>
            <p:nvPr/>
          </p:nvSpPr>
          <p:spPr>
            <a:xfrm>
              <a:off x="1564821" y="4772519"/>
              <a:ext cx="5297698" cy="830997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lstStyle/>
            <a:p>
              <a:pPr algn="just"/>
              <a:r>
                <a:rPr lang="en-US" altLang="zh-CN" sz="2400" b="1" dirty="0" err="1" smtClean="0">
                  <a:latin typeface="Cambria" panose="02040503050406030204" pitchFamily="18" charset="0"/>
                  <a:ea typeface="Cambria" panose="02040503050406030204" pitchFamily="18" charset="0"/>
                  <a:cs typeface="字魂58号-创中黑" panose="00000500000000000000" charset="-122"/>
                  <a:sym typeface="思源宋体 CN" panose="02020400000000000000" pitchFamily="18" charset="-122"/>
                </a:rPr>
                <a:t>Ruộng</a:t>
              </a:r>
              <a:r>
                <a:rPr lang="en-US" altLang="zh-CN" sz="2400" b="1" dirty="0" smtClean="0">
                  <a:latin typeface="Cambria" panose="02040503050406030204" pitchFamily="18" charset="0"/>
                  <a:ea typeface="Cambria" panose="02040503050406030204" pitchFamily="18" charset="0"/>
                  <a:cs typeface="字魂58号-创中黑" panose="00000500000000000000" charset="-122"/>
                  <a:sym typeface="思源宋体 CN" panose="02020400000000000000" pitchFamily="18" charset="-122"/>
                </a:rPr>
                <a:t> </a:t>
              </a:r>
              <a:r>
                <a:rPr lang="en-US" altLang="zh-CN" sz="2400" b="1" dirty="0" err="1" smtClean="0">
                  <a:latin typeface="Cambria" panose="02040503050406030204" pitchFamily="18" charset="0"/>
                  <a:ea typeface="Cambria" panose="02040503050406030204" pitchFamily="18" charset="0"/>
                  <a:cs typeface="字魂58号-创中黑" panose="00000500000000000000" charset="-122"/>
                  <a:sym typeface="思源宋体 CN" panose="02020400000000000000" pitchFamily="18" charset="-122"/>
                </a:rPr>
                <a:t>bậc</a:t>
              </a:r>
              <a:r>
                <a:rPr lang="en-US" altLang="zh-CN" sz="2400" b="1" dirty="0" smtClean="0">
                  <a:latin typeface="Cambria" panose="02040503050406030204" pitchFamily="18" charset="0"/>
                  <a:ea typeface="Cambria" panose="02040503050406030204" pitchFamily="18" charset="0"/>
                  <a:cs typeface="字魂58号-创中黑" panose="00000500000000000000" charset="-122"/>
                  <a:sym typeface="思源宋体 CN" panose="02020400000000000000" pitchFamily="18" charset="-122"/>
                </a:rPr>
                <a:t> thang</a:t>
              </a:r>
              <a:r>
                <a:rPr lang="en-US" altLang="zh-CN" sz="2400" dirty="0" smtClean="0">
                  <a:latin typeface="Cambria" panose="02040503050406030204" pitchFamily="18" charset="0"/>
                  <a:ea typeface="Cambria" panose="02040503050406030204" pitchFamily="18" charset="0"/>
                  <a:cs typeface="字魂58号-创中黑" panose="00000500000000000000" charset="-122"/>
                  <a:sym typeface="思源宋体 CN" panose="02020400000000000000" pitchFamily="18" charset="-122"/>
                </a:rPr>
                <a:t> </a:t>
              </a:r>
              <a:r>
                <a:rPr lang="en-US" altLang="zh-CN" sz="2400" dirty="0" err="1" smtClean="0">
                  <a:latin typeface="Cambria" panose="02040503050406030204" pitchFamily="18" charset="0"/>
                  <a:ea typeface="Cambria" panose="02040503050406030204" pitchFamily="18" charset="0"/>
                  <a:cs typeface="字魂58号-创中黑" panose="00000500000000000000" charset="-122"/>
                  <a:sym typeface="思源宋体 CN" panose="02020400000000000000" pitchFamily="18" charset="-122"/>
                </a:rPr>
                <a:t>vào</a:t>
              </a:r>
              <a:r>
                <a:rPr lang="en-US" altLang="zh-CN" sz="2400" dirty="0" smtClean="0">
                  <a:latin typeface="Cambria" panose="02040503050406030204" pitchFamily="18" charset="0"/>
                  <a:ea typeface="Cambria" panose="02040503050406030204" pitchFamily="18" charset="0"/>
                  <a:cs typeface="字魂58号-创中黑" panose="00000500000000000000" charset="-122"/>
                  <a:sym typeface="思源宋体 CN" panose="02020400000000000000" pitchFamily="18" charset="-122"/>
                </a:rPr>
                <a:t> </a:t>
              </a:r>
              <a:r>
                <a:rPr lang="en-US" altLang="zh-CN" sz="2400" dirty="0" err="1" smtClean="0">
                  <a:latin typeface="Cambria" panose="02040503050406030204" pitchFamily="18" charset="0"/>
                  <a:ea typeface="Cambria" panose="02040503050406030204" pitchFamily="18" charset="0"/>
                  <a:cs typeface="字魂58号-创中黑" panose="00000500000000000000" charset="-122"/>
                  <a:sym typeface="思源宋体 CN" panose="02020400000000000000" pitchFamily="18" charset="-122"/>
                </a:rPr>
                <a:t>mùa</a:t>
              </a:r>
              <a:r>
                <a:rPr lang="en-US" altLang="zh-CN" sz="2400" dirty="0" smtClean="0">
                  <a:latin typeface="Cambria" panose="02040503050406030204" pitchFamily="18" charset="0"/>
                  <a:ea typeface="Cambria" panose="02040503050406030204" pitchFamily="18" charset="0"/>
                  <a:cs typeface="字魂58号-创中黑" panose="00000500000000000000" charset="-122"/>
                  <a:sym typeface="思源宋体 CN" panose="02020400000000000000" pitchFamily="18" charset="-122"/>
                </a:rPr>
                <a:t> </a:t>
              </a:r>
              <a:r>
                <a:rPr lang="en-US" altLang="zh-CN" sz="2400" dirty="0" err="1" smtClean="0">
                  <a:latin typeface="Cambria" panose="02040503050406030204" pitchFamily="18" charset="0"/>
                  <a:ea typeface="Cambria" panose="02040503050406030204" pitchFamily="18" charset="0"/>
                  <a:cs typeface="字魂58号-创中黑" panose="00000500000000000000" charset="-122"/>
                  <a:sym typeface="思源宋体 CN" panose="02020400000000000000" pitchFamily="18" charset="-122"/>
                </a:rPr>
                <a:t>lúa</a:t>
              </a:r>
              <a:r>
                <a:rPr lang="en-US" altLang="zh-CN" sz="2400" dirty="0" smtClean="0">
                  <a:latin typeface="Cambria" panose="02040503050406030204" pitchFamily="18" charset="0"/>
                  <a:ea typeface="Cambria" panose="02040503050406030204" pitchFamily="18" charset="0"/>
                  <a:cs typeface="字魂58号-创中黑" panose="00000500000000000000" charset="-122"/>
                  <a:sym typeface="思源宋体 CN" panose="02020400000000000000" pitchFamily="18" charset="-122"/>
                </a:rPr>
                <a:t> </a:t>
              </a:r>
              <a:r>
                <a:rPr lang="en-US" altLang="zh-CN" sz="2400" dirty="0" err="1" smtClean="0">
                  <a:latin typeface="Cambria" panose="02040503050406030204" pitchFamily="18" charset="0"/>
                  <a:ea typeface="Cambria" panose="02040503050406030204" pitchFamily="18" charset="0"/>
                  <a:cs typeface="字魂58号-创中黑" panose="00000500000000000000" charset="-122"/>
                  <a:sym typeface="思源宋体 CN" panose="02020400000000000000" pitchFamily="18" charset="-122"/>
                </a:rPr>
                <a:t>chín</a:t>
              </a:r>
              <a:r>
                <a:rPr lang="en-US" altLang="zh-CN" sz="2400" dirty="0" smtClean="0">
                  <a:latin typeface="Cambria" panose="02040503050406030204" pitchFamily="18" charset="0"/>
                  <a:ea typeface="Cambria" panose="02040503050406030204" pitchFamily="18" charset="0"/>
                  <a:cs typeface="字魂58号-创中黑" panose="00000500000000000000" charset="-122"/>
                  <a:sym typeface="思源宋体 CN" panose="02020400000000000000" pitchFamily="18" charset="-122"/>
                </a:rPr>
                <a:t> </a:t>
              </a:r>
              <a:r>
                <a:rPr lang="en-US" altLang="zh-CN" sz="2400" dirty="0" err="1" smtClean="0">
                  <a:latin typeface="Cambria" panose="02040503050406030204" pitchFamily="18" charset="0"/>
                  <a:ea typeface="Cambria" panose="02040503050406030204" pitchFamily="18" charset="0"/>
                  <a:cs typeface="字魂58号-创中黑" panose="00000500000000000000" charset="-122"/>
                  <a:sym typeface="思源宋体 CN" panose="02020400000000000000" pitchFamily="18" charset="-122"/>
                </a:rPr>
                <a:t>trông</a:t>
              </a:r>
              <a:r>
                <a:rPr lang="en-US" altLang="zh-CN" sz="2400" dirty="0" smtClean="0">
                  <a:latin typeface="Cambria" panose="02040503050406030204" pitchFamily="18" charset="0"/>
                  <a:ea typeface="Cambria" panose="02040503050406030204" pitchFamily="18" charset="0"/>
                  <a:cs typeface="字魂58号-创中黑" panose="00000500000000000000" charset="-122"/>
                  <a:sym typeface="思源宋体 CN" panose="02020400000000000000" pitchFamily="18" charset="-122"/>
                </a:rPr>
                <a:t> </a:t>
              </a:r>
              <a:r>
                <a:rPr lang="en-US" altLang="zh-CN" sz="2400" dirty="0" err="1" smtClean="0">
                  <a:latin typeface="Cambria" panose="02040503050406030204" pitchFamily="18" charset="0"/>
                  <a:ea typeface="Cambria" panose="02040503050406030204" pitchFamily="18" charset="0"/>
                  <a:cs typeface="字魂58号-创中黑" panose="00000500000000000000" charset="-122"/>
                  <a:sym typeface="思源宋体 CN" panose="02020400000000000000" pitchFamily="18" charset="-122"/>
                </a:rPr>
                <a:t>rất</a:t>
              </a:r>
              <a:r>
                <a:rPr lang="en-US" altLang="zh-CN" sz="2400" dirty="0" smtClean="0">
                  <a:latin typeface="Cambria" panose="02040503050406030204" pitchFamily="18" charset="0"/>
                  <a:ea typeface="Cambria" panose="02040503050406030204" pitchFamily="18" charset="0"/>
                  <a:cs typeface="字魂58号-创中黑" panose="00000500000000000000" charset="-122"/>
                  <a:sym typeface="思源宋体 CN" panose="02020400000000000000" pitchFamily="18" charset="-122"/>
                </a:rPr>
                <a:t> </a:t>
              </a:r>
              <a:r>
                <a:rPr lang="en-US" altLang="zh-CN" sz="2400" dirty="0" err="1" smtClean="0">
                  <a:latin typeface="Cambria" panose="02040503050406030204" pitchFamily="18" charset="0"/>
                  <a:ea typeface="Cambria" panose="02040503050406030204" pitchFamily="18" charset="0"/>
                  <a:cs typeface="字魂58号-创中黑" panose="00000500000000000000" charset="-122"/>
                  <a:sym typeface="思源宋体 CN" panose="02020400000000000000" pitchFamily="18" charset="-122"/>
                </a:rPr>
                <a:t>đẹp</a:t>
              </a:r>
              <a:r>
                <a:rPr lang="en-US" altLang="zh-CN" sz="2400" dirty="0" smtClean="0">
                  <a:latin typeface="Cambria" panose="02040503050406030204" pitchFamily="18" charset="0"/>
                  <a:ea typeface="Cambria" panose="02040503050406030204" pitchFamily="18" charset="0"/>
                  <a:cs typeface="字魂58号-创中黑" panose="00000500000000000000" charset="-122"/>
                  <a:sym typeface="思源宋体 CN" panose="02020400000000000000" pitchFamily="18" charset="-122"/>
                </a:rPr>
                <a:t>.</a:t>
              </a:r>
              <a:endParaRPr lang="zh-CN" altLang="en-US" sz="2400" dirty="0">
                <a:latin typeface="Cambria" panose="02040503050406030204" pitchFamily="18" charset="0"/>
                <a:ea typeface="思源宋体 CN" panose="02020400000000000000" pitchFamily="18" charset="-122"/>
                <a:cs typeface="字魂58号-创中黑" panose="00000500000000000000" charset="-122"/>
                <a:sym typeface="思源宋体 CN" panose="02020400000000000000" pitchFamily="18" charset="-122"/>
              </a:endParaRPr>
            </a:p>
          </p:txBody>
        </p:sp>
      </p:grpSp>
      <p:grpSp>
        <p:nvGrpSpPr>
          <p:cNvPr id="15" name="组合 20">
            <a:extLst>
              <a:ext uri="{FF2B5EF4-FFF2-40B4-BE49-F238E27FC236}">
                <a16:creationId xmlns:a16="http://schemas.microsoft.com/office/drawing/2014/main" id="{754C257C-7F13-6539-04F7-63BDA15A048C}"/>
              </a:ext>
            </a:extLst>
          </p:cNvPr>
          <p:cNvGrpSpPr/>
          <p:nvPr/>
        </p:nvGrpSpPr>
        <p:grpSpPr>
          <a:xfrm>
            <a:off x="91196" y="-299069"/>
            <a:ext cx="10140824" cy="2048318"/>
            <a:chOff x="3262997" y="-180392"/>
            <a:chExt cx="10140824" cy="2048318"/>
          </a:xfrm>
        </p:grpSpPr>
        <p:sp>
          <p:nvSpPr>
            <p:cNvPr id="16" name="矩形: 圆角 21">
              <a:extLst>
                <a:ext uri="{FF2B5EF4-FFF2-40B4-BE49-F238E27FC236}">
                  <a16:creationId xmlns:a16="http://schemas.microsoft.com/office/drawing/2014/main" id="{2555BB32-1CA6-1D93-E3E6-5C9DA5972D6B}"/>
                </a:ext>
              </a:extLst>
            </p:cNvPr>
            <p:cNvSpPr/>
            <p:nvPr/>
          </p:nvSpPr>
          <p:spPr>
            <a:xfrm>
              <a:off x="4474957" y="610442"/>
              <a:ext cx="8928864" cy="804377"/>
            </a:xfrm>
            <a:prstGeom prst="roundRect">
              <a:avLst/>
            </a:prstGeom>
            <a:noFill/>
            <a:ln w="38100">
              <a:solidFill>
                <a:schemeClr val="tx1">
                  <a:lumMod val="75000"/>
                  <a:lumOff val="25000"/>
                </a:schemeClr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nl-NL" sz="40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Đặt 2-3 câu với từ ngữ ở bài tập 1</a:t>
              </a:r>
              <a:endParaRPr lang="zh-CN" altLang="en-US" sz="4800" b="1" dirty="0">
                <a:solidFill>
                  <a:srgbClr val="C00000"/>
                </a:solidFill>
                <a:latin typeface="Cambria" panose="02040503050406030204" pitchFamily="18" charset="0"/>
                <a:ea typeface="思源宋体 CN" panose="02020400000000000000" pitchFamily="18" charset="-122"/>
                <a:sym typeface="思源宋体 CN" panose="02020400000000000000" pitchFamily="18" charset="-122"/>
              </a:endParaRPr>
            </a:p>
          </p:txBody>
        </p:sp>
        <p:sp>
          <p:nvSpPr>
            <p:cNvPr id="17" name="文本框 22">
              <a:extLst>
                <a:ext uri="{FF2B5EF4-FFF2-40B4-BE49-F238E27FC236}">
                  <a16:creationId xmlns:a16="http://schemas.microsoft.com/office/drawing/2014/main" id="{AF12F5E3-788A-AD26-6773-7AFE5034D8CC}"/>
                </a:ext>
              </a:extLst>
            </p:cNvPr>
            <p:cNvSpPr txBox="1"/>
            <p:nvPr/>
          </p:nvSpPr>
          <p:spPr>
            <a:xfrm>
              <a:off x="3262997" y="-180392"/>
              <a:ext cx="1572433" cy="20483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zh-CN" sz="9600" b="1" dirty="0">
                  <a:solidFill>
                    <a:srgbClr val="4D5559"/>
                  </a:solidFill>
                  <a:latin typeface="思源宋体 CN" panose="02020400000000000000" pitchFamily="18" charset="-122"/>
                  <a:ea typeface="思源宋体 CN" panose="02020400000000000000" pitchFamily="18" charset="-122"/>
                  <a:sym typeface="思源宋体 CN" panose="02020400000000000000" pitchFamily="18" charset="-122"/>
                </a:rPr>
                <a:t>2</a:t>
              </a:r>
              <a:endParaRPr lang="zh-CN" altLang="en-US" sz="9600" b="1" dirty="0">
                <a:solidFill>
                  <a:srgbClr val="4D5559"/>
                </a:solidFill>
                <a:latin typeface="思源宋体 CN" panose="02020400000000000000" pitchFamily="18" charset="-122"/>
                <a:ea typeface="思源宋体 CN" panose="02020400000000000000" pitchFamily="18" charset="-122"/>
                <a:sym typeface="思源宋体 CN" panose="02020400000000000000" pitchFamily="18" charset="-122"/>
              </a:endParaRPr>
            </a:p>
          </p:txBody>
        </p:sp>
      </p:grpSp>
      <p:pic>
        <p:nvPicPr>
          <p:cNvPr id="3074" name="Picture 2" descr="Sừng sững Núi Nản - Báo Thái Nguyên điện tử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9882" y="2703349"/>
            <a:ext cx="3790389" cy="22869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37604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  <p:bldP spid="11" grpId="0"/>
      <p:bldP spid="29" grpId="0"/>
      <p:bldP spid="30" grpId="0"/>
      <p:bldP spid="32" grpId="0"/>
    </p:bldLst>
  </p:timing>
</p:sld>
</file>

<file path=ppt/theme/theme1.xml><?xml version="1.0" encoding="utf-8"?>
<a:theme xmlns:a="http://schemas.openxmlformats.org/drawingml/2006/main" name="Office 主题">
  <a:themeElements>
    <a:clrScheme name="自定义 1">
      <a:dk1>
        <a:sysClr val="windowText" lastClr="000000"/>
      </a:dk1>
      <a:lt1>
        <a:srgbClr val="FFFFFF"/>
      </a:lt1>
      <a:dk2>
        <a:srgbClr val="44546A"/>
      </a:dk2>
      <a:lt2>
        <a:srgbClr val="E7E6E6"/>
      </a:lt2>
      <a:accent1>
        <a:srgbClr val="FFC000"/>
      </a:accent1>
      <a:accent2>
        <a:srgbClr val="3734BE"/>
      </a:accent2>
      <a:accent3>
        <a:srgbClr val="034A90"/>
      </a:accent3>
      <a:accent4>
        <a:srgbClr val="008000"/>
      </a:accent4>
      <a:accent5>
        <a:srgbClr val="1C26E8"/>
      </a:accent5>
      <a:accent6>
        <a:srgbClr val="0944EB"/>
      </a:accent6>
      <a:hlink>
        <a:srgbClr val="0563C1"/>
      </a:hlink>
      <a:folHlink>
        <a:srgbClr val="954F72"/>
      </a:folHlink>
    </a:clrScheme>
    <a:fontScheme name="阿里巴巴普惠">
      <a:majorFont>
        <a:latin typeface="阿里巴巴普惠体"/>
        <a:ea typeface="阿里巴巴普惠体"/>
        <a:cs typeface=""/>
      </a:majorFont>
      <a:minorFont>
        <a:latin typeface="阿里巴巴普惠体"/>
        <a:ea typeface="阿里巴巴普惠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自定义 1">
      <a:dk1>
        <a:sysClr val="windowText" lastClr="000000"/>
      </a:dk1>
      <a:lt1>
        <a:srgbClr val="FFFFFF"/>
      </a:lt1>
      <a:dk2>
        <a:srgbClr val="44546A"/>
      </a:dk2>
      <a:lt2>
        <a:srgbClr val="E7E6E6"/>
      </a:lt2>
      <a:accent1>
        <a:srgbClr val="FFC000"/>
      </a:accent1>
      <a:accent2>
        <a:srgbClr val="3734BE"/>
      </a:accent2>
      <a:accent3>
        <a:srgbClr val="034A90"/>
      </a:accent3>
      <a:accent4>
        <a:srgbClr val="008000"/>
      </a:accent4>
      <a:accent5>
        <a:srgbClr val="1C26E8"/>
      </a:accent5>
      <a:accent6>
        <a:srgbClr val="0944EB"/>
      </a:accent6>
      <a:hlink>
        <a:srgbClr val="0563C1"/>
      </a:hlink>
      <a:folHlink>
        <a:srgbClr val="954F72"/>
      </a:folHlink>
    </a:clrScheme>
    <a:fontScheme name="阿里巴巴普惠">
      <a:majorFont>
        <a:latin typeface="阿里巴巴普惠体"/>
        <a:ea typeface="阿里巴巴普惠体"/>
        <a:cs typeface=""/>
      </a:majorFont>
      <a:minorFont>
        <a:latin typeface="阿里巴巴普惠体"/>
        <a:ea typeface="阿里巴巴普惠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2545</TotalTime>
  <Words>614</Words>
  <Application>Microsoft Office PowerPoint</Application>
  <PresentationFormat>Widescreen</PresentationFormat>
  <Paragraphs>123</Paragraphs>
  <Slides>18</Slides>
  <Notes>8</Notes>
  <HiddenSlides>0</HiddenSlides>
  <MMClips>1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18</vt:i4>
      </vt:variant>
    </vt:vector>
  </HeadingPairs>
  <TitlesOfParts>
    <vt:vector size="38" baseType="lpstr">
      <vt:lpstr>思源宋体 CN</vt:lpstr>
      <vt:lpstr>#9Slide07 Altus</vt:lpstr>
      <vt:lpstr>Times New Roman</vt:lpstr>
      <vt:lpstr>Wingdings</vt:lpstr>
      <vt:lpstr>思源黑体 CN Medium</vt:lpstr>
      <vt:lpstr>SVN-Adam Gorry</vt:lpstr>
      <vt:lpstr>胡晓波男神体</vt:lpstr>
      <vt:lpstr>等线</vt:lpstr>
      <vt:lpstr>阿里巴巴普惠体</vt:lpstr>
      <vt:lpstr>Arial</vt:lpstr>
      <vt:lpstr>Cambria</vt:lpstr>
      <vt:lpstr>#9Slide07 SFU Rhythm</vt:lpstr>
      <vt:lpstr>#9Slide07 HoneyCream</vt:lpstr>
      <vt:lpstr>SVN-KG Ten Thousand Reasons</vt:lpstr>
      <vt:lpstr>#9Slide07 SVNZiclets</vt:lpstr>
      <vt:lpstr>字魂58号-创中黑</vt:lpstr>
      <vt:lpstr>SVN-Newton</vt:lpstr>
      <vt:lpstr>Office 主题</vt:lpstr>
      <vt:lpstr>1_Office 主题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主题名称</dc:title>
  <dc:creator>Administrator</dc:creator>
  <cp:lastModifiedBy>Nguyễn Thị Hồng Linh</cp:lastModifiedBy>
  <cp:revision>186</cp:revision>
  <dcterms:created xsi:type="dcterms:W3CDTF">2022-08-17T14:34:35Z</dcterms:created>
  <dcterms:modified xsi:type="dcterms:W3CDTF">2023-01-24T07:09:28Z</dcterms:modified>
</cp:coreProperties>
</file>