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8" r:id="rId3"/>
    <p:sldMasterId id="2147483681" r:id="rId4"/>
  </p:sldMasterIdLst>
  <p:notesMasterIdLst>
    <p:notesMasterId r:id="rId31"/>
  </p:notesMasterIdLst>
  <p:sldIdLst>
    <p:sldId id="261" r:id="rId5"/>
    <p:sldId id="319" r:id="rId6"/>
    <p:sldId id="263" r:id="rId7"/>
    <p:sldId id="282" r:id="rId8"/>
    <p:sldId id="281" r:id="rId9"/>
    <p:sldId id="320" r:id="rId10"/>
    <p:sldId id="321" r:id="rId11"/>
    <p:sldId id="322" r:id="rId12"/>
    <p:sldId id="323" r:id="rId13"/>
    <p:sldId id="264" r:id="rId14"/>
    <p:sldId id="324" r:id="rId15"/>
    <p:sldId id="279" r:id="rId16"/>
    <p:sldId id="326" r:id="rId17"/>
    <p:sldId id="328" r:id="rId18"/>
    <p:sldId id="325" r:id="rId19"/>
    <p:sldId id="327" r:id="rId20"/>
    <p:sldId id="329" r:id="rId21"/>
    <p:sldId id="283" r:id="rId22"/>
    <p:sldId id="332" r:id="rId23"/>
    <p:sldId id="333" r:id="rId24"/>
    <p:sldId id="334" r:id="rId25"/>
    <p:sldId id="336" r:id="rId26"/>
    <p:sldId id="335" r:id="rId27"/>
    <p:sldId id="337" r:id="rId28"/>
    <p:sldId id="280" r:id="rId29"/>
    <p:sldId id="318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540"/>
    <a:srgbClr val="FFFCF3"/>
    <a:srgbClr val="124B4E"/>
    <a:srgbClr val="8ADFE4"/>
    <a:srgbClr val="983965"/>
    <a:srgbClr val="A6E1FF"/>
    <a:srgbClr val="D28152"/>
    <a:srgbClr val="F71A20"/>
    <a:srgbClr val="DAF5F6"/>
    <a:srgbClr val="3D75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979" autoAdjust="0"/>
    <p:restoredTop sz="94660"/>
  </p:normalViewPr>
  <p:slideViewPr>
    <p:cSldViewPr snapToGrid="0">
      <p:cViewPr varScale="1">
        <p:scale>
          <a:sx n="76" d="100"/>
          <a:sy n="76" d="100"/>
        </p:scale>
        <p:origin x="1176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888C96-157C-46C4-AB8B-05118A9660FC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99DB7D-2BCB-448A-AC5D-859830800A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6983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cụ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br>
              <a:rPr lang="en-US" dirty="0"/>
            </a:br>
            <a:r>
              <a:rPr lang="en-US" dirty="0"/>
              <a:t>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: </a:t>
            </a:r>
            <a:r>
              <a:rPr lang="en-US" dirty="0" err="1"/>
              <a:t>Trồng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Na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slide </a:t>
            </a:r>
            <a:r>
              <a:rPr lang="en-US" dirty="0" err="1"/>
              <a:t>cuối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D5E750-3F6C-4590-9B5C-38B5092B59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02486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cụ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đầu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D5E750-3F6C-4590-9B5C-38B5092B59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39458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cụ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đầu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D5E750-3F6C-4590-9B5C-38B5092B59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2571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cụ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đầu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D5E750-3F6C-4590-9B5C-38B5092B59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23889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cụ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đầu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D5E750-3F6C-4590-9B5C-38B5092B59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4527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2.png"/><Relationship Id="rId4" Type="http://schemas.openxmlformats.org/officeDocument/2006/relationships/image" Target="../media/image5.png"/><Relationship Id="rId9" Type="http://schemas.openxmlformats.org/officeDocument/2006/relationships/image" Target="../media/image1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2.png"/><Relationship Id="rId4" Type="http://schemas.openxmlformats.org/officeDocument/2006/relationships/image" Target="../media/image5.png"/><Relationship Id="rId9" Type="http://schemas.openxmlformats.org/officeDocument/2006/relationships/image" Target="../media/image1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8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D729F-0B0B-72C7-2D1A-6212073842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51833F-69E0-2AB2-2A15-5D89500AA6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DE4450-AB4B-4EB5-47FB-5A33190CB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ECE8F-3977-4A36-AC04-C23D2A7F9FF0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925191-B2DF-3087-394C-3BE526601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3D526E-51FB-8A3C-FDBC-520B93659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1770C-2839-4B8F-9AA1-B7F09F8B0F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8754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41A6C-4C30-BBE9-5A71-85507CEB1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C2AF8A-1818-1E42-C484-AF38C8C643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06400B-10DB-D89A-FDB5-0791DEB7F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ECE8F-3977-4A36-AC04-C23D2A7F9FF0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AA79EB-5E36-3035-CD28-3F9167A31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734D17-B454-794B-7EB9-64474F846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1770C-2839-4B8F-9AA1-B7F09F8B0F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247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04DC4A3-BC18-8F43-67D3-8710C9A115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9917B3-E919-7504-F059-F40FB0CEAC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59C481-5860-8B33-6AF9-33AA21B6B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ECE8F-3977-4A36-AC04-C23D2A7F9FF0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59427D-A250-037C-365A-B6442C02D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B81CAD-29B3-2B0C-5778-A2E6FFBC2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1770C-2839-4B8F-9AA1-B7F09F8B0F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0286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62796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67173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03025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-95495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480917" y="359539"/>
            <a:ext cx="2513561" cy="762799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F6421D0F-1E14-72C7-E633-254CC8634623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7444D20-CFAB-779A-7567-FC30F2484919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7E890F6-6F94-5E02-FDF9-36A48EB67B3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C513F91-8387-9EC7-6E38-4B16E4A458A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C5C806B-7AEE-7B60-25D7-79291986308C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EEAEC3B-2AAE-51F4-483A-7157CBC9C8B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C6DD46EF-F5C3-8155-B604-60AF2072FF9B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D53C16D-351C-093A-412E-3BE18B56A9FA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96E0009-9A1F-D660-D183-9E8D05C2512E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035B3ED-CD7A-A4CB-3496-78D2DAD47606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sp>
        <p:nvSpPr>
          <p:cNvPr id="18" name="任意多边形: 形状 40">
            <a:extLst>
              <a:ext uri="{FF2B5EF4-FFF2-40B4-BE49-F238E27FC236}">
                <a16:creationId xmlns:a16="http://schemas.microsoft.com/office/drawing/2014/main" id="{D23A8A3E-3F5A-0505-E390-CFB7F88A90ED}"/>
              </a:ext>
            </a:extLst>
          </p:cNvPr>
          <p:cNvSpPr/>
          <p:nvPr userDrawn="1"/>
        </p:nvSpPr>
        <p:spPr>
          <a:xfrm>
            <a:off x="-762" y="505872"/>
            <a:ext cx="12192000" cy="6097801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06892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96187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9322839" y="402389"/>
            <a:ext cx="2513561" cy="762799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F35CE416-7728-EAEC-AB3C-B443A9C28F57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DA457C1-7DC0-ED27-CE2F-23CE7AAB2B12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54660E6-378D-1E4C-6CD0-3C5A7FCE02A7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6E377C8-BE11-15B4-C4B4-5B8C53ACDFC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5E2C141-7E6C-3E4E-51FD-8C47C27C491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E93AEF9-9885-A3B9-C051-27A32D224EED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BF481671-43A3-C92C-AB95-9427642C0C8D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DB66C9A3-430B-32BB-C165-90F6E664BD0A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07BD2FE-0F0D-0358-FC7C-1A40131F0EF0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DCA3748-6E4E-3674-683E-8F3733A15DB7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464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DA98030-5A9B-4761-AC84-D775E9C7B2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AFF9ED7-6835-4BD7-B0F4-148A43B912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666129"/>
            <a:ext cx="3813993" cy="17599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7289181-269E-420B-A083-08CBD1935E8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103546" y="217615"/>
            <a:ext cx="2513561" cy="762799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F453416A-CC21-41D9-D326-7395BA315C25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DA52060-C8E3-521C-8920-A17849F778E8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02EA9D-17E1-2DAB-EA6C-B99CF7C6110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6E4C8A-BA10-CF36-0CD2-FDEE72D4957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9344C7-71CD-7256-D40C-7CB647F0ED3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1DE2A39-ECAC-6108-A242-B639DF10048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5C5AD67E-1511-51D8-38A1-441E635D71FF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B1014C3-DC87-26D5-752C-159D565017CE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ABACF59-8CA8-6FCA-C966-A620801DA6F6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401D134-9D55-65C1-2E3B-7C0831CC534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755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29231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9DBBF-6FFA-6F8C-8C9D-D2C9B18A02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5C438F-98EB-34FD-9704-4F86CF66E0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B99FD8-8AA4-4942-472A-E639E2D89E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7AEC81-3CDA-86CC-DF6D-92FE98EF5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35D894-2BA9-42E6-578F-C863434AF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343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F8031-6B13-A7AA-B709-8116F4E9A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7B76B9-EF12-5BEE-FCBD-6421433A1E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A1EA70-2E24-5F88-37D0-13B30F776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ECE8F-3977-4A36-AC04-C23D2A7F9FF0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2BF8F9-2F97-2642-80AB-96CA43F19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F00DBB-4379-C3E3-F5A3-153DE1738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1770C-2839-4B8F-9AA1-B7F09F8B0F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9981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8E3E4-34BD-2E93-85B5-9D154169E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2888CB-67BB-A1C4-13D0-5BE931D72A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F49BF7-E09A-6A21-F092-60A5A6D00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49C886-CD1C-08BD-4720-9B5BCF1AF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ECC0CA-9205-9032-0C7D-9CE89F07E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8592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0A856-5C34-C8C0-D3C8-0C230996E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8A4A39-0284-7960-B0C0-767F545FCA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80BDD7-FC9E-9F39-F312-9A2250810C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330D65-50B6-337D-F82F-0AA21A712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A0C273-41F5-71B4-0AB0-6CEB8DDB2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2352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6BB00-03D6-B102-D533-868A8095E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918398-9922-F490-C70B-D952DA4681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734ECF-9186-6FC7-005B-073CA9CC91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B75971-99AA-40C1-96AE-6ED8413D73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7F5E66-A852-702E-4BF0-30FD15017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2F7265-02AB-DFB9-948F-259FDEAB2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6518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26366-D581-7936-9297-79FB2FC58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9AA10E-A19D-5715-665D-48B49FABE3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A7996E-AF2B-6D44-66F7-1F7CE3C071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DCFF26-71A5-1C64-4210-BDB6F75E34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5D337D-E745-F45B-0D12-0395CA7CC6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BED3088-576F-7EAE-CF6E-AEDDC7A986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DD1A72-EA6C-8C81-5A95-FFEF68497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E9FD52-D230-B784-576C-3D001523E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8793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06A10-3DA8-64AD-EFFC-FA6A8F3A0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AD5FF1-3D77-5DDA-7D4B-8AC849A43A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59B7D5-4AF2-DB77-6F70-11666D8D7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FF8B8F-9605-7CC5-9268-15F64361C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5325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A02DE9-E058-2D93-8057-39F6A143AF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96D25E-3652-DA1F-6E5A-837D65AA2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959F52-8387-4936-9D0C-3C7869B13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9570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2FF7D-200B-E35E-9460-AC8B42A10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DD2834-3AAB-F042-D798-93FB324E4E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784B54-7EC8-EA99-98FB-75F18AFC0C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329200-690E-4B6D-34B5-A923286162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2CE1C-2C83-BCF5-E4C5-827BCFC07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0F0F2F-3B35-DD97-DE3A-564904824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4483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45F455-80BA-29FF-7740-639166803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FC365F-5D75-735B-064F-E5E963BB54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B823BB-28DA-B2C8-A68C-56F3E8F7E0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C9ED34-217C-18FA-CDF3-E33DFA296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F7CAB-624C-538E-34ED-536A80FBB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219DE7-7867-06D6-A160-38C0672D0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3998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4500C-1C47-BD32-9F74-8A3C6160F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FEA533-5896-D431-D6DF-37042F2946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B2932C-797E-EA00-9BA5-81C31A71F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A5789B-A9CE-440A-3D52-74D0AA155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67BEB2-F5C9-CD0E-E6D8-BD5BA75CC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6061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6A9CDE-A7B9-4CD3-7B96-C9F7E5D935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B89359-FF72-49BF-ABC3-49211A71CF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D7D4CB-CF48-C32F-AF2D-46ABF8B622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94F321-85DF-7FE5-0F9C-2CED66A48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062F1A-5E30-3071-F0E8-B11EFC1A4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774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B44396-61EC-B431-5956-BD5897A69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B2E67C-63DF-FA72-177B-3E075AF676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8A51F5-59FD-2C42-AB85-F49C2E4E3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ECE8F-3977-4A36-AC04-C23D2A7F9FF0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942E1-9B8F-3BC7-F5A3-224E001CE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5F99FB-27DC-BF44-3E29-8308F5CB4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1770C-2839-4B8F-9AA1-B7F09F8B0F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0590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900504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A1348-3BF8-8BDA-049C-0C908196D8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56E77E-A493-4C54-B2DC-6BB5ACE986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B60653-516D-AEA9-E2D1-9695655D3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B32AB-2B09-496D-BA45-C53B7CD8AC87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F35A05-C0FA-85F0-4A3B-CC95D1236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7331F3-35D1-FC60-F762-0BD8ED76F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2BFED-C293-45DB-A6C0-C8B0B30C1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5665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B0F24-9176-6851-F5CD-E0CE86CBE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BDAC91-B0F8-5E93-BFEE-C4AF3396E5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77817D-D70E-38B3-8099-851CB9170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B32AB-2B09-496D-BA45-C53B7CD8AC87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8F3BCA-3BCF-F158-95A0-78AD6A531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6CAE33-BA41-C248-09A4-B33B79F2E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2BFED-C293-45DB-A6C0-C8B0B30C1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0451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7B2F5-AF04-3955-AF33-42348C5DA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EB5F9A-CE37-AB19-D277-F73CC30111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B54261-A95B-50DE-598A-91ECEE872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B32AB-2B09-496D-BA45-C53B7CD8AC87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7D19C1-DC90-07C8-C2EF-DF6069689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03C640-FE0F-2B88-0327-2E884B0B2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2BFED-C293-45DB-A6C0-C8B0B30C1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8574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0EB0A-ECF1-6EA9-4453-1937CB1A4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7AE398-4963-FA8A-6E29-85C8F0EFEE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E9EB15-5AEA-36C0-954A-4C21DEF76F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6C3EAC-2FE3-ADF6-746A-D9C75F9175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B32AB-2B09-496D-BA45-C53B7CD8AC87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1DE3EA-C9A4-8966-9849-CE8115E21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5677A3-E38C-EDD0-2318-DA9D21C65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2BFED-C293-45DB-A6C0-C8B0B30C1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316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7FCBC-C45A-4509-DFC0-2C8B71E9C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302272-C936-8810-3154-8EFEAB63CE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662CE6-6E22-BB27-5747-992E7E2019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74F773-DE56-49F8-C4C2-23DBF40733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DE9E4A-CD1B-7542-0865-19872EE6E3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D84E6CF-6BCD-C123-C4E9-8A5F2C849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B32AB-2B09-496D-BA45-C53B7CD8AC87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ECDD9D8-FA5C-A970-7F32-44021D8DE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0FC35A7-BF65-3B9D-A999-7D2D3A018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2BFED-C293-45DB-A6C0-C8B0B30C1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9609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E1896-398F-D47C-39C0-37A9DAC1B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5D9055-F17F-28B7-C85A-1BAF19956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B32AB-2B09-496D-BA45-C53B7CD8AC87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98DAA3-E398-7E28-FB3B-7A7C7C84D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C910DE-7ABD-FB96-726C-171CF97B1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2BFED-C293-45DB-A6C0-C8B0B30C1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4509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513352-85F7-F47B-8D00-42069F5FBE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B32AB-2B09-496D-BA45-C53B7CD8AC87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5F3BEC-9D66-DCB1-9D23-D3F3FCEE4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6765B5-21EC-DCB5-2316-742CE47AC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2BFED-C293-45DB-A6C0-C8B0B30C1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9999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A8AC7-F54B-174D-1E07-C0D9A84E1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020DEA-5287-307B-4B83-2868554774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BD673F-C01B-DFE6-092A-481370ABA2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CE4BA9-19B0-86D4-832D-975CD631F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B32AB-2B09-496D-BA45-C53B7CD8AC87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7C8DE9-BE07-C924-690E-87207D71C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97C969-AB41-CA01-E70C-3AFCEDB2E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2BFED-C293-45DB-A6C0-C8B0B30C1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2935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A581EC-44AA-2D71-69EC-45FB47B9A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CC8959-92AC-CE01-6993-A588D7F70E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7B9CC4-9B8E-6AA3-A3C7-7F977CD275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394B4B-7A63-D06D-61B7-64B609605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B32AB-2B09-496D-BA45-C53B7CD8AC87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8AE4E2-C5D1-6386-3E97-578ADCDDA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3EA8D0-822F-B3D6-E8F6-8FC14E328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2BFED-C293-45DB-A6C0-C8B0B30C1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448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4C61F-050E-CE02-B419-65180103C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80889B-A6DA-DCAC-8D4A-6B607DBBB4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AF2BEE-3BC9-0205-7D76-738C6C5EE8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7C5173-EF12-FBC0-1784-700100930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ECE8F-3977-4A36-AC04-C23D2A7F9FF0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687D7E-255F-FDE8-9E1D-80E45668D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FB3111-3DBC-5775-78F4-0168779D7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1770C-2839-4B8F-9AA1-B7F09F8B0F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72864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CAE45-5774-BD98-467E-64AD01740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DD7DE0-5256-3BF9-01C7-80CA0227AB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19B197-2693-364C-C635-DC7D775A2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B32AB-2B09-496D-BA45-C53B7CD8AC87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EFE92D-FE71-07E9-C9AC-0B38DBB4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E83314-AFB2-E01A-E179-954A08F6C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2BFED-C293-45DB-A6C0-C8B0B30C1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9465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08C54C2-9E72-3FCA-F985-5526DF38A4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BEA705-4FD0-F35F-9F39-F09A6AC261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CF2B2D-FB79-A4D6-B3E4-3B4E69D74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B32AB-2B09-496D-BA45-C53B7CD8AC87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381E00-6F49-DABF-E60C-11D4BD037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BF8653-756F-F752-6A62-1150ABB11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2BFED-C293-45DB-A6C0-C8B0B30C1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712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0FF37-9C6C-B850-8BE2-5B6814612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CB3F7C-8485-D976-5F23-0E272D4052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406AE1-9166-A295-8761-9646D1F915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6DABD8-44FC-FD09-412C-E89476C19B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2C6E01D-F791-C997-3369-337F617598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1A196-31B1-EE27-1663-80A86E9A12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ECE8F-3977-4A36-AC04-C23D2A7F9FF0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0C4954-17E8-855D-097D-7EEA124EB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22E2DA-3155-DBA3-8F2F-74210F47D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1770C-2839-4B8F-9AA1-B7F09F8B0F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333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4F64D-9E27-0AA3-C380-FD99C28DB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AB9378-A711-D279-C66D-12BBACF40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ECE8F-3977-4A36-AC04-C23D2A7F9FF0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F46DF6-60BF-2ED6-96CB-7B6D70869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B88F6C-227E-739D-A167-EC61AD6AB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1770C-2839-4B8F-9AA1-B7F09F8B0F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3281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F4DA0B-3DD1-CC0E-33BC-05A07E997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ECE8F-3977-4A36-AC04-C23D2A7F9FF0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0A5892-3194-8F71-A779-E69BB8C75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F1B628-1C85-B535-A75C-6D7FD72E8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1770C-2839-4B8F-9AA1-B7F09F8B0F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57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AFFA8-7779-A5BA-C862-BE3010BC3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D971E0-589D-9361-CDCB-ED4B56308F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686DD8-3431-5508-DA0D-DFD97EAC55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23E799-E5AA-7BA5-489D-1A0982881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ECE8F-3977-4A36-AC04-C23D2A7F9FF0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1DEA0D-596D-031D-6A16-B685605A5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3D33B3-B13B-61A1-8BDC-1EAE3DD86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1770C-2839-4B8F-9AA1-B7F09F8B0F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955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413AF-E2C2-E6E2-2B15-55CFA6971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CDC6065-1103-6EE5-FE34-FF4D2EDC31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E844B-2C3A-77C6-C0E5-9A51AD1E78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462201-E40B-3AC5-16BF-213DDC875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ECE8F-3977-4A36-AC04-C23D2A7F9FF0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F0B481-E116-6351-F049-F2A217F4B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F8C8C4-7BB2-3892-4554-529784E83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1770C-2839-4B8F-9AA1-B7F09F8B0F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057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5.xml"/><Relationship Id="rId9" Type="http://schemas.openxmlformats.org/officeDocument/2006/relationships/hyperlink" Target="https://www.facebook.com/groups/629898828017053" TargetMode="Externa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hyperlink" Target="https://www.facebook.com/groups/629898828017053" TargetMode="Externa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1055BE-144A-DE7F-81C4-AEF19DF77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291D75-43BD-E10E-D905-27D0D0037A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EA5058-1533-0CC5-034A-6DC4F615B7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DECE8F-3977-4A36-AC04-C23D2A7F9FF0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2A9505-CCB1-FBC2-5CC2-B1F8D75B2E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B5AC6E-D742-C84D-21AB-06C1CE0C27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61770C-2839-4B8F-9AA1-B7F09F8B0F5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DF845160-A2B3-5C9A-892A-7D9DD6754C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C096203-0EA4-EE34-893E-01FEFC5A4CF5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CF289DC-725E-A7DE-11B4-FD1A65D19D2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F84428B-34E6-A7B6-6ABC-BE611E95C15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07A5752-CE25-2674-6292-99B84851878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2FD2071-7807-F1FB-D5BC-BC743CCB329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805ABD49-5D8F-60E4-8662-BFB24431B294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18E8946-A600-36D1-B93A-63AEFBCBE6BD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9DDE59B-A875-D0A3-8E6B-0D08F53D9496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B01A4F9-E59E-A534-D578-27186583BB38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108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9D18100F-E1AB-6EAE-E994-8D252F159A4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7C5325D-0573-9135-9DAF-E1D6229705C2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2FD9F3-3970-5B9B-06AF-94D86E840D65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0A430F-F264-04D8-49B3-7B57C1488CF0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9C967A-BD4F-3F3E-17CA-B27780B7899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DEA44F-D143-F294-6CE9-21DA943D20FB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EC09122-8ED2-3743-3FCF-48605F1AB156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D2812D4-8272-CF6F-E822-181EF2673A59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8DC288E-541B-9A88-2895-A5604E18101B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66FBE9A-1365-9561-F6EB-A368EA016938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599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7B6FA2D4-BA44-65CA-8F51-0574856DA38D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0A13346-B5C7-F872-912B-98D55644F592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565C29-DC77-B946-6A59-9E1B8536DBA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3651BF-03A3-EE8F-F4CB-3C26EB5D8DEE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0D0EAB9-62E2-AAB4-5329-BCB3C7ACDD0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413FF52-6B91-962C-AB0A-9C89FCAD5A6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8294673-6986-A9E8-ADD6-EB7D1DD6E720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AEF898F-CD74-EE67-BE2C-57BED2611C78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E9F52A7-D3B5-5522-ED87-3A58251B6650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4D95378-ED6D-9B17-2A8B-72150303089B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742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61E5B9-B4B7-8639-DD6C-B36A580D9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29DC97-DA13-08EE-90FC-ED846A5CD3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FD50D6-F017-86C4-C56C-0EDD0AB0CE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7B32AB-2B09-496D-BA45-C53B7CD8AC87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F44754-97F1-1C7D-C463-1CA8C4E9A7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C0B749-A68D-CC06-3217-EBD4704608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2BFED-C293-45DB-A6C0-C8B0B30C1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232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audio" Target="../media/media1.mp3"/><Relationship Id="rId16" Type="http://schemas.openxmlformats.org/officeDocument/2006/relationships/image" Target="../media/image22.png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10.jpe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8.png"/><Relationship Id="rId3" Type="http://schemas.openxmlformats.org/officeDocument/2006/relationships/image" Target="../media/image19.png"/><Relationship Id="rId7" Type="http://schemas.openxmlformats.org/officeDocument/2006/relationships/image" Target="../media/image20.png"/><Relationship Id="rId12" Type="http://schemas.openxmlformats.org/officeDocument/2006/relationships/image" Target="../media/image37.png"/><Relationship Id="rId17" Type="http://schemas.openxmlformats.org/officeDocument/2006/relationships/image" Target="../media/image42.png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41.png"/><Relationship Id="rId1" Type="http://schemas.openxmlformats.org/officeDocument/2006/relationships/tags" Target="../tags/tag1.xml"/><Relationship Id="rId6" Type="http://schemas.openxmlformats.org/officeDocument/2006/relationships/image" Target="../media/image17.png"/><Relationship Id="rId11" Type="http://schemas.openxmlformats.org/officeDocument/2006/relationships/image" Target="../media/image361.png"/><Relationship Id="rId5" Type="http://schemas.openxmlformats.org/officeDocument/2006/relationships/image" Target="../media/image16.png"/><Relationship Id="rId15" Type="http://schemas.openxmlformats.org/officeDocument/2006/relationships/image" Target="../media/image40.png"/><Relationship Id="rId10" Type="http://schemas.openxmlformats.org/officeDocument/2006/relationships/image" Target="../media/image36.png"/><Relationship Id="rId4" Type="http://schemas.openxmlformats.org/officeDocument/2006/relationships/image" Target="../media/image18.png"/><Relationship Id="rId9" Type="http://schemas.openxmlformats.org/officeDocument/2006/relationships/image" Target="../media/image340.png"/><Relationship Id="rId1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10.png"/><Relationship Id="rId7" Type="http://schemas.openxmlformats.org/officeDocument/2006/relationships/image" Target="../media/image17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6.png"/><Relationship Id="rId5" Type="http://schemas.openxmlformats.org/officeDocument/2006/relationships/image" Target="../media/image18.png"/><Relationship Id="rId4" Type="http://schemas.openxmlformats.org/officeDocument/2006/relationships/image" Target="../media/image19.png"/><Relationship Id="rId9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0.png"/><Relationship Id="rId12" Type="http://schemas.openxmlformats.org/officeDocument/2006/relationships/image" Target="../media/image46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.xml"/><Relationship Id="rId6" Type="http://schemas.openxmlformats.org/officeDocument/2006/relationships/image" Target="../media/image17.png"/><Relationship Id="rId11" Type="http://schemas.openxmlformats.org/officeDocument/2006/relationships/image" Target="../media/image45.png"/><Relationship Id="rId5" Type="http://schemas.openxmlformats.org/officeDocument/2006/relationships/image" Target="../media/image16.png"/><Relationship Id="rId10" Type="http://schemas.openxmlformats.org/officeDocument/2006/relationships/image" Target="../media/image44.png"/><Relationship Id="rId4" Type="http://schemas.openxmlformats.org/officeDocument/2006/relationships/image" Target="../media/image18.png"/><Relationship Id="rId9" Type="http://schemas.openxmlformats.org/officeDocument/2006/relationships/image" Target="../media/image320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image" Target="../media/image4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7.png"/><Relationship Id="rId5" Type="http://schemas.openxmlformats.org/officeDocument/2006/relationships/image" Target="../media/image350.pn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8.png"/><Relationship Id="rId3" Type="http://schemas.openxmlformats.org/officeDocument/2006/relationships/image" Target="../media/image18.png"/><Relationship Id="rId12" Type="http://schemas.openxmlformats.org/officeDocument/2006/relationships/image" Target="../media/image4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0.png"/><Relationship Id="rId11" Type="http://schemas.openxmlformats.org/officeDocument/2006/relationships/image" Target="../media/image370.png"/><Relationship Id="rId5" Type="http://schemas.openxmlformats.org/officeDocument/2006/relationships/image" Target="../media/image17.png"/><Relationship Id="rId10" Type="http://schemas.openxmlformats.org/officeDocument/2006/relationships/image" Target="../media/image44.png"/><Relationship Id="rId4" Type="http://schemas.openxmlformats.org/officeDocument/2006/relationships/image" Target="../media/image16.png"/><Relationship Id="rId9" Type="http://schemas.openxmlformats.org/officeDocument/2006/relationships/image" Target="../media/image360.pn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3.xml"/><Relationship Id="rId6" Type="http://schemas.openxmlformats.org/officeDocument/2006/relationships/image" Target="../media/image45.png"/><Relationship Id="rId5" Type="http://schemas.openxmlformats.org/officeDocument/2006/relationships/image" Target="../media/image49.png"/><Relationship Id="rId4" Type="http://schemas.openxmlformats.org/officeDocument/2006/relationships/image" Target="../media/image38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7" Type="http://schemas.openxmlformats.org/officeDocument/2006/relationships/image" Target="../media/image4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20.png"/><Relationship Id="rId5" Type="http://schemas.openxmlformats.org/officeDocument/2006/relationships/image" Target="../media/image49.png"/><Relationship Id="rId4" Type="http://schemas.openxmlformats.org/officeDocument/2006/relationships/image" Target="../media/image41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4.pn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8.png"/><Relationship Id="rId5" Type="http://schemas.openxmlformats.org/officeDocument/2006/relationships/image" Target="../media/image19.png"/><Relationship Id="rId10" Type="http://schemas.openxmlformats.org/officeDocument/2006/relationships/image" Target="../media/image52.png"/><Relationship Id="rId4" Type="http://schemas.openxmlformats.org/officeDocument/2006/relationships/image" Target="../media/image23.png"/><Relationship Id="rId9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audio" Target="../media/audio1.wav"/><Relationship Id="rId7" Type="http://schemas.openxmlformats.org/officeDocument/2006/relationships/slide" Target="slide21.xml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54.png"/><Relationship Id="rId11" Type="http://schemas.openxmlformats.org/officeDocument/2006/relationships/slide" Target="slide23.xml"/><Relationship Id="rId5" Type="http://schemas.openxmlformats.org/officeDocument/2006/relationships/slide" Target="slide20.xml"/><Relationship Id="rId10" Type="http://schemas.openxmlformats.org/officeDocument/2006/relationships/image" Target="../media/image55.png"/><Relationship Id="rId4" Type="http://schemas.openxmlformats.org/officeDocument/2006/relationships/image" Target="../media/image53.png"/><Relationship Id="rId9" Type="http://schemas.openxmlformats.org/officeDocument/2006/relationships/slide" Target="slide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0.png"/><Relationship Id="rId13" Type="http://schemas.openxmlformats.org/officeDocument/2006/relationships/image" Target="../media/image59.png"/><Relationship Id="rId18" Type="http://schemas.openxmlformats.org/officeDocument/2006/relationships/image" Target="../media/image62.png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17" Type="http://schemas.openxmlformats.org/officeDocument/2006/relationships/image" Target="../media/image54.png"/><Relationship Id="rId2" Type="http://schemas.openxmlformats.org/officeDocument/2006/relationships/video" Target="../media/media2.mp4"/><Relationship Id="rId16" Type="http://schemas.openxmlformats.org/officeDocument/2006/relationships/slide" Target="slide19.xml"/><Relationship Id="rId1" Type="http://schemas.microsoft.com/office/2007/relationships/media" Target="../media/media2.mp4"/><Relationship Id="rId6" Type="http://schemas.openxmlformats.org/officeDocument/2006/relationships/audio" Target="../media/audio3.wav"/><Relationship Id="rId11" Type="http://schemas.openxmlformats.org/officeDocument/2006/relationships/image" Target="../media/image57.png"/><Relationship Id="rId5" Type="http://schemas.openxmlformats.org/officeDocument/2006/relationships/audio" Target="../media/audio2.wav"/><Relationship Id="rId15" Type="http://schemas.openxmlformats.org/officeDocument/2006/relationships/image" Target="../media/image61.png"/><Relationship Id="rId10" Type="http://schemas.openxmlformats.org/officeDocument/2006/relationships/image" Target="../media/image490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480.png"/><Relationship Id="rId1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0.png"/><Relationship Id="rId13" Type="http://schemas.openxmlformats.org/officeDocument/2006/relationships/image" Target="../media/image59.png"/><Relationship Id="rId18" Type="http://schemas.openxmlformats.org/officeDocument/2006/relationships/image" Target="../media/image54.png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53.png"/><Relationship Id="rId12" Type="http://schemas.openxmlformats.org/officeDocument/2006/relationships/image" Target="../media/image64.png"/><Relationship Id="rId17" Type="http://schemas.openxmlformats.org/officeDocument/2006/relationships/slide" Target="slide19.xml"/><Relationship Id="rId2" Type="http://schemas.openxmlformats.org/officeDocument/2006/relationships/video" Target="../media/media2.mp4"/><Relationship Id="rId16" Type="http://schemas.openxmlformats.org/officeDocument/2006/relationships/image" Target="../media/image65.png"/><Relationship Id="rId1" Type="http://schemas.microsoft.com/office/2007/relationships/media" Target="../media/media2.mp4"/><Relationship Id="rId6" Type="http://schemas.openxmlformats.org/officeDocument/2006/relationships/audio" Target="../media/audio3.wav"/><Relationship Id="rId11" Type="http://schemas.openxmlformats.org/officeDocument/2006/relationships/image" Target="../media/image63.png"/><Relationship Id="rId5" Type="http://schemas.openxmlformats.org/officeDocument/2006/relationships/audio" Target="../media/audio2.wav"/><Relationship Id="rId15" Type="http://schemas.openxmlformats.org/officeDocument/2006/relationships/image" Target="../media/image61.png"/><Relationship Id="rId10" Type="http://schemas.openxmlformats.org/officeDocument/2006/relationships/image" Target="../media/image64.png"/><Relationship Id="rId19" Type="http://schemas.openxmlformats.org/officeDocument/2006/relationships/image" Target="../media/image62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63.png"/><Relationship Id="rId1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Layout" Target="../slideLayouts/slideLayout37.xml"/><Relationship Id="rId7" Type="http://schemas.openxmlformats.org/officeDocument/2006/relationships/slide" Target="slide1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2.png"/><Relationship Id="rId5" Type="http://schemas.openxmlformats.org/officeDocument/2006/relationships/image" Target="../media/image53.png"/><Relationship Id="rId4" Type="http://schemas.openxmlformats.org/officeDocument/2006/relationships/notesSlide" Target="../notesSlides/notesSlide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58.png"/><Relationship Id="rId18" Type="http://schemas.openxmlformats.org/officeDocument/2006/relationships/image" Target="../media/image69.png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53.png"/><Relationship Id="rId12" Type="http://schemas.openxmlformats.org/officeDocument/2006/relationships/image" Target="../media/image57.png"/><Relationship Id="rId17" Type="http://schemas.openxmlformats.org/officeDocument/2006/relationships/image" Target="../media/image68.png"/><Relationship Id="rId2" Type="http://schemas.openxmlformats.org/officeDocument/2006/relationships/video" Target="../media/media2.mp4"/><Relationship Id="rId16" Type="http://schemas.openxmlformats.org/officeDocument/2006/relationships/image" Target="../media/image67.png"/><Relationship Id="rId20" Type="http://schemas.openxmlformats.org/officeDocument/2006/relationships/image" Target="../media/image56.png"/><Relationship Id="rId1" Type="http://schemas.microsoft.com/office/2007/relationships/media" Target="../media/media2.mp4"/><Relationship Id="rId6" Type="http://schemas.openxmlformats.org/officeDocument/2006/relationships/audio" Target="../media/audio3.wav"/><Relationship Id="rId11" Type="http://schemas.openxmlformats.org/officeDocument/2006/relationships/image" Target="../media/image68.png"/><Relationship Id="rId5" Type="http://schemas.openxmlformats.org/officeDocument/2006/relationships/audio" Target="../media/audio2.wav"/><Relationship Id="rId15" Type="http://schemas.openxmlformats.org/officeDocument/2006/relationships/image" Target="../media/image66.png"/><Relationship Id="rId10" Type="http://schemas.openxmlformats.org/officeDocument/2006/relationships/image" Target="../media/image69.png"/><Relationship Id="rId19" Type="http://schemas.openxmlformats.org/officeDocument/2006/relationships/slide" Target="slide19.xml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67.png"/><Relationship Id="rId1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71.png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72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6.png"/><Relationship Id="rId5" Type="http://schemas.openxmlformats.org/officeDocument/2006/relationships/image" Target="../media/image18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4.pn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8.png"/><Relationship Id="rId5" Type="http://schemas.openxmlformats.org/officeDocument/2006/relationships/image" Target="../media/image19.png"/><Relationship Id="rId10" Type="http://schemas.openxmlformats.org/officeDocument/2006/relationships/image" Target="../media/image27.png"/><Relationship Id="rId4" Type="http://schemas.openxmlformats.org/officeDocument/2006/relationships/image" Target="../media/image23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5BEBFE7-BE72-4E12-B99C-E2FA8A19F4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EFAA803-2111-4356-8141-FBBDEE1C78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697" y="2934402"/>
            <a:ext cx="7878274" cy="3856812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7C8D7B13-A9F9-4E70-84E3-1AE9E81293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15" r="87139" b="10584"/>
          <a:stretch>
            <a:fillRect/>
          </a:stretch>
        </p:blipFill>
        <p:spPr>
          <a:xfrm>
            <a:off x="24048" y="5086350"/>
            <a:ext cx="578086" cy="685800"/>
          </a:xfrm>
          <a:custGeom>
            <a:avLst/>
            <a:gdLst>
              <a:gd name="connsiteX0" fmla="*/ 0 w 578086"/>
              <a:gd name="connsiteY0" fmla="*/ 0 h 685800"/>
              <a:gd name="connsiteX1" fmla="*/ 578086 w 578086"/>
              <a:gd name="connsiteY1" fmla="*/ 0 h 685800"/>
              <a:gd name="connsiteX2" fmla="*/ 578086 w 578086"/>
              <a:gd name="connsiteY2" fmla="*/ 685800 h 685800"/>
              <a:gd name="connsiteX3" fmla="*/ 0 w 578086"/>
              <a:gd name="connsiteY3" fmla="*/ 685800 h 685800"/>
              <a:gd name="connsiteX4" fmla="*/ 0 w 578086"/>
              <a:gd name="connsiteY4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086" h="685800">
                <a:moveTo>
                  <a:pt x="0" y="0"/>
                </a:moveTo>
                <a:lnTo>
                  <a:pt x="578086" y="0"/>
                </a:lnTo>
                <a:lnTo>
                  <a:pt x="578086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F09224AF-4C76-45E0-809B-54C17E7CC02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2" t="86481" r="3705"/>
          <a:stretch>
            <a:fillRect/>
          </a:stretch>
        </p:blipFill>
        <p:spPr>
          <a:xfrm>
            <a:off x="10374354" y="2928943"/>
            <a:ext cx="1374691" cy="827757"/>
          </a:xfrm>
          <a:custGeom>
            <a:avLst/>
            <a:gdLst>
              <a:gd name="connsiteX0" fmla="*/ 0 w 1374691"/>
              <a:gd name="connsiteY0" fmla="*/ 0 h 827757"/>
              <a:gd name="connsiteX1" fmla="*/ 1374691 w 1374691"/>
              <a:gd name="connsiteY1" fmla="*/ 0 h 827757"/>
              <a:gd name="connsiteX2" fmla="*/ 1374691 w 1374691"/>
              <a:gd name="connsiteY2" fmla="*/ 827757 h 827757"/>
              <a:gd name="connsiteX3" fmla="*/ 0 w 1374691"/>
              <a:gd name="connsiteY3" fmla="*/ 827757 h 827757"/>
              <a:gd name="connsiteX4" fmla="*/ 0 w 1374691"/>
              <a:gd name="connsiteY4" fmla="*/ 0 h 827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4691" h="827757">
                <a:moveTo>
                  <a:pt x="0" y="0"/>
                </a:moveTo>
                <a:lnTo>
                  <a:pt x="1374691" y="0"/>
                </a:lnTo>
                <a:lnTo>
                  <a:pt x="1374691" y="827757"/>
                </a:lnTo>
                <a:lnTo>
                  <a:pt x="0" y="82775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04E23961-BC25-4CED-AEF5-443C5149BCF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048" y="297180"/>
            <a:ext cx="4494993" cy="6123047"/>
          </a:xfrm>
          <a:custGeom>
            <a:avLst/>
            <a:gdLst>
              <a:gd name="connsiteX0" fmla="*/ 0 w 4494993"/>
              <a:gd name="connsiteY0" fmla="*/ 0 h 6123047"/>
              <a:gd name="connsiteX1" fmla="*/ 4494993 w 4494993"/>
              <a:gd name="connsiteY1" fmla="*/ 0 h 6123047"/>
              <a:gd name="connsiteX2" fmla="*/ 4494993 w 4494993"/>
              <a:gd name="connsiteY2" fmla="*/ 6123047 h 6123047"/>
              <a:gd name="connsiteX3" fmla="*/ 4328456 w 4494993"/>
              <a:gd name="connsiteY3" fmla="*/ 6123047 h 6123047"/>
              <a:gd name="connsiteX4" fmla="*/ 4328456 w 4494993"/>
              <a:gd name="connsiteY4" fmla="*/ 5295290 h 6123047"/>
              <a:gd name="connsiteX5" fmla="*/ 2953765 w 4494993"/>
              <a:gd name="connsiteY5" fmla="*/ 5295290 h 6123047"/>
              <a:gd name="connsiteX6" fmla="*/ 2953765 w 4494993"/>
              <a:gd name="connsiteY6" fmla="*/ 6123047 h 6123047"/>
              <a:gd name="connsiteX7" fmla="*/ 0 w 4494993"/>
              <a:gd name="connsiteY7" fmla="*/ 6123047 h 6123047"/>
              <a:gd name="connsiteX8" fmla="*/ 0 w 4494993"/>
              <a:gd name="connsiteY8" fmla="*/ 5474970 h 6123047"/>
              <a:gd name="connsiteX9" fmla="*/ 578086 w 4494993"/>
              <a:gd name="connsiteY9" fmla="*/ 5474970 h 6123047"/>
              <a:gd name="connsiteX10" fmla="*/ 578086 w 4494993"/>
              <a:gd name="connsiteY10" fmla="*/ 4789170 h 6123047"/>
              <a:gd name="connsiteX11" fmla="*/ 0 w 4494993"/>
              <a:gd name="connsiteY11" fmla="*/ 4789170 h 6123047"/>
              <a:gd name="connsiteX12" fmla="*/ 0 w 4494993"/>
              <a:gd name="connsiteY12" fmla="*/ 0 h 6123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494993" h="6123047">
                <a:moveTo>
                  <a:pt x="0" y="0"/>
                </a:moveTo>
                <a:lnTo>
                  <a:pt x="4494993" y="0"/>
                </a:lnTo>
                <a:lnTo>
                  <a:pt x="4494993" y="6123047"/>
                </a:lnTo>
                <a:lnTo>
                  <a:pt x="4328456" y="6123047"/>
                </a:lnTo>
                <a:lnTo>
                  <a:pt x="4328456" y="5295290"/>
                </a:lnTo>
                <a:lnTo>
                  <a:pt x="2953765" y="5295290"/>
                </a:lnTo>
                <a:lnTo>
                  <a:pt x="2953765" y="6123047"/>
                </a:lnTo>
                <a:lnTo>
                  <a:pt x="0" y="6123047"/>
                </a:lnTo>
                <a:lnTo>
                  <a:pt x="0" y="5474970"/>
                </a:lnTo>
                <a:lnTo>
                  <a:pt x="578086" y="5474970"/>
                </a:lnTo>
                <a:lnTo>
                  <a:pt x="578086" y="4789170"/>
                </a:lnTo>
                <a:lnTo>
                  <a:pt x="0" y="478917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915D9C42-B4B5-41E3-9EEA-BF76421AF7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55" y="509509"/>
            <a:ext cx="4910533" cy="6858000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DE7960CA-D404-4D26-AC84-430A240A551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3813" y="518462"/>
            <a:ext cx="4910533" cy="6858000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66F15F98-A290-48AC-AAC4-7C389C6ED88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693" y="8953"/>
            <a:ext cx="4910533" cy="68580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F668629F-4487-4C56-BFC2-8B244D5EEBE8}"/>
              </a:ext>
            </a:extLst>
          </p:cNvPr>
          <p:cNvGrpSpPr/>
          <p:nvPr/>
        </p:nvGrpSpPr>
        <p:grpSpPr>
          <a:xfrm>
            <a:off x="0" y="5207000"/>
            <a:ext cx="12192000" cy="1650999"/>
            <a:chOff x="0" y="5207000"/>
            <a:chExt cx="12192000" cy="1650999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3574D0E8-C551-4CE9-A949-DC99B02447A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1400" y="5310502"/>
              <a:ext cx="2260600" cy="1547497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3D6A2B4-CC48-45D9-B0FD-3F86D1405BE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000"/>
              <a:ext cx="2679319" cy="1650999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4CA6FA32-A4AA-4B98-94AC-85288874CB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176806" y="5490093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736980FB-BB26-4D80-9DFC-F3C35DC15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>
              <a:off x="3665159" y="5663129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B2622C4-CC7F-4319-971C-1093267D5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8600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C06941B8-22E4-4FED-9DE7-7262931CB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3689" y="5952293"/>
              <a:ext cx="3267329" cy="905706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BF9AEC9E-1D90-4AFC-8BB6-11EE124FB7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4" name="19795243">
            <a:hlinkClick r:id="" action="ppaction://media"/>
            <a:extLst>
              <a:ext uri="{FF2B5EF4-FFF2-40B4-BE49-F238E27FC236}">
                <a16:creationId xmlns:a16="http://schemas.microsoft.com/office/drawing/2014/main" id="{E0767DB5-1A3E-438D-A209-0CC8F67D4B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626218" y="-1226342"/>
            <a:ext cx="609600" cy="6096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9B3145C-D5C0-6407-7081-C304639CB466}"/>
              </a:ext>
            </a:extLst>
          </p:cNvPr>
          <p:cNvGrpSpPr/>
          <p:nvPr/>
        </p:nvGrpSpPr>
        <p:grpSpPr>
          <a:xfrm>
            <a:off x="5014734" y="282667"/>
            <a:ext cx="2411481" cy="833425"/>
            <a:chOff x="4268720" y="808360"/>
            <a:chExt cx="2411481" cy="833425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89A44C4-632A-6876-6FAA-2EF7429A7733}"/>
                </a:ext>
              </a:extLst>
            </p:cNvPr>
            <p:cNvGrpSpPr/>
            <p:nvPr/>
          </p:nvGrpSpPr>
          <p:grpSpPr>
            <a:xfrm>
              <a:off x="4268720" y="808360"/>
              <a:ext cx="2411481" cy="833425"/>
              <a:chOff x="3219976" y="1210870"/>
              <a:chExt cx="5269229" cy="456070"/>
            </a:xfrm>
          </p:grpSpPr>
          <p:sp>
            <p:nvSpPr>
              <p:cNvPr id="15" name="矩形: 圆角 38">
                <a:extLst>
                  <a:ext uri="{FF2B5EF4-FFF2-40B4-BE49-F238E27FC236}">
                    <a16:creationId xmlns:a16="http://schemas.microsoft.com/office/drawing/2014/main" id="{7F07351B-ECF0-42D5-1B9A-FEE9CABD69CC}"/>
                  </a:ext>
                </a:extLst>
              </p:cNvPr>
              <p:cNvSpPr/>
              <p:nvPr/>
            </p:nvSpPr>
            <p:spPr>
              <a:xfrm>
                <a:off x="3317764" y="1256095"/>
                <a:ext cx="5171441" cy="410845"/>
              </a:xfrm>
              <a:prstGeom prst="roundRect">
                <a:avLst>
                  <a:gd name="adj" fmla="val 50000"/>
                </a:avLst>
              </a:prstGeom>
              <a:solidFill>
                <a:srgbClr val="D95642"/>
              </a:solidFill>
              <a:ln w="28575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Medium" panose="020B0600000000000000" charset="-122"/>
                  <a:ea typeface="思源黑体 CN Medium" panose="020B0600000000000000" charset="-122"/>
                  <a:cs typeface="+mn-cs"/>
                </a:endParaRPr>
              </a:p>
            </p:txBody>
          </p:sp>
          <p:sp>
            <p:nvSpPr>
              <p:cNvPr id="16" name="矩形: 圆角 38">
                <a:extLst>
                  <a:ext uri="{FF2B5EF4-FFF2-40B4-BE49-F238E27FC236}">
                    <a16:creationId xmlns:a16="http://schemas.microsoft.com/office/drawing/2014/main" id="{5C2E6846-E3EA-8FA5-5FDC-907D1C2FA6C1}"/>
                  </a:ext>
                </a:extLst>
              </p:cNvPr>
              <p:cNvSpPr/>
              <p:nvPr/>
            </p:nvSpPr>
            <p:spPr>
              <a:xfrm>
                <a:off x="3219976" y="1210870"/>
                <a:ext cx="5171440" cy="410283"/>
              </a:xfrm>
              <a:prstGeom prst="roundRect">
                <a:avLst>
                  <a:gd name="adj" fmla="val 50000"/>
                </a:avLst>
              </a:prstGeom>
              <a:solidFill>
                <a:srgbClr val="4A9047"/>
              </a:solidFill>
              <a:ln w="28575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Medium" panose="020B0600000000000000" charset="-122"/>
                  <a:ea typeface="思源黑体 CN Medium" panose="020B0600000000000000" charset="-122"/>
                  <a:cs typeface="+mn-cs"/>
                </a:endParaRPr>
              </a:p>
            </p:txBody>
          </p:sp>
        </p:grpSp>
        <p:sp>
          <p:nvSpPr>
            <p:cNvPr id="14" name="文本框 39">
              <a:extLst>
                <a:ext uri="{FF2B5EF4-FFF2-40B4-BE49-F238E27FC236}">
                  <a16:creationId xmlns:a16="http://schemas.microsoft.com/office/drawing/2014/main" id="{0CFE2452-3D71-2BE6-B205-1944DC2E72EC}"/>
                </a:ext>
              </a:extLst>
            </p:cNvPr>
            <p:cNvSpPr txBox="1"/>
            <p:nvPr/>
          </p:nvSpPr>
          <p:spPr>
            <a:xfrm>
              <a:off x="4409287" y="857759"/>
              <a:ext cx="2222528" cy="67712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400" dirty="0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TOÁN 3</a:t>
              </a:r>
              <a:endPara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sp>
        <p:nvSpPr>
          <p:cNvPr id="17" name="Title 1">
            <a:extLst>
              <a:ext uri="{FF2B5EF4-FFF2-40B4-BE49-F238E27FC236}">
                <a16:creationId xmlns:a16="http://schemas.microsoft.com/office/drawing/2014/main" id="{70F18E4A-DB00-62C6-13A9-2AA160B71A11}"/>
              </a:ext>
            </a:extLst>
          </p:cNvPr>
          <p:cNvSpPr txBox="1">
            <a:spLocks/>
          </p:cNvSpPr>
          <p:nvPr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A398C6B-7A30-6026-CFE7-CA877D04705C}"/>
              </a:ext>
            </a:extLst>
          </p:cNvPr>
          <p:cNvSpPr txBox="1">
            <a:spLocks/>
          </p:cNvSpPr>
          <p:nvPr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99FC273-1EA1-BE35-07F2-67E25EEB90D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74855" y="1009186"/>
            <a:ext cx="10699407" cy="2969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499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>
            <a:extLst>
              <a:ext uri="{FF2B5EF4-FFF2-40B4-BE49-F238E27FC236}">
                <a16:creationId xmlns:a16="http://schemas.microsoft.com/office/drawing/2014/main" id="{057A0CC1-7597-4382-A23D-45446B4A8085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64" name="图片 63">
              <a:extLst>
                <a:ext uri="{FF2B5EF4-FFF2-40B4-BE49-F238E27FC236}">
                  <a16:creationId xmlns:a16="http://schemas.microsoft.com/office/drawing/2014/main" id="{BF836161-3286-4D87-878A-647E345F6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A45EA57C-B2D4-49A7-BB53-8663999C88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66" name="图片 65">
              <a:extLst>
                <a:ext uri="{FF2B5EF4-FFF2-40B4-BE49-F238E27FC236}">
                  <a16:creationId xmlns:a16="http://schemas.microsoft.com/office/drawing/2014/main" id="{57A1C840-F6B1-4FEF-8AF8-69F386667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7" name="图片 66">
              <a:extLst>
                <a:ext uri="{FF2B5EF4-FFF2-40B4-BE49-F238E27FC236}">
                  <a16:creationId xmlns:a16="http://schemas.microsoft.com/office/drawing/2014/main" id="{4DC43758-75D0-4985-A4B6-9C897D88E18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8" name="图片 67">
              <a:extLst>
                <a:ext uri="{FF2B5EF4-FFF2-40B4-BE49-F238E27FC236}">
                  <a16:creationId xmlns:a16="http://schemas.microsoft.com/office/drawing/2014/main" id="{51ACFAEB-F0CB-41AB-A614-2478DB6F86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9" name="图片 68">
              <a:extLst>
                <a:ext uri="{FF2B5EF4-FFF2-40B4-BE49-F238E27FC236}">
                  <a16:creationId xmlns:a16="http://schemas.microsoft.com/office/drawing/2014/main" id="{66E9C615-93FF-429E-8BFD-05F6EC67EA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70" name="图片 69">
              <a:extLst>
                <a:ext uri="{FF2B5EF4-FFF2-40B4-BE49-F238E27FC236}">
                  <a16:creationId xmlns:a16="http://schemas.microsoft.com/office/drawing/2014/main" id="{5B551E20-9A29-43E6-B580-9C3A1270BA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6" name="PA-文本框 54">
            <a:extLst>
              <a:ext uri="{FF2B5EF4-FFF2-40B4-BE49-F238E27FC236}">
                <a16:creationId xmlns:a16="http://schemas.microsoft.com/office/drawing/2014/main" id="{79F96554-A5EB-BEEB-3A37-37CAACA148EF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85514" y="715349"/>
            <a:ext cx="14702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b="0" spc="-300" dirty="0" err="1">
                <a:solidFill>
                  <a:schemeClr val="tx1"/>
                </a:solidFill>
                <a:effectLst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rPr>
              <a:t>Số</a:t>
            </a:r>
            <a:r>
              <a:rPr lang="en-US" altLang="zh-CN" sz="6000" b="0" spc="-300" dirty="0">
                <a:solidFill>
                  <a:schemeClr val="tx1"/>
                </a:solidFill>
                <a:effectLst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rPr>
              <a:t>?</a:t>
            </a:r>
            <a:endParaRPr kumimoji="0" lang="zh-CN" altLang="en-US" sz="6000" b="0" i="0" u="none" strike="noStrike" kern="1200" cap="none" spc="-3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VN-Cookies" panose="02040603050506020204" pitchFamily="18" charset="0"/>
              <a:ea typeface="字魂156号-萌趣苏打饼" panose="00000500000000000000" pitchFamily="2" charset="-122"/>
              <a:cs typeface="+mn-cs"/>
              <a:sym typeface="思源黑体 CN" panose="020B0500000000000000" pitchFamily="34" charset="-12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62D0EE-3B08-FD51-F828-784D0FF11C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4818" y="672427"/>
            <a:ext cx="6743517" cy="29333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8">
                <a:extLst>
                  <a:ext uri="{FF2B5EF4-FFF2-40B4-BE49-F238E27FC236}">
                    <a16:creationId xmlns:a16="http://schemas.microsoft.com/office/drawing/2014/main" id="{CEB8B3EC-62D5-4DE8-AAB7-0D64444EA4B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73191247"/>
                  </p:ext>
                </p:extLst>
              </p:nvPr>
            </p:nvGraphicFramePr>
            <p:xfrm>
              <a:off x="808222" y="3723795"/>
              <a:ext cx="10731940" cy="2627511"/>
            </p:xfrm>
            <a:graphic>
              <a:graphicData uri="http://schemas.openxmlformats.org/drawingml/2006/table">
                <a:tbl>
                  <a:tblPr firstRow="1" bandRow="1">
                    <a:tableStyleId>{21E4AEA4-8DFA-4A89-87EB-49C32662AFE0}</a:tableStyleId>
                  </a:tblPr>
                  <a:tblGrid>
                    <a:gridCol w="2949755">
                      <a:extLst>
                        <a:ext uri="{9D8B030D-6E8A-4147-A177-3AD203B41FA5}">
                          <a16:colId xmlns:a16="http://schemas.microsoft.com/office/drawing/2014/main" val="3314399504"/>
                        </a:ext>
                      </a:extLst>
                    </a:gridCol>
                    <a:gridCol w="2709333">
                      <a:extLst>
                        <a:ext uri="{9D8B030D-6E8A-4147-A177-3AD203B41FA5}">
                          <a16:colId xmlns:a16="http://schemas.microsoft.com/office/drawing/2014/main" val="664128257"/>
                        </a:ext>
                      </a:extLst>
                    </a:gridCol>
                    <a:gridCol w="2573867">
                      <a:extLst>
                        <a:ext uri="{9D8B030D-6E8A-4147-A177-3AD203B41FA5}">
                          <a16:colId xmlns:a16="http://schemas.microsoft.com/office/drawing/2014/main" val="2406106408"/>
                        </a:ext>
                      </a:extLst>
                    </a:gridCol>
                    <a:gridCol w="2498985">
                      <a:extLst>
                        <a:ext uri="{9D8B030D-6E8A-4147-A177-3AD203B41FA5}">
                          <a16:colId xmlns:a16="http://schemas.microsoft.com/office/drawing/2014/main" val="2120328093"/>
                        </a:ext>
                      </a:extLst>
                    </a:gridCol>
                  </a:tblGrid>
                  <a:tr h="79667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 err="1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</a:rPr>
                            <a:t>Mảnh</a:t>
                          </a:r>
                          <a:r>
                            <a:rPr lang="en-US" sz="320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</a:rPr>
                            <a:t> </a:t>
                          </a:r>
                          <a:r>
                            <a:rPr lang="en-US" sz="3200" dirty="0" err="1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</a:rPr>
                            <a:t>đất</a:t>
                          </a:r>
                          <a:endParaRPr lang="en-US" sz="320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C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 err="1">
                              <a:solidFill>
                                <a:schemeClr val="bg1"/>
                              </a:solidFill>
                              <a:latin typeface="Cambria" panose="02040503050406030204" pitchFamily="18" charset="0"/>
                            </a:rPr>
                            <a:t>Đỏ</a:t>
                          </a:r>
                          <a:endParaRPr lang="en-US" sz="3200" dirty="0">
                            <a:solidFill>
                              <a:schemeClr val="bg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71A2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 err="1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</a:rPr>
                            <a:t>Xanh</a:t>
                          </a:r>
                          <a:endParaRPr lang="en-US" sz="320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A6E1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 err="1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</a:rPr>
                            <a:t>Nâu</a:t>
                          </a:r>
                          <a:endParaRPr lang="en-US" sz="320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2815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70747952"/>
                      </a:ext>
                    </a:extLst>
                  </a:tr>
                  <a:tr h="77865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200000"/>
                            </a:lnSpc>
                          </a:pPr>
                          <a:r>
                            <a:rPr lang="en-US" sz="320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</a:rPr>
                            <a:t>Chu vi (cm)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C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200000"/>
                            </a:lnSpc>
                          </a:pPr>
                          <a:endParaRPr lang="en-US" sz="320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C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200000"/>
                            </a:lnSpc>
                          </a:pPr>
                          <a:endParaRPr lang="en-US" sz="320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C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200000"/>
                            </a:lnSpc>
                          </a:pPr>
                          <a:endParaRPr lang="en-US" sz="320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CF3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533977"/>
                      </a:ext>
                    </a:extLst>
                  </a:tr>
                  <a:tr h="77865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200000"/>
                            </a:lnSpc>
                          </a:pPr>
                          <a:r>
                            <a:rPr lang="en-US" sz="320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</a:rPr>
                            <a:t>Diện </a:t>
                          </a:r>
                          <a:r>
                            <a:rPr lang="en-US" sz="3200" dirty="0" err="1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</a:rPr>
                            <a:t>tích</a:t>
                          </a:r>
                          <a:r>
                            <a:rPr lang="en-US" sz="320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</a:rPr>
                            <a:t> (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32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𝑐𝑚</m:t>
                                  </m:r>
                                </m:e>
                                <m:sup>
                                  <m:r>
                                    <a:rPr lang="en-US" sz="3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sz="320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</a:rPr>
                            <a:t>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C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200000"/>
                            </a:lnSpc>
                          </a:pPr>
                          <a:endParaRPr lang="en-US" sz="320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C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200000"/>
                            </a:lnSpc>
                          </a:pPr>
                          <a:endParaRPr lang="en-US" sz="320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C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200000"/>
                            </a:lnSpc>
                          </a:pPr>
                          <a:endParaRPr lang="en-US" sz="320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CF3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5803346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8">
                <a:extLst>
                  <a:ext uri="{FF2B5EF4-FFF2-40B4-BE49-F238E27FC236}">
                    <a16:creationId xmlns:a16="http://schemas.microsoft.com/office/drawing/2014/main" id="{CEB8B3EC-62D5-4DE8-AAB7-0D64444EA4B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73191247"/>
                  </p:ext>
                </p:extLst>
              </p:nvPr>
            </p:nvGraphicFramePr>
            <p:xfrm>
              <a:off x="808222" y="3723795"/>
              <a:ext cx="10731940" cy="2627511"/>
            </p:xfrm>
            <a:graphic>
              <a:graphicData uri="http://schemas.openxmlformats.org/drawingml/2006/table">
                <a:tbl>
                  <a:tblPr firstRow="1" bandRow="1">
                    <a:tableStyleId>{21E4AEA4-8DFA-4A89-87EB-49C32662AFE0}</a:tableStyleId>
                  </a:tblPr>
                  <a:tblGrid>
                    <a:gridCol w="2949755">
                      <a:extLst>
                        <a:ext uri="{9D8B030D-6E8A-4147-A177-3AD203B41FA5}">
                          <a16:colId xmlns:a16="http://schemas.microsoft.com/office/drawing/2014/main" val="3314399504"/>
                        </a:ext>
                      </a:extLst>
                    </a:gridCol>
                    <a:gridCol w="2709333">
                      <a:extLst>
                        <a:ext uri="{9D8B030D-6E8A-4147-A177-3AD203B41FA5}">
                          <a16:colId xmlns:a16="http://schemas.microsoft.com/office/drawing/2014/main" val="664128257"/>
                        </a:ext>
                      </a:extLst>
                    </a:gridCol>
                    <a:gridCol w="2573867">
                      <a:extLst>
                        <a:ext uri="{9D8B030D-6E8A-4147-A177-3AD203B41FA5}">
                          <a16:colId xmlns:a16="http://schemas.microsoft.com/office/drawing/2014/main" val="2406106408"/>
                        </a:ext>
                      </a:extLst>
                    </a:gridCol>
                    <a:gridCol w="2498985">
                      <a:extLst>
                        <a:ext uri="{9D8B030D-6E8A-4147-A177-3AD203B41FA5}">
                          <a16:colId xmlns:a16="http://schemas.microsoft.com/office/drawing/2014/main" val="2120328093"/>
                        </a:ext>
                      </a:extLst>
                    </a:gridCol>
                  </a:tblGrid>
                  <a:tr h="79667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 err="1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</a:rPr>
                            <a:t>Mảnh</a:t>
                          </a:r>
                          <a:r>
                            <a:rPr lang="en-US" sz="320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</a:rPr>
                            <a:t> </a:t>
                          </a:r>
                          <a:r>
                            <a:rPr lang="en-US" sz="3200" dirty="0" err="1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</a:rPr>
                            <a:t>đất</a:t>
                          </a:r>
                          <a:endParaRPr lang="en-US" sz="320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C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 err="1">
                              <a:solidFill>
                                <a:schemeClr val="bg1"/>
                              </a:solidFill>
                              <a:latin typeface="Cambria" panose="02040503050406030204" pitchFamily="18" charset="0"/>
                            </a:rPr>
                            <a:t>Đỏ</a:t>
                          </a:r>
                          <a:endParaRPr lang="en-US" sz="3200" dirty="0">
                            <a:solidFill>
                              <a:schemeClr val="bg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71A2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 err="1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</a:rPr>
                            <a:t>Xanh</a:t>
                          </a:r>
                          <a:endParaRPr lang="en-US" sz="320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A6E1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 err="1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</a:rPr>
                            <a:t>Nâu</a:t>
                          </a:r>
                          <a:endParaRPr lang="en-US" sz="320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2815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70747952"/>
                      </a:ext>
                    </a:extLst>
                  </a:tr>
                  <a:tr h="91541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200000"/>
                            </a:lnSpc>
                          </a:pPr>
                          <a:r>
                            <a:rPr lang="en-US" sz="320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</a:rPr>
                            <a:t>Chu vi (cm)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C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200000"/>
                            </a:lnSpc>
                          </a:pPr>
                          <a:endParaRPr lang="en-US" sz="320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C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200000"/>
                            </a:lnSpc>
                          </a:pPr>
                          <a:endParaRPr lang="en-US" sz="320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C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200000"/>
                            </a:lnSpc>
                          </a:pPr>
                          <a:endParaRPr lang="en-US" sz="320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CF3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533977"/>
                      </a:ext>
                    </a:extLst>
                  </a:tr>
                  <a:tr h="91541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9"/>
                          <a:stretch>
                            <a:fillRect l="-207" t="-194040" r="-264463" b="-218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200000"/>
                            </a:lnSpc>
                          </a:pPr>
                          <a:endParaRPr lang="en-US" sz="320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C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200000"/>
                            </a:lnSpc>
                          </a:pPr>
                          <a:endParaRPr lang="en-US" sz="320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C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200000"/>
                            </a:lnSpc>
                          </a:pPr>
                          <a:endParaRPr lang="en-US" sz="320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CF3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58033463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C458DA90-2615-8970-D6CA-AC8738F1DB5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1434" y="535720"/>
            <a:ext cx="1347333" cy="160338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E1023A8-76B9-9FF1-2A84-3BF6EEC39FF7}"/>
              </a:ext>
            </a:extLst>
          </p:cNvPr>
          <p:cNvGrpSpPr/>
          <p:nvPr/>
        </p:nvGrpSpPr>
        <p:grpSpPr>
          <a:xfrm>
            <a:off x="4782505" y="4687927"/>
            <a:ext cx="752774" cy="720819"/>
            <a:chOff x="7479639" y="4354557"/>
            <a:chExt cx="815472" cy="744927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02344A74-6D34-8298-80AA-447131498517}"/>
                </a:ext>
              </a:extLst>
            </p:cNvPr>
            <p:cNvSpPr/>
            <p:nvPr/>
          </p:nvSpPr>
          <p:spPr>
            <a:xfrm>
              <a:off x="7479639" y="4354557"/>
              <a:ext cx="815472" cy="744927"/>
            </a:xfrm>
            <a:prstGeom prst="roundRect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F9DB6C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64A8B6E9-34B9-B1A0-7475-2282C43948DC}"/>
                    </a:ext>
                  </a:extLst>
                </p:cNvPr>
                <p:cNvSpPr txBox="1"/>
                <p:nvPr/>
              </p:nvSpPr>
              <p:spPr>
                <a:xfrm>
                  <a:off x="7553965" y="4393046"/>
                  <a:ext cx="666821" cy="66794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36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𝟐𝟎</m:t>
                        </m:r>
                      </m:oMath>
                    </m:oMathPara>
                  </a14:m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64A8B6E9-34B9-B1A0-7475-2282C43948D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53965" y="4393046"/>
                  <a:ext cx="666821" cy="667948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01DC67E-0C01-0400-60AE-7AFCC2949AB8}"/>
              </a:ext>
            </a:extLst>
          </p:cNvPr>
          <p:cNvGrpSpPr/>
          <p:nvPr/>
        </p:nvGrpSpPr>
        <p:grpSpPr>
          <a:xfrm>
            <a:off x="4788177" y="4691087"/>
            <a:ext cx="752774" cy="720819"/>
            <a:chOff x="3208176" y="5138974"/>
            <a:chExt cx="815472" cy="744927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0119E89D-DF5D-4247-4D1F-E965E5663F85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F9DB6C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F928841-5113-4722-489C-10AA512973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DBFC1E5-1D0D-7414-8CA0-79AF3184C738}"/>
              </a:ext>
            </a:extLst>
          </p:cNvPr>
          <p:cNvGrpSpPr/>
          <p:nvPr/>
        </p:nvGrpSpPr>
        <p:grpSpPr>
          <a:xfrm>
            <a:off x="4791129" y="5775438"/>
            <a:ext cx="752774" cy="720819"/>
            <a:chOff x="7479639" y="4354557"/>
            <a:chExt cx="815472" cy="744927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D48261EC-EE48-36DF-0901-8E26B20DC7EE}"/>
                </a:ext>
              </a:extLst>
            </p:cNvPr>
            <p:cNvSpPr/>
            <p:nvPr/>
          </p:nvSpPr>
          <p:spPr>
            <a:xfrm>
              <a:off x="7479639" y="4354557"/>
              <a:ext cx="815472" cy="744927"/>
            </a:xfrm>
            <a:prstGeom prst="roundRect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F9DB6C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1EEC75B8-AD83-D674-812E-3D01EBF4C663}"/>
                    </a:ext>
                  </a:extLst>
                </p:cNvPr>
                <p:cNvSpPr txBox="1"/>
                <p:nvPr/>
              </p:nvSpPr>
              <p:spPr>
                <a:xfrm>
                  <a:off x="7553965" y="4393046"/>
                  <a:ext cx="666821" cy="66794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36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𝟐𝟓</m:t>
                        </m:r>
                      </m:oMath>
                    </m:oMathPara>
                  </a14:m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1EEC75B8-AD83-D674-812E-3D01EBF4C66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53965" y="4393046"/>
                  <a:ext cx="666821" cy="667948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23FCA03-DA77-208E-AD17-72433B749218}"/>
              </a:ext>
            </a:extLst>
          </p:cNvPr>
          <p:cNvGrpSpPr/>
          <p:nvPr/>
        </p:nvGrpSpPr>
        <p:grpSpPr>
          <a:xfrm>
            <a:off x="4803008" y="5775436"/>
            <a:ext cx="752774" cy="720819"/>
            <a:chOff x="3208176" y="5138974"/>
            <a:chExt cx="815472" cy="744927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542AD64F-1326-D6AA-2BA6-F5F84A9A3CC6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F9DB6C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88E9326-E870-D288-C2A5-34D7B979B9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B6EF071-F758-83CC-5CCF-CBCE62C0C5ED}"/>
              </a:ext>
            </a:extLst>
          </p:cNvPr>
          <p:cNvGrpSpPr/>
          <p:nvPr/>
        </p:nvGrpSpPr>
        <p:grpSpPr>
          <a:xfrm>
            <a:off x="7331061" y="4644999"/>
            <a:ext cx="758446" cy="720819"/>
            <a:chOff x="7473495" y="4354557"/>
            <a:chExt cx="821616" cy="744927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71B181CC-BD37-B308-0E01-84A877600564}"/>
                </a:ext>
              </a:extLst>
            </p:cNvPr>
            <p:cNvSpPr/>
            <p:nvPr/>
          </p:nvSpPr>
          <p:spPr>
            <a:xfrm>
              <a:off x="7479639" y="4354557"/>
              <a:ext cx="815472" cy="744927"/>
            </a:xfrm>
            <a:prstGeom prst="roundRect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F9DB6C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F2E6D817-F761-266C-7EDB-B898D8206510}"/>
                    </a:ext>
                  </a:extLst>
                </p:cNvPr>
                <p:cNvSpPr txBox="1"/>
                <p:nvPr/>
              </p:nvSpPr>
              <p:spPr>
                <a:xfrm>
                  <a:off x="7473495" y="4393046"/>
                  <a:ext cx="666821" cy="66794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36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𝟐𝟎</m:t>
                        </m:r>
                      </m:oMath>
                    </m:oMathPara>
                  </a14:m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F2E6D817-F761-266C-7EDB-B898D820651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73495" y="4393046"/>
                  <a:ext cx="666821" cy="667948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45D1AF2-A541-5807-DC21-D9083F8F77CC}"/>
              </a:ext>
            </a:extLst>
          </p:cNvPr>
          <p:cNvGrpSpPr/>
          <p:nvPr/>
        </p:nvGrpSpPr>
        <p:grpSpPr>
          <a:xfrm>
            <a:off x="7341327" y="4644999"/>
            <a:ext cx="752774" cy="720819"/>
            <a:chOff x="3208176" y="5138974"/>
            <a:chExt cx="815472" cy="744927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189F195A-FE70-9709-E8E5-A10F7EFB8B64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F9DB6C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948DBCA0-21D2-03CA-097F-6DB52859A9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B2F0226-8553-241D-29C9-8657AC88A55C}"/>
              </a:ext>
            </a:extLst>
          </p:cNvPr>
          <p:cNvGrpSpPr/>
          <p:nvPr/>
        </p:nvGrpSpPr>
        <p:grpSpPr>
          <a:xfrm>
            <a:off x="7392462" y="5775435"/>
            <a:ext cx="752774" cy="720819"/>
            <a:chOff x="7479639" y="4354557"/>
            <a:chExt cx="815472" cy="744927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76F0DEA-6C92-C368-9245-0878DF591C14}"/>
                </a:ext>
              </a:extLst>
            </p:cNvPr>
            <p:cNvSpPr/>
            <p:nvPr/>
          </p:nvSpPr>
          <p:spPr>
            <a:xfrm>
              <a:off x="7479639" y="4354557"/>
              <a:ext cx="815472" cy="744927"/>
            </a:xfrm>
            <a:prstGeom prst="roundRect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F9DB6C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A16855A4-BD07-0114-D809-02D5EE6B975F}"/>
                    </a:ext>
                  </a:extLst>
                </p:cNvPr>
                <p:cNvSpPr txBox="1"/>
                <p:nvPr/>
              </p:nvSpPr>
              <p:spPr>
                <a:xfrm>
                  <a:off x="7553965" y="4393046"/>
                  <a:ext cx="666821" cy="66794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36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𝟐𝟏</m:t>
                        </m:r>
                      </m:oMath>
                    </m:oMathPara>
                  </a14:m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A16855A4-BD07-0114-D809-02D5EE6B975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53965" y="4393046"/>
                  <a:ext cx="666821" cy="667948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72D4611-350F-7C3F-E76D-D074ECC14FB8}"/>
              </a:ext>
            </a:extLst>
          </p:cNvPr>
          <p:cNvGrpSpPr/>
          <p:nvPr/>
        </p:nvGrpSpPr>
        <p:grpSpPr>
          <a:xfrm>
            <a:off x="7409092" y="5765676"/>
            <a:ext cx="752774" cy="720819"/>
            <a:chOff x="3208176" y="5138974"/>
            <a:chExt cx="815472" cy="744927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2E0D8305-230A-FABA-1D77-1231E2DFEC7B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F9DB6C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28013183-706E-9F12-9410-73C35EA2A9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4F6E31D-787A-F178-3FA7-557EFE2BE8D0}"/>
              </a:ext>
            </a:extLst>
          </p:cNvPr>
          <p:cNvGrpSpPr/>
          <p:nvPr/>
        </p:nvGrpSpPr>
        <p:grpSpPr>
          <a:xfrm>
            <a:off x="9936823" y="4668955"/>
            <a:ext cx="758446" cy="720819"/>
            <a:chOff x="7473495" y="4354557"/>
            <a:chExt cx="821616" cy="744927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3E76B97A-0AE0-C605-B2E3-4513867048A0}"/>
                </a:ext>
              </a:extLst>
            </p:cNvPr>
            <p:cNvSpPr/>
            <p:nvPr/>
          </p:nvSpPr>
          <p:spPr>
            <a:xfrm>
              <a:off x="7479639" y="4354557"/>
              <a:ext cx="815472" cy="744927"/>
            </a:xfrm>
            <a:prstGeom prst="roundRect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F9DB6C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C9A41EB8-1119-223D-1285-221985BDE9EC}"/>
                    </a:ext>
                  </a:extLst>
                </p:cNvPr>
                <p:cNvSpPr txBox="1"/>
                <p:nvPr/>
              </p:nvSpPr>
              <p:spPr>
                <a:xfrm>
                  <a:off x="7473495" y="4393046"/>
                  <a:ext cx="666821" cy="66794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36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𝟐𝟎</m:t>
                        </m:r>
                      </m:oMath>
                    </m:oMathPara>
                  </a14:m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C9A41EB8-1119-223D-1285-221985BDE9E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73495" y="4393046"/>
                  <a:ext cx="666821" cy="667948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541F022-972D-2F35-07E6-EA46A89D0FF6}"/>
              </a:ext>
            </a:extLst>
          </p:cNvPr>
          <p:cNvGrpSpPr/>
          <p:nvPr/>
        </p:nvGrpSpPr>
        <p:grpSpPr>
          <a:xfrm>
            <a:off x="9944088" y="4660285"/>
            <a:ext cx="752774" cy="720819"/>
            <a:chOff x="3208176" y="5138974"/>
            <a:chExt cx="815472" cy="744927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42E2ECC2-F624-81D9-5E4B-0D4B8270E4AD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F9DB6C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07AAF06C-99E2-690A-4012-4B09FBA87C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BD0231E-315A-42B6-0F43-B9E4FD2D5C30}"/>
              </a:ext>
            </a:extLst>
          </p:cNvPr>
          <p:cNvGrpSpPr/>
          <p:nvPr/>
        </p:nvGrpSpPr>
        <p:grpSpPr>
          <a:xfrm>
            <a:off x="10010425" y="5738189"/>
            <a:ext cx="752774" cy="720819"/>
            <a:chOff x="7479639" y="4354557"/>
            <a:chExt cx="815472" cy="744927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0B919A58-5973-6266-6D22-B17448DD4E8B}"/>
                </a:ext>
              </a:extLst>
            </p:cNvPr>
            <p:cNvSpPr/>
            <p:nvPr/>
          </p:nvSpPr>
          <p:spPr>
            <a:xfrm>
              <a:off x="7479639" y="4354557"/>
              <a:ext cx="815472" cy="744927"/>
            </a:xfrm>
            <a:prstGeom prst="roundRect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F9DB6C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714F513C-2BE2-A858-3AF3-C6417C817045}"/>
                    </a:ext>
                  </a:extLst>
                </p:cNvPr>
                <p:cNvSpPr txBox="1"/>
                <p:nvPr/>
              </p:nvSpPr>
              <p:spPr>
                <a:xfrm>
                  <a:off x="7553965" y="4393046"/>
                  <a:ext cx="666821" cy="66794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36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𝟐𝟒</m:t>
                        </m:r>
                      </m:oMath>
                    </m:oMathPara>
                  </a14:m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714F513C-2BE2-A858-3AF3-C6417C81704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53965" y="4393046"/>
                  <a:ext cx="666821" cy="667948"/>
                </a:xfrm>
                <a:prstGeom prst="rect">
                  <a:avLst/>
                </a:prstGeom>
                <a:blipFill>
                  <a:blip r:embed="rId17"/>
                  <a:stretch>
                    <a:fillRect r="-198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DCB559B-FBDC-5671-FE0D-C9E851733397}"/>
              </a:ext>
            </a:extLst>
          </p:cNvPr>
          <p:cNvGrpSpPr/>
          <p:nvPr/>
        </p:nvGrpSpPr>
        <p:grpSpPr>
          <a:xfrm>
            <a:off x="10009499" y="5738451"/>
            <a:ext cx="752774" cy="720819"/>
            <a:chOff x="3208176" y="5138974"/>
            <a:chExt cx="815472" cy="744927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431D4148-8C58-F031-B935-CDF1826DF5E8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F9DB6C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91D74F1F-16E4-AD57-4941-E1E9641087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79525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5926964-8FE3-BCD8-EA75-A03931BD9902}"/>
              </a:ext>
            </a:extLst>
          </p:cNvPr>
          <p:cNvSpPr txBox="1"/>
          <p:nvPr/>
        </p:nvSpPr>
        <p:spPr>
          <a:xfrm>
            <a:off x="1639529" y="790434"/>
            <a:ext cx="858820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Mảnh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40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8">
                <a:extLst>
                  <a:ext uri="{FF2B5EF4-FFF2-40B4-BE49-F238E27FC236}">
                    <a16:creationId xmlns:a16="http://schemas.microsoft.com/office/drawing/2014/main" id="{36C29F20-B81E-38A2-818A-1DE5F9B1924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08282833"/>
                  </p:ext>
                </p:extLst>
              </p:nvPr>
            </p:nvGraphicFramePr>
            <p:xfrm>
              <a:off x="766266" y="1955862"/>
              <a:ext cx="10731940" cy="2301830"/>
            </p:xfrm>
            <a:graphic>
              <a:graphicData uri="http://schemas.openxmlformats.org/drawingml/2006/table">
                <a:tbl>
                  <a:tblPr firstRow="1" bandRow="1">
                    <a:tableStyleId>{21E4AEA4-8DFA-4A89-87EB-49C32662AFE0}</a:tableStyleId>
                  </a:tblPr>
                  <a:tblGrid>
                    <a:gridCol w="2949755">
                      <a:extLst>
                        <a:ext uri="{9D8B030D-6E8A-4147-A177-3AD203B41FA5}">
                          <a16:colId xmlns:a16="http://schemas.microsoft.com/office/drawing/2014/main" val="3314399504"/>
                        </a:ext>
                      </a:extLst>
                    </a:gridCol>
                    <a:gridCol w="2709333">
                      <a:extLst>
                        <a:ext uri="{9D8B030D-6E8A-4147-A177-3AD203B41FA5}">
                          <a16:colId xmlns:a16="http://schemas.microsoft.com/office/drawing/2014/main" val="664128257"/>
                        </a:ext>
                      </a:extLst>
                    </a:gridCol>
                    <a:gridCol w="2573867">
                      <a:extLst>
                        <a:ext uri="{9D8B030D-6E8A-4147-A177-3AD203B41FA5}">
                          <a16:colId xmlns:a16="http://schemas.microsoft.com/office/drawing/2014/main" val="2406106408"/>
                        </a:ext>
                      </a:extLst>
                    </a:gridCol>
                    <a:gridCol w="2498985">
                      <a:extLst>
                        <a:ext uri="{9D8B030D-6E8A-4147-A177-3AD203B41FA5}">
                          <a16:colId xmlns:a16="http://schemas.microsoft.com/office/drawing/2014/main" val="2120328093"/>
                        </a:ext>
                      </a:extLst>
                    </a:gridCol>
                  </a:tblGrid>
                  <a:tr h="7445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 err="1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</a:rPr>
                            <a:t>Mảnh</a:t>
                          </a:r>
                          <a:r>
                            <a:rPr lang="en-US" sz="320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</a:rPr>
                            <a:t> </a:t>
                          </a:r>
                          <a:r>
                            <a:rPr lang="en-US" sz="3200" dirty="0" err="1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</a:rPr>
                            <a:t>đất</a:t>
                          </a:r>
                          <a:endParaRPr lang="en-US" sz="320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C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 err="1">
                              <a:solidFill>
                                <a:schemeClr val="bg1"/>
                              </a:solidFill>
                              <a:latin typeface="Cambria" panose="02040503050406030204" pitchFamily="18" charset="0"/>
                            </a:rPr>
                            <a:t>Đỏ</a:t>
                          </a:r>
                          <a:endParaRPr lang="en-US" sz="3200" dirty="0">
                            <a:solidFill>
                              <a:schemeClr val="bg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71A2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 err="1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</a:rPr>
                            <a:t>Xanh</a:t>
                          </a:r>
                          <a:endParaRPr lang="en-US" sz="320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A6E1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 err="1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</a:rPr>
                            <a:t>Nâu</a:t>
                          </a:r>
                          <a:endParaRPr lang="en-US" sz="320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2815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70747952"/>
                      </a:ext>
                    </a:extLst>
                  </a:tr>
                  <a:tr h="77865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</a:rPr>
                            <a:t>Chu vi (cm)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C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400" b="1" dirty="0">
                              <a:solidFill>
                                <a:srgbClr val="983965"/>
                              </a:solidFill>
                              <a:latin typeface="Cambria" panose="02040503050406030204" pitchFamily="18" charset="0"/>
                            </a:rPr>
                            <a:t>20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C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400" b="1" dirty="0">
                              <a:solidFill>
                                <a:srgbClr val="983965"/>
                              </a:solidFill>
                              <a:latin typeface="Cambria" panose="02040503050406030204" pitchFamily="18" charset="0"/>
                            </a:rPr>
                            <a:t>20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C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400" b="1" dirty="0">
                              <a:solidFill>
                                <a:srgbClr val="983965"/>
                              </a:solidFill>
                              <a:latin typeface="Cambria" panose="02040503050406030204" pitchFamily="18" charset="0"/>
                            </a:rPr>
                            <a:t>20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CF3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533977"/>
                      </a:ext>
                    </a:extLst>
                  </a:tr>
                  <a:tr h="77865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 err="1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</a:rPr>
                            <a:t>Diện</a:t>
                          </a:r>
                          <a:r>
                            <a:rPr lang="en-US" sz="320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</a:rPr>
                            <a:t> </a:t>
                          </a:r>
                          <a:r>
                            <a:rPr lang="en-US" sz="3200" dirty="0" err="1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</a:rPr>
                            <a:t>tích</a:t>
                          </a:r>
                          <a:r>
                            <a:rPr lang="en-US" sz="320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</a:rPr>
                            <a:t> (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32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𝑐𝑚</m:t>
                                  </m:r>
                                </m:e>
                                <m:sup>
                                  <m:r>
                                    <a:rPr lang="en-US" sz="3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sz="320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</a:rPr>
                            <a:t>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C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400" b="1" dirty="0">
                              <a:solidFill>
                                <a:srgbClr val="983965"/>
                              </a:solidFill>
                              <a:latin typeface="Cambria" panose="02040503050406030204" pitchFamily="18" charset="0"/>
                            </a:rPr>
                            <a:t>25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C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400" b="1" dirty="0">
                              <a:solidFill>
                                <a:srgbClr val="983965"/>
                              </a:solidFill>
                              <a:latin typeface="Cambria" panose="02040503050406030204" pitchFamily="18" charset="0"/>
                            </a:rPr>
                            <a:t>21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C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400" b="1" dirty="0">
                              <a:solidFill>
                                <a:srgbClr val="983965"/>
                              </a:solidFill>
                              <a:latin typeface="Cambria" panose="02040503050406030204" pitchFamily="18" charset="0"/>
                            </a:rPr>
                            <a:t>24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CF3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5803346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8">
                <a:extLst>
                  <a:ext uri="{FF2B5EF4-FFF2-40B4-BE49-F238E27FC236}">
                    <a16:creationId xmlns:a16="http://schemas.microsoft.com/office/drawing/2014/main" id="{36C29F20-B81E-38A2-818A-1DE5F9B1924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08282833"/>
                  </p:ext>
                </p:extLst>
              </p:nvPr>
            </p:nvGraphicFramePr>
            <p:xfrm>
              <a:off x="766266" y="1955862"/>
              <a:ext cx="10731940" cy="2301830"/>
            </p:xfrm>
            <a:graphic>
              <a:graphicData uri="http://schemas.openxmlformats.org/drawingml/2006/table">
                <a:tbl>
                  <a:tblPr firstRow="1" bandRow="1">
                    <a:tableStyleId>{21E4AEA4-8DFA-4A89-87EB-49C32662AFE0}</a:tableStyleId>
                  </a:tblPr>
                  <a:tblGrid>
                    <a:gridCol w="2949755">
                      <a:extLst>
                        <a:ext uri="{9D8B030D-6E8A-4147-A177-3AD203B41FA5}">
                          <a16:colId xmlns:a16="http://schemas.microsoft.com/office/drawing/2014/main" val="3314399504"/>
                        </a:ext>
                      </a:extLst>
                    </a:gridCol>
                    <a:gridCol w="2709333">
                      <a:extLst>
                        <a:ext uri="{9D8B030D-6E8A-4147-A177-3AD203B41FA5}">
                          <a16:colId xmlns:a16="http://schemas.microsoft.com/office/drawing/2014/main" val="664128257"/>
                        </a:ext>
                      </a:extLst>
                    </a:gridCol>
                    <a:gridCol w="2573867">
                      <a:extLst>
                        <a:ext uri="{9D8B030D-6E8A-4147-A177-3AD203B41FA5}">
                          <a16:colId xmlns:a16="http://schemas.microsoft.com/office/drawing/2014/main" val="2406106408"/>
                        </a:ext>
                      </a:extLst>
                    </a:gridCol>
                    <a:gridCol w="2498985">
                      <a:extLst>
                        <a:ext uri="{9D8B030D-6E8A-4147-A177-3AD203B41FA5}">
                          <a16:colId xmlns:a16="http://schemas.microsoft.com/office/drawing/2014/main" val="2120328093"/>
                        </a:ext>
                      </a:extLst>
                    </a:gridCol>
                  </a:tblGrid>
                  <a:tr h="7445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 err="1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</a:rPr>
                            <a:t>Mảnh</a:t>
                          </a:r>
                          <a:r>
                            <a:rPr lang="en-US" sz="320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</a:rPr>
                            <a:t> </a:t>
                          </a:r>
                          <a:r>
                            <a:rPr lang="en-US" sz="3200" dirty="0" err="1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</a:rPr>
                            <a:t>đất</a:t>
                          </a:r>
                          <a:endParaRPr lang="en-US" sz="320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C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 err="1">
                              <a:solidFill>
                                <a:schemeClr val="bg1"/>
                              </a:solidFill>
                              <a:latin typeface="Cambria" panose="02040503050406030204" pitchFamily="18" charset="0"/>
                            </a:rPr>
                            <a:t>Đỏ</a:t>
                          </a:r>
                          <a:endParaRPr lang="en-US" sz="3200" dirty="0">
                            <a:solidFill>
                              <a:schemeClr val="bg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71A2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 err="1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</a:rPr>
                            <a:t>Xanh</a:t>
                          </a:r>
                          <a:endParaRPr lang="en-US" sz="320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A6E1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 err="1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</a:rPr>
                            <a:t>Nâu</a:t>
                          </a:r>
                          <a:endParaRPr lang="en-US" sz="320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2815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70747952"/>
                      </a:ext>
                    </a:extLst>
                  </a:tr>
                  <a:tr h="77865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</a:rPr>
                            <a:t>Chu vi (cm)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C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400" b="1" dirty="0">
                              <a:solidFill>
                                <a:srgbClr val="983965"/>
                              </a:solidFill>
                              <a:latin typeface="Cambria" panose="02040503050406030204" pitchFamily="18" charset="0"/>
                            </a:rPr>
                            <a:t>20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C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400" b="1" dirty="0">
                              <a:solidFill>
                                <a:srgbClr val="983965"/>
                              </a:solidFill>
                              <a:latin typeface="Cambria" panose="02040503050406030204" pitchFamily="18" charset="0"/>
                            </a:rPr>
                            <a:t>20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C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400" b="1" dirty="0">
                              <a:solidFill>
                                <a:srgbClr val="983965"/>
                              </a:solidFill>
                              <a:latin typeface="Cambria" panose="02040503050406030204" pitchFamily="18" charset="0"/>
                            </a:rPr>
                            <a:t>20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CF3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533977"/>
                      </a:ext>
                    </a:extLst>
                  </a:tr>
                  <a:tr h="77865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07" t="-205469" r="-264463" b="-351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400" b="1" dirty="0">
                              <a:solidFill>
                                <a:srgbClr val="983965"/>
                              </a:solidFill>
                              <a:latin typeface="Cambria" panose="02040503050406030204" pitchFamily="18" charset="0"/>
                            </a:rPr>
                            <a:t>25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C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400" b="1" dirty="0">
                              <a:solidFill>
                                <a:srgbClr val="983965"/>
                              </a:solidFill>
                              <a:latin typeface="Cambria" panose="02040503050406030204" pitchFamily="18" charset="0"/>
                            </a:rPr>
                            <a:t>21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C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400" b="1" dirty="0">
                              <a:solidFill>
                                <a:srgbClr val="983965"/>
                              </a:solidFill>
                              <a:latin typeface="Cambria" panose="02040503050406030204" pitchFamily="18" charset="0"/>
                            </a:rPr>
                            <a:t>24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CF3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5803346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443A8E86-77D7-DEBA-1B3A-E333072B707C}"/>
              </a:ext>
            </a:extLst>
          </p:cNvPr>
          <p:cNvSpPr txBox="1"/>
          <p:nvPr/>
        </p:nvSpPr>
        <p:spPr>
          <a:xfrm>
            <a:off x="1302200" y="4628876"/>
            <a:ext cx="966007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Mảnh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40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5BB60BD-C1B1-A1F8-EBF6-35CA5DF2C71A}"/>
              </a:ext>
            </a:extLst>
          </p:cNvPr>
          <p:cNvSpPr/>
          <p:nvPr/>
        </p:nvSpPr>
        <p:spPr>
          <a:xfrm>
            <a:off x="4465805" y="3369733"/>
            <a:ext cx="1219200" cy="1005966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组合 5">
            <a:extLst>
              <a:ext uri="{FF2B5EF4-FFF2-40B4-BE49-F238E27FC236}">
                <a16:creationId xmlns:a16="http://schemas.microsoft.com/office/drawing/2014/main" id="{7A6460EB-B909-51A5-C51A-95299E00D2BF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11" name="图片 6">
              <a:extLst>
                <a:ext uri="{FF2B5EF4-FFF2-40B4-BE49-F238E27FC236}">
                  <a16:creationId xmlns:a16="http://schemas.microsoft.com/office/drawing/2014/main" id="{4A673B0D-42F9-8FC6-A810-05474793A9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7">
              <a:extLst>
                <a:ext uri="{FF2B5EF4-FFF2-40B4-BE49-F238E27FC236}">
                  <a16:creationId xmlns:a16="http://schemas.microsoft.com/office/drawing/2014/main" id="{10376C05-BAFC-FC8C-12F6-E0CE23FA8A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8">
              <a:extLst>
                <a:ext uri="{FF2B5EF4-FFF2-40B4-BE49-F238E27FC236}">
                  <a16:creationId xmlns:a16="http://schemas.microsoft.com/office/drawing/2014/main" id="{46892F2E-D2EA-B429-C672-5E692BA718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9">
              <a:extLst>
                <a:ext uri="{FF2B5EF4-FFF2-40B4-BE49-F238E27FC236}">
                  <a16:creationId xmlns:a16="http://schemas.microsoft.com/office/drawing/2014/main" id="{B14287A8-A293-96FE-7114-3B08928505A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0">
              <a:extLst>
                <a:ext uri="{FF2B5EF4-FFF2-40B4-BE49-F238E27FC236}">
                  <a16:creationId xmlns:a16="http://schemas.microsoft.com/office/drawing/2014/main" id="{D2DE8F55-85CA-DF3B-9692-D0D1A8017EF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1">
              <a:extLst>
                <a:ext uri="{FF2B5EF4-FFF2-40B4-BE49-F238E27FC236}">
                  <a16:creationId xmlns:a16="http://schemas.microsoft.com/office/drawing/2014/main" id="{8B85CBE1-CBD4-73E8-3870-CA47287D6C1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2">
              <a:extLst>
                <a:ext uri="{FF2B5EF4-FFF2-40B4-BE49-F238E27FC236}">
                  <a16:creationId xmlns:a16="http://schemas.microsoft.com/office/drawing/2014/main" id="{F0FED68B-E28A-433C-9C4C-1B13398E0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EE44B642-C589-4EB2-AF07-92BF3725956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2193" y="481741"/>
            <a:ext cx="1347333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221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D7706F71-8341-40DE-91C0-5AD14555D3C7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C5E48D6-FBB1-474B-95B1-D823058138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5EB61E21-8019-461D-A5AF-53FE48250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438484C8-DF69-4439-BB52-5C8B99621C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7CFC76D7-A04D-43CE-B331-C364476AFC1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F77FB997-F695-48D9-87DE-490CDA4CCCD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BE70EF80-3596-4077-8DFF-369B5E7822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05D2AB26-EE21-4D52-AB92-6D99EBFCC5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76A7D45E-64BC-B626-C541-CA94EB591056}"/>
              </a:ext>
            </a:extLst>
          </p:cNvPr>
          <p:cNvSpPr txBox="1"/>
          <p:nvPr/>
        </p:nvSpPr>
        <p:spPr>
          <a:xfrm>
            <a:off x="39732" y="1910331"/>
            <a:ext cx="645079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 tích tấm bìa hình vuông gấp đôi diện tích miếng bìa màu đỏ.</a:t>
            </a:r>
          </a:p>
        </p:txBody>
      </p:sp>
      <p:sp>
        <p:nvSpPr>
          <p:cNvPr id="16" name="PA-文本框 54">
            <a:extLst>
              <a:ext uri="{FF2B5EF4-FFF2-40B4-BE49-F238E27FC236}">
                <a16:creationId xmlns:a16="http://schemas.microsoft.com/office/drawing/2014/main" id="{1AF88E76-B3A9-C629-CE13-3895199795EA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765669" y="598403"/>
            <a:ext cx="14702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b="0" spc="-300" dirty="0" err="1">
                <a:solidFill>
                  <a:schemeClr val="tx1"/>
                </a:solidFill>
                <a:effectLst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rPr>
              <a:t>Số</a:t>
            </a:r>
            <a:r>
              <a:rPr lang="en-US" altLang="zh-CN" sz="6000" b="0" spc="-300" dirty="0">
                <a:solidFill>
                  <a:schemeClr val="tx1"/>
                </a:solidFill>
                <a:effectLst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rPr>
              <a:t>?</a:t>
            </a:r>
            <a:endParaRPr kumimoji="0" lang="zh-CN" altLang="en-US" sz="6000" b="0" i="0" u="none" strike="noStrike" kern="1200" cap="none" spc="-3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VN-Cookies" panose="02040603050506020204" pitchFamily="18" charset="0"/>
              <a:ea typeface="字魂156号-萌趣苏打饼" panose="00000500000000000000" pitchFamily="2" charset="-122"/>
              <a:cs typeface="+mn-cs"/>
              <a:sym typeface="思源黑体 CN" panose="020B0500000000000000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A872446-5101-DBBC-67C8-43186F3AB592}"/>
                  </a:ext>
                </a:extLst>
              </p:cNvPr>
              <p:cNvSpPr txBox="1"/>
              <p:nvPr/>
            </p:nvSpPr>
            <p:spPr>
              <a:xfrm>
                <a:off x="314671" y="3978173"/>
                <a:ext cx="5715034" cy="13373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 tích tấm bìa hình vuông là …. </a:t>
                </a:r>
                <a14:m>
                  <m:oMath xmlns:m="http://schemas.openxmlformats.org/officeDocument/2006/math">
                    <m:r>
                      <a:rPr lang="en-US" sz="40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 </m:t>
                    </m:r>
                    <m:sSup>
                      <m:sSupPr>
                        <m:ctrlP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𝒄𝒎</m:t>
                        </m:r>
                      </m:e>
                      <m:sup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vi-VN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A872446-5101-DBBC-67C8-43186F3AB5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671" y="3978173"/>
                <a:ext cx="5715034" cy="1337354"/>
              </a:xfrm>
              <a:prstGeom prst="rect">
                <a:avLst/>
              </a:prstGeom>
              <a:blipFill>
                <a:blip r:embed="rId9"/>
                <a:stretch>
                  <a:fillRect l="-427" t="-8219" r="-2241" b="-187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>
            <a:extLst>
              <a:ext uri="{FF2B5EF4-FFF2-40B4-BE49-F238E27FC236}">
                <a16:creationId xmlns:a16="http://schemas.microsoft.com/office/drawing/2014/main" id="{598CDFEF-7D1C-63B6-72A9-1657B3816CA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4" t="3210" r="7006"/>
          <a:stretch/>
        </p:blipFill>
        <p:spPr>
          <a:xfrm>
            <a:off x="6843132" y="1346278"/>
            <a:ext cx="4750091" cy="4237413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0C085A41-0892-8FAB-50C0-6382D5C75534}"/>
              </a:ext>
            </a:extLst>
          </p:cNvPr>
          <p:cNvGrpSpPr/>
          <p:nvPr/>
        </p:nvGrpSpPr>
        <p:grpSpPr>
          <a:xfrm>
            <a:off x="3201360" y="4646850"/>
            <a:ext cx="815472" cy="744927"/>
            <a:chOff x="3208176" y="5138974"/>
            <a:chExt cx="815472" cy="744927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D476B85A-08D9-8133-142E-29DDC13B2A0D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FE9199EB-CFE4-55A3-4228-B6881E80B3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D0E09CB6-6896-BCBC-8870-669C2A46FD4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4671" y="433162"/>
            <a:ext cx="1347333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458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0F6CB5F-816B-75E3-33C5-C3C09DF044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4" t="3210" r="7006"/>
          <a:stretch/>
        </p:blipFill>
        <p:spPr>
          <a:xfrm>
            <a:off x="7770672" y="780454"/>
            <a:ext cx="4269261" cy="38084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F43A4E1-3ECE-F07E-090F-379CCC21E94C}"/>
                  </a:ext>
                </a:extLst>
              </p:cNvPr>
              <p:cNvSpPr txBox="1"/>
              <p:nvPr/>
            </p:nvSpPr>
            <p:spPr>
              <a:xfrm>
                <a:off x="160543" y="1786002"/>
                <a:ext cx="7610129" cy="32118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tấm</a:t>
                </a: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bìa</a:t>
                </a: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màu</a:t>
                </a: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đỏ</a:t>
                </a: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    6 x 3 = 18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𝒄𝒎</m:t>
                        </m:r>
                      </m:e>
                      <m:sup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tấm</a:t>
                </a: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bìa</a:t>
                </a: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vuông</a:t>
                </a: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                 18 x 2 = 36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𝒄𝒎</m:t>
                        </m:r>
                      </m:e>
                      <m:sup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       </a:t>
                </a:r>
                <a:r>
                  <a:rPr lang="en-US" sz="4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</a:t>
                </a: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36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𝒄𝒎</m:t>
                        </m:r>
                      </m:e>
                      <m:sup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F43A4E1-3ECE-F07E-090F-379CCC21E9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543" y="1786002"/>
                <a:ext cx="7610129" cy="3211841"/>
              </a:xfrm>
              <a:prstGeom prst="rect">
                <a:avLst/>
              </a:prstGeom>
              <a:blipFill>
                <a:blip r:embed="rId5"/>
                <a:stretch>
                  <a:fillRect l="-2402" t="-3416" r="-2402" b="-7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598A77FD-8252-6C92-58FA-4E13507A09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6175" y="304540"/>
            <a:ext cx="1347333" cy="16033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07FDDE6-3245-81E5-51CC-583D900AB0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0639" y="304540"/>
            <a:ext cx="2127688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893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D7706F71-8341-40DE-91C0-5AD14555D3C7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C5E48D6-FBB1-474B-95B1-D823058138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5EB61E21-8019-461D-A5AF-53FE48250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438484C8-DF69-4439-BB52-5C8B99621C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7CFC76D7-A04D-43CE-B331-C364476AFC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F77FB997-F695-48D9-87DE-490CDA4CCC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BE70EF80-3596-4077-8DFF-369B5E7822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05D2AB26-EE21-4D52-AB92-6D99EBFCC5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76A7D45E-64BC-B626-C541-CA94EB591056}"/>
              </a:ext>
            </a:extLst>
          </p:cNvPr>
          <p:cNvSpPr txBox="1"/>
          <p:nvPr/>
        </p:nvSpPr>
        <p:spPr>
          <a:xfrm>
            <a:off x="39732" y="1910331"/>
            <a:ext cx="645079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 tích tấm bìa hình vuông gấp đôi diện tích miếng bìa màu đỏ.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A872446-5101-DBBC-67C8-43186F3AB592}"/>
                  </a:ext>
                </a:extLst>
              </p:cNvPr>
              <p:cNvSpPr txBox="1"/>
              <p:nvPr/>
            </p:nvSpPr>
            <p:spPr>
              <a:xfrm>
                <a:off x="314671" y="3978173"/>
                <a:ext cx="5715034" cy="13373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 tích tấm bìa hình vuông là …. </a:t>
                </a: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𝒄𝒎</m:t>
                        </m:r>
                      </m:e>
                      <m:sup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vi-VN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A872446-5101-DBBC-67C8-43186F3AB5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671" y="3978173"/>
                <a:ext cx="5715034" cy="1337354"/>
              </a:xfrm>
              <a:prstGeom prst="rect">
                <a:avLst/>
              </a:prstGeom>
              <a:blipFill>
                <a:blip r:embed="rId9"/>
                <a:stretch>
                  <a:fillRect l="-427" t="-8219" r="-2241" b="-187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>
            <a:extLst>
              <a:ext uri="{FF2B5EF4-FFF2-40B4-BE49-F238E27FC236}">
                <a16:creationId xmlns:a16="http://schemas.microsoft.com/office/drawing/2014/main" id="{598CDFEF-7D1C-63B6-72A9-1657B3816CA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4" t="3210" r="7006"/>
          <a:stretch/>
        </p:blipFill>
        <p:spPr>
          <a:xfrm>
            <a:off x="6843132" y="1346278"/>
            <a:ext cx="4750091" cy="423741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293718A-3DDE-8A11-AA13-57EF83A6E33B}"/>
              </a:ext>
            </a:extLst>
          </p:cNvPr>
          <p:cNvGrpSpPr/>
          <p:nvPr/>
        </p:nvGrpSpPr>
        <p:grpSpPr>
          <a:xfrm>
            <a:off x="3172188" y="4524157"/>
            <a:ext cx="815472" cy="830997"/>
            <a:chOff x="7479639" y="4292140"/>
            <a:chExt cx="815472" cy="830997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1C2297F7-0AF4-C43A-90E2-B744CCFFD624}"/>
                </a:ext>
              </a:extLst>
            </p:cNvPr>
            <p:cNvSpPr/>
            <p:nvPr/>
          </p:nvSpPr>
          <p:spPr>
            <a:xfrm>
              <a:off x="7479639" y="4354557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7DEADA3E-4277-A820-6282-0E3094AC828C}"/>
                    </a:ext>
                  </a:extLst>
                </p:cNvPr>
                <p:cNvSpPr txBox="1"/>
                <p:nvPr/>
              </p:nvSpPr>
              <p:spPr>
                <a:xfrm>
                  <a:off x="7479639" y="4292140"/>
                  <a:ext cx="666821" cy="83099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𝟑𝟔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7DEADA3E-4277-A820-6282-0E3094AC828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79639" y="4292140"/>
                  <a:ext cx="666821" cy="830997"/>
                </a:xfrm>
                <a:prstGeom prst="rect">
                  <a:avLst/>
                </a:prstGeom>
                <a:blipFill>
                  <a:blip r:embed="rId11"/>
                  <a:stretch>
                    <a:fillRect r="-1909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4063B28D-705B-897B-8EE4-53C11C69741D}"/>
              </a:ext>
            </a:extLst>
          </p:cNvPr>
          <p:cNvSpPr/>
          <p:nvPr/>
        </p:nvSpPr>
        <p:spPr>
          <a:xfrm>
            <a:off x="3172188" y="4598400"/>
            <a:ext cx="815472" cy="74492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9DB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?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920C022-1590-0DE4-A549-51E9E2A947A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3874" y="436438"/>
            <a:ext cx="1347333" cy="160948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E8935F9-DC00-C2C2-3FD3-CEC50DDC1F4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37442" y="436438"/>
            <a:ext cx="2127688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2998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F38E238-FA1A-8309-58CA-6321A76E28CF}"/>
                  </a:ext>
                </a:extLst>
              </p:cNvPr>
              <p:cNvSpPr txBox="1"/>
              <p:nvPr/>
            </p:nvSpPr>
            <p:spPr>
              <a:xfrm>
                <a:off x="690049" y="1614066"/>
                <a:ext cx="6970668" cy="44012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</a:t>
                </a:r>
                <a:r>
                  <a:rPr lang="vi-VN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 một tấm kính lớn như hình vẽ bên. Người ta cắt ra 3 tấm kính hình chữ nhật để lắp vào cửa chớp, mỗi tấm có chiều dài 80 cm, chiều rộng 10 cm. Phần kính còn lại có diện tích là </a:t>
                </a: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:r>
                  <a:rPr lang="vi-VN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….</a:t>
                </a:r>
                <a:r>
                  <a:rPr lang="en-US" sz="4000" dirty="0">
                    <a:solidFill>
                      <a:schemeClr val="tx1"/>
                    </a:solidFill>
                  </a:rPr>
                  <a:t>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𝒄𝒎</m:t>
                        </m:r>
                      </m:e>
                      <m:sup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vi-VN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F38E238-FA1A-8309-58CA-6321A76E28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049" y="1614066"/>
                <a:ext cx="6970668" cy="4401205"/>
              </a:xfrm>
              <a:prstGeom prst="rect">
                <a:avLst/>
              </a:prstGeom>
              <a:blipFill>
                <a:blip r:embed="rId4"/>
                <a:stretch>
                  <a:fillRect l="-3059" t="-2493" r="-3059" b="-49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PA-文本框 54">
            <a:extLst>
              <a:ext uri="{FF2B5EF4-FFF2-40B4-BE49-F238E27FC236}">
                <a16:creationId xmlns:a16="http://schemas.microsoft.com/office/drawing/2014/main" id="{EEFE63B2-3F17-D0C3-009D-995A2081A82A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765669" y="598403"/>
            <a:ext cx="14702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b="0" spc="-300" dirty="0" err="1">
                <a:solidFill>
                  <a:schemeClr val="tx1"/>
                </a:solidFill>
                <a:effectLst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rPr>
              <a:t>Số</a:t>
            </a:r>
            <a:r>
              <a:rPr lang="en-US" altLang="zh-CN" sz="6000" b="0" spc="-300" dirty="0">
                <a:solidFill>
                  <a:schemeClr val="tx1"/>
                </a:solidFill>
                <a:effectLst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rPr>
              <a:t>?</a:t>
            </a:r>
            <a:endParaRPr kumimoji="0" lang="zh-CN" altLang="en-US" sz="6000" b="0" i="0" u="none" strike="noStrike" kern="1200" cap="none" spc="-3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VN-Cookies" panose="02040603050506020204" pitchFamily="18" charset="0"/>
              <a:ea typeface="字魂156号-萌趣苏打饼" panose="00000500000000000000" pitchFamily="2" charset="-122"/>
              <a:cs typeface="+mn-cs"/>
              <a:sym typeface="思源黑体 CN" panose="020B0500000000000000" pitchFamily="34" charset="-122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5805E8-43E8-99CB-41F9-F12D36599CC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3" t="3951" r="27635" b="4198"/>
          <a:stretch/>
        </p:blipFill>
        <p:spPr>
          <a:xfrm>
            <a:off x="8438344" y="842729"/>
            <a:ext cx="3381122" cy="552026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8363784-B8F5-1FBB-FA46-B6D08312211E}"/>
              </a:ext>
            </a:extLst>
          </p:cNvPr>
          <p:cNvGrpSpPr/>
          <p:nvPr/>
        </p:nvGrpSpPr>
        <p:grpSpPr>
          <a:xfrm>
            <a:off x="3525062" y="5270344"/>
            <a:ext cx="815472" cy="744927"/>
            <a:chOff x="3208176" y="5138974"/>
            <a:chExt cx="815472" cy="744927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28066215-A3F4-E1E1-D66B-FB24F68398A5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C922FFB-1046-B939-DCC9-9A42A34CCF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99B461E9-3B35-1B20-5787-45EE6CD676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4375" y="301493"/>
            <a:ext cx="1347333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036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377D26D-52D6-2548-691B-659416D9B7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3" t="3951" r="27635" b="4198"/>
          <a:stretch/>
        </p:blipFill>
        <p:spPr>
          <a:xfrm>
            <a:off x="8438344" y="842729"/>
            <a:ext cx="3381122" cy="55202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8B024B9-42CD-2150-3AA5-4F106D07C456}"/>
                  </a:ext>
                </a:extLst>
              </p:cNvPr>
              <p:cNvSpPr txBox="1"/>
              <p:nvPr/>
            </p:nvSpPr>
            <p:spPr>
              <a:xfrm>
                <a:off x="0" y="1843950"/>
                <a:ext cx="9169724" cy="31700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kính</a:t>
                </a: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còn</a:t>
                </a: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lại</a:t>
                </a: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chiều</a:t>
                </a: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rộng</a:t>
                </a: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endPara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85 – 80 = 5 (cm)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kính</a:t>
                </a: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còn</a:t>
                </a: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lại</a:t>
                </a: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endPara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30 x 5 = 150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𝒄𝒎</m:t>
                        </m:r>
                      </m:e>
                      <m:sup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</a:t>
                </a: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150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𝒄𝒎</m:t>
                        </m:r>
                      </m:e>
                      <m:sup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8B024B9-42CD-2150-3AA5-4F106D07C4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843950"/>
                <a:ext cx="9169724" cy="3170099"/>
              </a:xfrm>
              <a:prstGeom prst="rect">
                <a:avLst/>
              </a:prstGeom>
              <a:blipFill>
                <a:blip r:embed="rId3"/>
                <a:stretch>
                  <a:fillRect t="-3455" b="-8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BC23D88E-87D7-E400-2320-2EBF2DACEF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194" y="380789"/>
            <a:ext cx="1347333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896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F38E238-FA1A-8309-58CA-6321A76E28CF}"/>
                  </a:ext>
                </a:extLst>
              </p:cNvPr>
              <p:cNvSpPr txBox="1"/>
              <p:nvPr/>
            </p:nvSpPr>
            <p:spPr>
              <a:xfrm>
                <a:off x="690049" y="1614066"/>
                <a:ext cx="6970668" cy="44012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</a:t>
                </a:r>
                <a:r>
                  <a:rPr lang="vi-VN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 một tấm kính lớn như hình vẽ bên. Người ta cắt ra 3 tấm kính hình chữ nhật để lắp vào cửa chớp, mỗi tấm có chiều dài 80 cm, chiều rộng 10 cm. Phần kính còn lại có diện tích là </a:t>
                </a: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:r>
                  <a:rPr lang="vi-VN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….</a:t>
                </a: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:r>
                  <a:rPr lang="en-US" sz="40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𝒄𝒎</m:t>
                        </m:r>
                      </m:e>
                      <m:sup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vi-VN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F38E238-FA1A-8309-58CA-6321A76E28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049" y="1614066"/>
                <a:ext cx="6970668" cy="4401205"/>
              </a:xfrm>
              <a:prstGeom prst="rect">
                <a:avLst/>
              </a:prstGeom>
              <a:blipFill>
                <a:blip r:embed="rId4"/>
                <a:stretch>
                  <a:fillRect l="-3059" t="-2493" r="-3059" b="-49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215805E8-43E8-99CB-41F9-F12D36599CC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3" t="3951" r="27635" b="4198"/>
          <a:stretch/>
        </p:blipFill>
        <p:spPr>
          <a:xfrm>
            <a:off x="8438344" y="842729"/>
            <a:ext cx="3381122" cy="552026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17DDD96-45AA-D068-AAE2-F9F4E729AD81}"/>
              </a:ext>
            </a:extLst>
          </p:cNvPr>
          <p:cNvGrpSpPr/>
          <p:nvPr/>
        </p:nvGrpSpPr>
        <p:grpSpPr>
          <a:xfrm>
            <a:off x="3500816" y="5243934"/>
            <a:ext cx="1177007" cy="769441"/>
            <a:chOff x="7479638" y="4354557"/>
            <a:chExt cx="1177007" cy="769441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30B3B4AE-E178-FF69-0983-686B1225D968}"/>
                </a:ext>
              </a:extLst>
            </p:cNvPr>
            <p:cNvSpPr/>
            <p:nvPr/>
          </p:nvSpPr>
          <p:spPr>
            <a:xfrm>
              <a:off x="7479638" y="4354557"/>
              <a:ext cx="1177007" cy="768581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9556E403-03BA-7C15-5E93-84B90E66CF9F}"/>
                    </a:ext>
                  </a:extLst>
                </p:cNvPr>
                <p:cNvSpPr txBox="1"/>
                <p:nvPr/>
              </p:nvSpPr>
              <p:spPr>
                <a:xfrm>
                  <a:off x="7479639" y="4354557"/>
                  <a:ext cx="804474" cy="76944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𝟏𝟓𝟎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9556E403-03BA-7C15-5E93-84B90E66CF9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79639" y="4354557"/>
                  <a:ext cx="804474" cy="769441"/>
                </a:xfrm>
                <a:prstGeom prst="rect">
                  <a:avLst/>
                </a:prstGeom>
                <a:blipFill>
                  <a:blip r:embed="rId6"/>
                  <a:stretch>
                    <a:fillRect r="-3257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B4533E-06A9-3AB1-7B76-A895605ADE71}"/>
              </a:ext>
            </a:extLst>
          </p:cNvPr>
          <p:cNvGrpSpPr/>
          <p:nvPr/>
        </p:nvGrpSpPr>
        <p:grpSpPr>
          <a:xfrm>
            <a:off x="3500816" y="5253979"/>
            <a:ext cx="1177007" cy="761722"/>
            <a:chOff x="2846641" y="5138974"/>
            <a:chExt cx="1177007" cy="761722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2BBC123D-6BE2-81B7-BEE6-DEB960F1F3ED}"/>
                </a:ext>
              </a:extLst>
            </p:cNvPr>
            <p:cNvSpPr/>
            <p:nvPr/>
          </p:nvSpPr>
          <p:spPr>
            <a:xfrm>
              <a:off x="2846641" y="5138974"/>
              <a:ext cx="1177007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24C9DEF-1B73-73A7-762F-0CB35BBBAC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256388" y="5258890"/>
              <a:ext cx="357512" cy="641806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87979033-AE1A-BFFE-FA99-665DF16459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1236" y="355436"/>
            <a:ext cx="1347333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714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图片 50">
            <a:extLst>
              <a:ext uri="{FF2B5EF4-FFF2-40B4-BE49-F238E27FC236}">
                <a16:creationId xmlns:a16="http://schemas.microsoft.com/office/drawing/2014/main" id="{C5CBD313-1FB2-4512-9BED-9B5B316124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15" r="87139" b="10584"/>
          <a:stretch>
            <a:fillRect/>
          </a:stretch>
        </p:blipFill>
        <p:spPr>
          <a:xfrm>
            <a:off x="24048" y="5086350"/>
            <a:ext cx="578086" cy="685800"/>
          </a:xfrm>
          <a:custGeom>
            <a:avLst/>
            <a:gdLst>
              <a:gd name="connsiteX0" fmla="*/ 0 w 578086"/>
              <a:gd name="connsiteY0" fmla="*/ 0 h 685800"/>
              <a:gd name="connsiteX1" fmla="*/ 578086 w 578086"/>
              <a:gd name="connsiteY1" fmla="*/ 0 h 685800"/>
              <a:gd name="connsiteX2" fmla="*/ 578086 w 578086"/>
              <a:gd name="connsiteY2" fmla="*/ 685800 h 685800"/>
              <a:gd name="connsiteX3" fmla="*/ 0 w 578086"/>
              <a:gd name="connsiteY3" fmla="*/ 685800 h 685800"/>
              <a:gd name="connsiteX4" fmla="*/ 0 w 578086"/>
              <a:gd name="connsiteY4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086" h="685800">
                <a:moveTo>
                  <a:pt x="0" y="0"/>
                </a:moveTo>
                <a:lnTo>
                  <a:pt x="578086" y="0"/>
                </a:lnTo>
                <a:lnTo>
                  <a:pt x="578086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70" name="组合 69">
            <a:extLst>
              <a:ext uri="{FF2B5EF4-FFF2-40B4-BE49-F238E27FC236}">
                <a16:creationId xmlns:a16="http://schemas.microsoft.com/office/drawing/2014/main" id="{9EFEE9FE-4927-4B8D-BBC4-150D878E7E6C}"/>
              </a:ext>
            </a:extLst>
          </p:cNvPr>
          <p:cNvGrpSpPr/>
          <p:nvPr/>
        </p:nvGrpSpPr>
        <p:grpSpPr>
          <a:xfrm>
            <a:off x="5098612" y="2644346"/>
            <a:ext cx="6590951" cy="4448432"/>
            <a:chOff x="5736735" y="2728183"/>
            <a:chExt cx="5516445" cy="3428646"/>
          </a:xfrm>
        </p:grpSpPr>
        <p:pic>
          <p:nvPicPr>
            <p:cNvPr id="69" name="图片 68">
              <a:extLst>
                <a:ext uri="{FF2B5EF4-FFF2-40B4-BE49-F238E27FC236}">
                  <a16:creationId xmlns:a16="http://schemas.microsoft.com/office/drawing/2014/main" id="{C48AA967-8248-4EB0-9D4B-78048599FD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11154" r="55753"/>
            <a:stretch>
              <a:fillRect/>
            </a:stretch>
          </p:blipFill>
          <p:spPr>
            <a:xfrm rot="1517539">
              <a:off x="5736735" y="2728183"/>
              <a:ext cx="3487868" cy="3428646"/>
            </a:xfrm>
            <a:custGeom>
              <a:avLst/>
              <a:gdLst>
                <a:gd name="connsiteX0" fmla="*/ 0 w 3487868"/>
                <a:gd name="connsiteY0" fmla="*/ 0 h 3428646"/>
                <a:gd name="connsiteX1" fmla="*/ 3487868 w 3487868"/>
                <a:gd name="connsiteY1" fmla="*/ 0 h 3428646"/>
                <a:gd name="connsiteX2" fmla="*/ 3487868 w 3487868"/>
                <a:gd name="connsiteY2" fmla="*/ 3428646 h 3428646"/>
                <a:gd name="connsiteX3" fmla="*/ 0 w 3487868"/>
                <a:gd name="connsiteY3" fmla="*/ 3428646 h 3428646"/>
                <a:gd name="connsiteX4" fmla="*/ 0 w 3487868"/>
                <a:gd name="connsiteY4" fmla="*/ 0 h 3428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87868" h="3428646">
                  <a:moveTo>
                    <a:pt x="0" y="0"/>
                  </a:moveTo>
                  <a:lnTo>
                    <a:pt x="3487868" y="0"/>
                  </a:lnTo>
                  <a:lnTo>
                    <a:pt x="3487868" y="3428646"/>
                  </a:lnTo>
                  <a:lnTo>
                    <a:pt x="0" y="3428646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8" name="图片 67">
              <a:extLst>
                <a:ext uri="{FF2B5EF4-FFF2-40B4-BE49-F238E27FC236}">
                  <a16:creationId xmlns:a16="http://schemas.microsoft.com/office/drawing/2014/main" id="{F0AF15D9-7E3B-4E05-9AD5-17A83D532D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2736" t="11154"/>
            <a:stretch>
              <a:fillRect/>
            </a:stretch>
          </p:blipFill>
          <p:spPr>
            <a:xfrm rot="20391307">
              <a:off x="8148797" y="3287526"/>
              <a:ext cx="3104383" cy="2856840"/>
            </a:xfrm>
            <a:custGeom>
              <a:avLst/>
              <a:gdLst>
                <a:gd name="connsiteX0" fmla="*/ 0 w 3725735"/>
                <a:gd name="connsiteY0" fmla="*/ 0 h 3428646"/>
                <a:gd name="connsiteX1" fmla="*/ 3725735 w 3725735"/>
                <a:gd name="connsiteY1" fmla="*/ 0 h 3428646"/>
                <a:gd name="connsiteX2" fmla="*/ 3725735 w 3725735"/>
                <a:gd name="connsiteY2" fmla="*/ 3428646 h 3428646"/>
                <a:gd name="connsiteX3" fmla="*/ 0 w 3725735"/>
                <a:gd name="connsiteY3" fmla="*/ 3428646 h 3428646"/>
                <a:gd name="connsiteX4" fmla="*/ 0 w 3725735"/>
                <a:gd name="connsiteY4" fmla="*/ 0 h 3428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25735" h="3428646">
                  <a:moveTo>
                    <a:pt x="0" y="0"/>
                  </a:moveTo>
                  <a:lnTo>
                    <a:pt x="3725735" y="0"/>
                  </a:lnTo>
                  <a:lnTo>
                    <a:pt x="3725735" y="3428646"/>
                  </a:lnTo>
                  <a:lnTo>
                    <a:pt x="0" y="3428646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2" name="图片 32">
            <a:extLst>
              <a:ext uri="{FF2B5EF4-FFF2-40B4-BE49-F238E27FC236}">
                <a16:creationId xmlns:a16="http://schemas.microsoft.com/office/drawing/2014/main" id="{D4AD5FFE-F40D-D3B6-ED59-259E389754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147" y="2272606"/>
            <a:ext cx="5833739" cy="4722356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81E32652-0424-E134-71B5-9B55D017DA3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0670" y="217630"/>
            <a:ext cx="10748180" cy="287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387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33283B-5BD5-631F-71FA-5A5D0745BC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ACE3C36-A5D1-D9DB-4428-9525D20C12C5}"/>
              </a:ext>
            </a:extLst>
          </p:cNvPr>
          <p:cNvGrpSpPr/>
          <p:nvPr/>
        </p:nvGrpSpPr>
        <p:grpSpPr>
          <a:xfrm>
            <a:off x="1225056" y="2125640"/>
            <a:ext cx="9741888" cy="1612991"/>
            <a:chOff x="444470" y="1186718"/>
            <a:chExt cx="7293065" cy="722463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599B0F78-354B-37E4-5D9D-1816359CCE92}"/>
                </a:ext>
              </a:extLst>
            </p:cNvPr>
            <p:cNvSpPr/>
            <p:nvPr/>
          </p:nvSpPr>
          <p:spPr>
            <a:xfrm>
              <a:off x="444470" y="1186718"/>
              <a:ext cx="7293065" cy="72246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C681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23F8E2E-B1E9-4FC3-AC64-F91AE7B2F7AB}"/>
                </a:ext>
              </a:extLst>
            </p:cNvPr>
            <p:cNvSpPr txBox="1"/>
            <p:nvPr/>
          </p:nvSpPr>
          <p:spPr>
            <a:xfrm>
              <a:off x="658392" y="1251563"/>
              <a:ext cx="6865221" cy="592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Hãy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cùng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giúp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Na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chuẩn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bị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vật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liệu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dụng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cụ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cần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thiết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để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trồng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cây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nhé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4" name="Picture 13">
            <a:hlinkClick r:id="rId5" action="ppaction://hlinksldjump"/>
            <a:extLst>
              <a:ext uri="{FF2B5EF4-FFF2-40B4-BE49-F238E27FC236}">
                <a16:creationId xmlns:a16="http://schemas.microsoft.com/office/drawing/2014/main" id="{0C3D6560-4318-A1A0-97B4-6DCC9B04190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45" t="9551" r="-2996" b="59533"/>
          <a:stretch/>
        </p:blipFill>
        <p:spPr>
          <a:xfrm>
            <a:off x="1760765" y="4115094"/>
            <a:ext cx="2594608" cy="2887681"/>
          </a:xfrm>
          <a:prstGeom prst="rect">
            <a:avLst/>
          </a:prstGeom>
        </p:spPr>
      </p:pic>
      <p:pic>
        <p:nvPicPr>
          <p:cNvPr id="15" name="Picture 14">
            <a:hlinkClick r:id="rId7" action="ppaction://hlinksldjump"/>
            <a:extLst>
              <a:ext uri="{FF2B5EF4-FFF2-40B4-BE49-F238E27FC236}">
                <a16:creationId xmlns:a16="http://schemas.microsoft.com/office/drawing/2014/main" id="{31B72FC3-14F9-FEBD-536D-580A0CE1BA9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71" t="41044" r="15979" b="38494"/>
          <a:stretch/>
        </p:blipFill>
        <p:spPr>
          <a:xfrm>
            <a:off x="4636907" y="4428834"/>
            <a:ext cx="1688498" cy="2204343"/>
          </a:xfrm>
          <a:prstGeom prst="rect">
            <a:avLst/>
          </a:prstGeom>
        </p:spPr>
      </p:pic>
      <p:pic>
        <p:nvPicPr>
          <p:cNvPr id="16" name="Picture 15">
            <a:hlinkClick r:id="rId8" action="ppaction://hlinksldjump"/>
            <a:extLst>
              <a:ext uri="{FF2B5EF4-FFF2-40B4-BE49-F238E27FC236}">
                <a16:creationId xmlns:a16="http://schemas.microsoft.com/office/drawing/2014/main" id="{33DAB9E0-1B92-59A3-A079-981304C6C41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" t="-1571" r="79716" b="85110"/>
          <a:stretch/>
        </p:blipFill>
        <p:spPr>
          <a:xfrm>
            <a:off x="6666848" y="4710590"/>
            <a:ext cx="2321702" cy="1863524"/>
          </a:xfrm>
          <a:prstGeom prst="rect">
            <a:avLst/>
          </a:prstGeom>
        </p:spPr>
      </p:pic>
      <p:pic>
        <p:nvPicPr>
          <p:cNvPr id="2" name="Picture 1">
            <a:hlinkClick r:id="rId9" action="ppaction://hlinksldjump"/>
            <a:extLst>
              <a:ext uri="{FF2B5EF4-FFF2-40B4-BE49-F238E27FC236}">
                <a16:creationId xmlns:a16="http://schemas.microsoft.com/office/drawing/2014/main" id="{D45DB11A-511C-37FF-D923-4502DB71A6F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4729" y="-40293"/>
            <a:ext cx="11089585" cy="2139881"/>
          </a:xfrm>
          <a:prstGeom prst="rect">
            <a:avLst/>
          </a:prstGeom>
        </p:spPr>
      </p:pic>
      <p:pic>
        <p:nvPicPr>
          <p:cNvPr id="3" name="Picture 2">
            <a:hlinkClick r:id="rId11" action="ppaction://hlinksldjump"/>
            <a:extLst>
              <a:ext uri="{FF2B5EF4-FFF2-40B4-BE49-F238E27FC236}">
                <a16:creationId xmlns:a16="http://schemas.microsoft.com/office/drawing/2014/main" id="{BA6DC050-4B15-897D-942D-93D001889460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8625" y="5003328"/>
            <a:ext cx="2258675" cy="1570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817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40">
            <a:extLst>
              <a:ext uri="{FF2B5EF4-FFF2-40B4-BE49-F238E27FC236}">
                <a16:creationId xmlns:a16="http://schemas.microsoft.com/office/drawing/2014/main" id="{3D6154EA-CEEF-69B0-E175-EFFBC66AD89E}"/>
              </a:ext>
            </a:extLst>
          </p:cNvPr>
          <p:cNvSpPr/>
          <p:nvPr/>
        </p:nvSpPr>
        <p:spPr>
          <a:xfrm>
            <a:off x="133297" y="776372"/>
            <a:ext cx="11925406" cy="5673045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906F211-7CC9-A877-DABE-B60EFBFB2B16}"/>
              </a:ext>
            </a:extLst>
          </p:cNvPr>
          <p:cNvGrpSpPr/>
          <p:nvPr/>
        </p:nvGrpSpPr>
        <p:grpSpPr>
          <a:xfrm>
            <a:off x="3379236" y="694965"/>
            <a:ext cx="5433527" cy="743734"/>
            <a:chOff x="4268720" y="707762"/>
            <a:chExt cx="2411481" cy="934023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3CF8547C-B6C9-2394-DA16-A850A13CB2E8}"/>
                </a:ext>
              </a:extLst>
            </p:cNvPr>
            <p:cNvGrpSpPr/>
            <p:nvPr/>
          </p:nvGrpSpPr>
          <p:grpSpPr>
            <a:xfrm>
              <a:off x="4268720" y="808360"/>
              <a:ext cx="2411481" cy="833425"/>
              <a:chOff x="3219976" y="1210870"/>
              <a:chExt cx="5269229" cy="456070"/>
            </a:xfrm>
          </p:grpSpPr>
          <p:sp>
            <p:nvSpPr>
              <p:cNvPr id="6" name="矩形: 圆角 38">
                <a:extLst>
                  <a:ext uri="{FF2B5EF4-FFF2-40B4-BE49-F238E27FC236}">
                    <a16:creationId xmlns:a16="http://schemas.microsoft.com/office/drawing/2014/main" id="{591C177C-F645-2778-5957-217BD003909C}"/>
                  </a:ext>
                </a:extLst>
              </p:cNvPr>
              <p:cNvSpPr/>
              <p:nvPr/>
            </p:nvSpPr>
            <p:spPr>
              <a:xfrm>
                <a:off x="3317764" y="1256095"/>
                <a:ext cx="5171441" cy="410845"/>
              </a:xfrm>
              <a:prstGeom prst="roundRect">
                <a:avLst>
                  <a:gd name="adj" fmla="val 50000"/>
                </a:avLst>
              </a:prstGeom>
              <a:solidFill>
                <a:srgbClr val="D95642"/>
              </a:solidFill>
              <a:ln w="28575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Medium" panose="020B0600000000000000" charset="-122"/>
                  <a:ea typeface="思源黑体 CN Medium" panose="020B0600000000000000" charset="-122"/>
                  <a:cs typeface="+mn-cs"/>
                </a:endParaRPr>
              </a:p>
            </p:txBody>
          </p:sp>
          <p:sp>
            <p:nvSpPr>
              <p:cNvPr id="7" name="矩形: 圆角 38">
                <a:extLst>
                  <a:ext uri="{FF2B5EF4-FFF2-40B4-BE49-F238E27FC236}">
                    <a16:creationId xmlns:a16="http://schemas.microsoft.com/office/drawing/2014/main" id="{9CD2B5DB-8936-013D-1062-D16DD12D4C60}"/>
                  </a:ext>
                </a:extLst>
              </p:cNvPr>
              <p:cNvSpPr/>
              <p:nvPr/>
            </p:nvSpPr>
            <p:spPr>
              <a:xfrm>
                <a:off x="3219976" y="1210870"/>
                <a:ext cx="5171440" cy="410283"/>
              </a:xfrm>
              <a:prstGeom prst="roundRect">
                <a:avLst>
                  <a:gd name="adj" fmla="val 50000"/>
                </a:avLst>
              </a:prstGeom>
              <a:solidFill>
                <a:srgbClr val="4A9047"/>
              </a:solidFill>
              <a:ln w="28575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Medium" panose="020B0600000000000000" charset="-122"/>
                  <a:ea typeface="思源黑体 CN Medium" panose="020B0600000000000000" charset="-122"/>
                  <a:cs typeface="+mn-cs"/>
                </a:endParaRPr>
              </a:p>
            </p:txBody>
          </p:sp>
        </p:grpSp>
        <p:sp>
          <p:nvSpPr>
            <p:cNvPr id="5" name="文本框 39">
              <a:extLst>
                <a:ext uri="{FF2B5EF4-FFF2-40B4-BE49-F238E27FC236}">
                  <a16:creationId xmlns:a16="http://schemas.microsoft.com/office/drawing/2014/main" id="{F4BCBC5C-BAE5-C629-F2B1-BD5ECE40B381}"/>
                </a:ext>
              </a:extLst>
            </p:cNvPr>
            <p:cNvSpPr txBox="1"/>
            <p:nvPr/>
          </p:nvSpPr>
          <p:spPr>
            <a:xfrm>
              <a:off x="4324188" y="707762"/>
              <a:ext cx="2222528" cy="8503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400" dirty="0" err="1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Yêu</a:t>
              </a:r>
              <a:r>
                <a:rPr lang="en-US" altLang="zh-CN" sz="4400" dirty="0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4400" dirty="0" err="1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cầu</a:t>
              </a:r>
              <a:r>
                <a:rPr lang="en-US" altLang="zh-CN" sz="4400" dirty="0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4400" dirty="0" err="1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cần</a:t>
              </a:r>
              <a:r>
                <a:rPr lang="en-US" altLang="zh-CN" sz="4400" dirty="0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4400" dirty="0" err="1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đạt</a:t>
              </a:r>
              <a:endParaRPr lang="en-US" altLang="zh-CN" sz="4400" dirty="0">
                <a:solidFill>
                  <a:schemeClr val="bg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A8CA3694-F72B-40F3-4303-7D077ED73DA5}"/>
              </a:ext>
            </a:extLst>
          </p:cNvPr>
          <p:cNvSpPr txBox="1"/>
          <p:nvPr/>
        </p:nvSpPr>
        <p:spPr>
          <a:xfrm>
            <a:off x="514568" y="1520608"/>
            <a:ext cx="11220231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b="1" dirty="0">
                <a:solidFill>
                  <a:srgbClr val="124B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Năng lực đặc thù: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b="1" dirty="0">
                <a:solidFill>
                  <a:srgbClr val="124B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 Tính được diện tích hình chữ nhật và diện tích hình vuông theo quy tắc đã nêu trong SGK.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b="1" dirty="0">
                <a:solidFill>
                  <a:srgbClr val="124B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Phát triển năng lực phát triển tư duy định lượng trong không gian thông qua các tình huống liên quan đến diện tích.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b="1" dirty="0">
                <a:solidFill>
                  <a:srgbClr val="124B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Năng lực chung.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b="1" dirty="0">
                <a:solidFill>
                  <a:srgbClr val="124B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Năng lực tự chủ, tự học</a:t>
            </a:r>
            <a:r>
              <a:rPr lang="en-US" sz="2800" b="1" dirty="0">
                <a:solidFill>
                  <a:srgbClr val="124B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n</a:t>
            </a:r>
            <a:r>
              <a:rPr lang="vi-VN" sz="2800" b="1" dirty="0">
                <a:solidFill>
                  <a:srgbClr val="124B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ăng lực giải quyết vấn đề và sáng tạo</a:t>
            </a:r>
            <a:r>
              <a:rPr lang="en-US" sz="2800" b="1" dirty="0">
                <a:solidFill>
                  <a:srgbClr val="124B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n</a:t>
            </a:r>
            <a:r>
              <a:rPr lang="vi-VN" sz="2800" b="1" dirty="0">
                <a:solidFill>
                  <a:srgbClr val="124B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ăng lực giao tiếp và hợp tác</a:t>
            </a:r>
            <a:r>
              <a:rPr lang="en-US" sz="2800" b="1" dirty="0">
                <a:solidFill>
                  <a:srgbClr val="124B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b="1" dirty="0">
                <a:solidFill>
                  <a:srgbClr val="124B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Phẩm chất.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b="1" dirty="0">
                <a:solidFill>
                  <a:srgbClr val="124B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Phẩm chất nhân ái</a:t>
            </a:r>
            <a:r>
              <a:rPr lang="en-US" sz="2800" b="1" dirty="0">
                <a:solidFill>
                  <a:srgbClr val="124B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124B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trách</a:t>
            </a:r>
            <a:r>
              <a:rPr lang="en-US" sz="2800" b="1" dirty="0">
                <a:solidFill>
                  <a:srgbClr val="124B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124B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2800" b="1" dirty="0">
                <a:solidFill>
                  <a:srgbClr val="124B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124B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2800" b="1" dirty="0">
                <a:solidFill>
                  <a:srgbClr val="124B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124B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2800" b="1" dirty="0">
                <a:solidFill>
                  <a:srgbClr val="124B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b="1" dirty="0">
              <a:solidFill>
                <a:srgbClr val="124B4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6960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B41265-8871-E776-310B-6526A22DA52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314C167-1989-158B-1090-8FEBBC3D91D1}"/>
              </a:ext>
            </a:extLst>
          </p:cNvPr>
          <p:cNvGrpSpPr/>
          <p:nvPr/>
        </p:nvGrpSpPr>
        <p:grpSpPr>
          <a:xfrm>
            <a:off x="1656080" y="280392"/>
            <a:ext cx="8666744" cy="2060341"/>
            <a:chOff x="226633" y="147365"/>
            <a:chExt cx="13830685" cy="2691005"/>
          </a:xfrm>
        </p:grpSpPr>
        <p:sp>
          <p:nvSpPr>
            <p:cNvPr id="5" name="Rectangle 1">
              <a:extLst>
                <a:ext uri="{FF2B5EF4-FFF2-40B4-BE49-F238E27FC236}">
                  <a16:creationId xmlns:a16="http://schemas.microsoft.com/office/drawing/2014/main" id="{0489975D-1A34-632E-DEA9-D8C15D6BEF05}"/>
                </a:ext>
              </a:extLst>
            </p:cNvPr>
            <p:cNvSpPr/>
            <p:nvPr/>
          </p:nvSpPr>
          <p:spPr>
            <a:xfrm>
              <a:off x="226633" y="147365"/>
              <a:ext cx="13830685" cy="2691005"/>
            </a:xfrm>
            <a:custGeom>
              <a:avLst/>
              <a:gdLst>
                <a:gd name="connsiteX0" fmla="*/ 0 w 13830685"/>
                <a:gd name="connsiteY0" fmla="*/ 0 h 2691005"/>
                <a:gd name="connsiteX1" fmla="*/ 13830685 w 13830685"/>
                <a:gd name="connsiteY1" fmla="*/ 0 h 2691005"/>
                <a:gd name="connsiteX2" fmla="*/ 13830685 w 13830685"/>
                <a:gd name="connsiteY2" fmla="*/ 2691005 h 2691005"/>
                <a:gd name="connsiteX3" fmla="*/ 0 w 13830685"/>
                <a:gd name="connsiteY3" fmla="*/ 2691005 h 2691005"/>
                <a:gd name="connsiteX4" fmla="*/ 0 w 13830685"/>
                <a:gd name="connsiteY4" fmla="*/ 0 h 2691005"/>
                <a:gd name="connsiteX0" fmla="*/ 0 w 13830685"/>
                <a:gd name="connsiteY0" fmla="*/ 0 h 2691005"/>
                <a:gd name="connsiteX1" fmla="*/ 13830685 w 13830685"/>
                <a:gd name="connsiteY1" fmla="*/ 0 h 2691005"/>
                <a:gd name="connsiteX2" fmla="*/ 13830685 w 13830685"/>
                <a:gd name="connsiteY2" fmla="*/ 2691005 h 2691005"/>
                <a:gd name="connsiteX3" fmla="*/ 0 w 13830685"/>
                <a:gd name="connsiteY3" fmla="*/ 2691005 h 2691005"/>
                <a:gd name="connsiteX4" fmla="*/ 0 w 13830685"/>
                <a:gd name="connsiteY4" fmla="*/ 0 h 2691005"/>
                <a:gd name="connsiteX0" fmla="*/ 0 w 13830685"/>
                <a:gd name="connsiteY0" fmla="*/ 0 h 2691005"/>
                <a:gd name="connsiteX1" fmla="*/ 13830685 w 13830685"/>
                <a:gd name="connsiteY1" fmla="*/ 0 h 2691005"/>
                <a:gd name="connsiteX2" fmla="*/ 13830685 w 13830685"/>
                <a:gd name="connsiteY2" fmla="*/ 2691005 h 2691005"/>
                <a:gd name="connsiteX3" fmla="*/ 0 w 13830685"/>
                <a:gd name="connsiteY3" fmla="*/ 2691005 h 2691005"/>
                <a:gd name="connsiteX4" fmla="*/ 0 w 13830685"/>
                <a:gd name="connsiteY4" fmla="*/ 0 h 2691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5" h="2691005" fill="none" extrusionOk="0">
                  <a:moveTo>
                    <a:pt x="0" y="0"/>
                  </a:moveTo>
                  <a:cubicBezTo>
                    <a:pt x="1933803" y="-133017"/>
                    <a:pt x="10022669" y="-123057"/>
                    <a:pt x="13830685" y="0"/>
                  </a:cubicBezTo>
                  <a:cubicBezTo>
                    <a:pt x="13533840" y="625535"/>
                    <a:pt x="13648995" y="1886007"/>
                    <a:pt x="13830685" y="2691005"/>
                  </a:cubicBezTo>
                  <a:cubicBezTo>
                    <a:pt x="7407663" y="2528346"/>
                    <a:pt x="2945099" y="1683309"/>
                    <a:pt x="0" y="2691005"/>
                  </a:cubicBezTo>
                  <a:cubicBezTo>
                    <a:pt x="139013" y="1674308"/>
                    <a:pt x="119280" y="641129"/>
                    <a:pt x="0" y="0"/>
                  </a:cubicBezTo>
                  <a:close/>
                </a:path>
                <a:path w="13830685" h="2691005" stroke="0" extrusionOk="0">
                  <a:moveTo>
                    <a:pt x="0" y="0"/>
                  </a:moveTo>
                  <a:cubicBezTo>
                    <a:pt x="6279429" y="-197845"/>
                    <a:pt x="11102226" y="-211201"/>
                    <a:pt x="13830685" y="0"/>
                  </a:cubicBezTo>
                  <a:cubicBezTo>
                    <a:pt x="13562076" y="212278"/>
                    <a:pt x="13989142" y="1615040"/>
                    <a:pt x="13830685" y="2691005"/>
                  </a:cubicBezTo>
                  <a:cubicBezTo>
                    <a:pt x="9147055" y="2563117"/>
                    <a:pt x="3101355" y="2945856"/>
                    <a:pt x="0" y="2691005"/>
                  </a:cubicBezTo>
                  <a:cubicBezTo>
                    <a:pt x="46287" y="1924454"/>
                    <a:pt x="119815" y="1448114"/>
                    <a:pt x="0" y="0"/>
                  </a:cubicBezTo>
                  <a:close/>
                </a:path>
                <a:path w="13830685" h="2691005" fill="none" stroke="0" extrusionOk="0">
                  <a:moveTo>
                    <a:pt x="0" y="0"/>
                  </a:moveTo>
                  <a:cubicBezTo>
                    <a:pt x="4868090" y="-427093"/>
                    <a:pt x="8803190" y="384524"/>
                    <a:pt x="13830685" y="0"/>
                  </a:cubicBezTo>
                  <a:cubicBezTo>
                    <a:pt x="13558219" y="491351"/>
                    <a:pt x="13829691" y="1910959"/>
                    <a:pt x="13830685" y="2691005"/>
                  </a:cubicBezTo>
                  <a:cubicBezTo>
                    <a:pt x="6911458" y="1782902"/>
                    <a:pt x="3639969" y="2095829"/>
                    <a:pt x="0" y="2691005"/>
                  </a:cubicBezTo>
                  <a:cubicBezTo>
                    <a:pt x="68677" y="1711749"/>
                    <a:pt x="29453" y="532778"/>
                    <a:pt x="0" y="0"/>
                  </a:cubicBezTo>
                  <a:close/>
                </a:path>
                <a:path w="13830685" h="2691005" fill="none" stroke="0" extrusionOk="0">
                  <a:moveTo>
                    <a:pt x="0" y="0"/>
                  </a:moveTo>
                  <a:cubicBezTo>
                    <a:pt x="4035787" y="-157587"/>
                    <a:pt x="11063665" y="-63908"/>
                    <a:pt x="13830685" y="0"/>
                  </a:cubicBezTo>
                  <a:cubicBezTo>
                    <a:pt x="13436749" y="531665"/>
                    <a:pt x="13720171" y="1956090"/>
                    <a:pt x="13830685" y="2691005"/>
                  </a:cubicBezTo>
                  <a:cubicBezTo>
                    <a:pt x="7231849" y="2273570"/>
                    <a:pt x="3181548" y="2075089"/>
                    <a:pt x="0" y="2691005"/>
                  </a:cubicBezTo>
                  <a:cubicBezTo>
                    <a:pt x="144998" y="1681383"/>
                    <a:pt x="73953" y="540153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8666744"/>
                        <a:gd name="connsiteY0" fmla="*/ 0 h 2060341"/>
                        <a:gd name="connsiteX1" fmla="*/ 8666744 w 8666744"/>
                        <a:gd name="connsiteY1" fmla="*/ 0 h 2060341"/>
                        <a:gd name="connsiteX2" fmla="*/ 8666744 w 8666744"/>
                        <a:gd name="connsiteY2" fmla="*/ 2060341 h 2060341"/>
                        <a:gd name="connsiteX3" fmla="*/ 0 w 8666744"/>
                        <a:gd name="connsiteY3" fmla="*/ 2060341 h 2060341"/>
                        <a:gd name="connsiteX4" fmla="*/ 0 w 8666744"/>
                        <a:gd name="connsiteY4" fmla="*/ 0 h 2060341"/>
                        <a:gd name="connsiteX0" fmla="*/ 0 w 8666744"/>
                        <a:gd name="connsiteY0" fmla="*/ 0 h 2060341"/>
                        <a:gd name="connsiteX1" fmla="*/ 8666744 w 8666744"/>
                        <a:gd name="connsiteY1" fmla="*/ 0 h 2060341"/>
                        <a:gd name="connsiteX2" fmla="*/ 8666744 w 8666744"/>
                        <a:gd name="connsiteY2" fmla="*/ 2060341 h 2060341"/>
                        <a:gd name="connsiteX3" fmla="*/ 0 w 8666744"/>
                        <a:gd name="connsiteY3" fmla="*/ 2060341 h 2060341"/>
                        <a:gd name="connsiteX4" fmla="*/ 0 w 8666744"/>
                        <a:gd name="connsiteY4" fmla="*/ 0 h 206034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666744" h="2060341" fill="none" extrusionOk="0">
                          <a:moveTo>
                            <a:pt x="0" y="0"/>
                          </a:moveTo>
                          <a:cubicBezTo>
                            <a:pt x="3173305" y="32784"/>
                            <a:pt x="4942348" y="31994"/>
                            <a:pt x="8666744" y="0"/>
                          </a:cubicBezTo>
                          <a:cubicBezTo>
                            <a:pt x="8518168" y="419410"/>
                            <a:pt x="8599234" y="1459802"/>
                            <a:pt x="8666744" y="2060341"/>
                          </a:cubicBezTo>
                          <a:cubicBezTo>
                            <a:pt x="4619419" y="1949805"/>
                            <a:pt x="1972169" y="1661138"/>
                            <a:pt x="0" y="2060341"/>
                          </a:cubicBezTo>
                          <a:cubicBezTo>
                            <a:pt x="73738" y="1330844"/>
                            <a:pt x="49350" y="456033"/>
                            <a:pt x="0" y="0"/>
                          </a:cubicBezTo>
                          <a:close/>
                        </a:path>
                        <a:path w="8666744" h="2060341" stroke="0" extrusionOk="0">
                          <a:moveTo>
                            <a:pt x="0" y="0"/>
                          </a:moveTo>
                          <a:cubicBezTo>
                            <a:pt x="3866478" y="-176226"/>
                            <a:pt x="6862762" y="-143987"/>
                            <a:pt x="8666744" y="0"/>
                          </a:cubicBezTo>
                          <a:cubicBezTo>
                            <a:pt x="8575572" y="251177"/>
                            <a:pt x="8707797" y="1340164"/>
                            <a:pt x="8666744" y="2060341"/>
                          </a:cubicBezTo>
                          <a:cubicBezTo>
                            <a:pt x="5667027" y="1956147"/>
                            <a:pt x="1891566" y="2220465"/>
                            <a:pt x="0" y="2060341"/>
                          </a:cubicBezTo>
                          <a:cubicBezTo>
                            <a:pt x="50681" y="1480095"/>
                            <a:pt x="74954" y="1074478"/>
                            <a:pt x="0" y="0"/>
                          </a:cubicBezTo>
                          <a:close/>
                        </a:path>
                        <a:path w="8666744" h="2060341" fill="none" stroke="0" extrusionOk="0">
                          <a:moveTo>
                            <a:pt x="0" y="0"/>
                          </a:moveTo>
                          <a:cubicBezTo>
                            <a:pt x="3232512" y="-136470"/>
                            <a:pt x="5220497" y="101084"/>
                            <a:pt x="8666744" y="0"/>
                          </a:cubicBezTo>
                          <a:cubicBezTo>
                            <a:pt x="8491792" y="362135"/>
                            <a:pt x="8665768" y="1533626"/>
                            <a:pt x="8666744" y="2060341"/>
                          </a:cubicBezTo>
                          <a:cubicBezTo>
                            <a:pt x="4235437" y="1721043"/>
                            <a:pt x="2210918" y="1524356"/>
                            <a:pt x="0" y="2060341"/>
                          </a:cubicBezTo>
                          <a:cubicBezTo>
                            <a:pt x="80526" y="1340311"/>
                            <a:pt x="23587" y="408895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E7DA53E-82B4-3EB2-C156-AFBF7288635C}"/>
                </a:ext>
              </a:extLst>
            </p:cNvPr>
            <p:cNvSpPr txBox="1"/>
            <p:nvPr/>
          </p:nvSpPr>
          <p:spPr>
            <a:xfrm>
              <a:off x="702365" y="547848"/>
              <a:ext cx="12949190" cy="18893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Tính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diện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tích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hình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vuông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ABCD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có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cạnh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bằng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3 cm?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CFD57EE-9B3D-29B9-6063-D8724F8CC42C}"/>
              </a:ext>
            </a:extLst>
          </p:cNvPr>
          <p:cNvGrpSpPr/>
          <p:nvPr/>
        </p:nvGrpSpPr>
        <p:grpSpPr>
          <a:xfrm>
            <a:off x="3911718" y="4959799"/>
            <a:ext cx="4537107" cy="1129886"/>
            <a:chOff x="6830721" y="2864057"/>
            <a:chExt cx="4537107" cy="1129886"/>
          </a:xfrm>
          <a:solidFill>
            <a:sysClr val="window" lastClr="FFFFFF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333C6D08-2A89-DD63-A20C-EEADDB26D192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00B05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3964A198-5458-9D53-925A-DD870714A37D}"/>
                    </a:ext>
                  </a:extLst>
                </p:cNvPr>
                <p:cNvSpPr txBox="1"/>
                <p:nvPr/>
              </p:nvSpPr>
              <p:spPr>
                <a:xfrm>
                  <a:off x="7475608" y="3123932"/>
                  <a:ext cx="3001112" cy="78476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4400" b="1" dirty="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9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𝒄𝒎</m:t>
                          </m:r>
                        </m:e>
                        <m:sup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a14:m>
                  <a:endPara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3964A198-5458-9D53-925A-DD870714A37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75608" y="3123932"/>
                  <a:ext cx="3001112" cy="784767"/>
                </a:xfrm>
                <a:prstGeom prst="rect">
                  <a:avLst/>
                </a:prstGeom>
                <a:blipFill>
                  <a:blip r:embed="rId8"/>
                  <a:stretch>
                    <a:fillRect t="-13178" b="-3643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568E699-2160-85DA-DD83-1ADD74F5314A}"/>
              </a:ext>
            </a:extLst>
          </p:cNvPr>
          <p:cNvGrpSpPr/>
          <p:nvPr/>
        </p:nvGrpSpPr>
        <p:grpSpPr>
          <a:xfrm>
            <a:off x="7019800" y="2997496"/>
            <a:ext cx="4574837" cy="1504421"/>
            <a:chOff x="981375" y="2864056"/>
            <a:chExt cx="4574837" cy="1504421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C0D0B02F-09FB-F7BA-DB9F-0ECB607A4431}"/>
                </a:ext>
              </a:extLst>
            </p:cNvPr>
            <p:cNvSpPr/>
            <p:nvPr/>
          </p:nvSpPr>
          <p:spPr>
            <a:xfrm>
              <a:off x="981375" y="2864056"/>
              <a:ext cx="4537107" cy="1504421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BA409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F2153F51-A2CA-2A79-CF27-339FA1907D99}"/>
                    </a:ext>
                  </a:extLst>
                </p:cNvPr>
                <p:cNvSpPr txBox="1"/>
                <p:nvPr/>
              </p:nvSpPr>
              <p:spPr>
                <a:xfrm>
                  <a:off x="1094564" y="3259561"/>
                  <a:ext cx="4461648" cy="78476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4400" b="1" dirty="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15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𝒄𝒎</m:t>
                          </m:r>
                        </m:e>
                        <m:sup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a14:m>
                  <a:endPara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F2153F51-A2CA-2A79-CF27-339FA1907D9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4564" y="3259561"/>
                  <a:ext cx="4461648" cy="784767"/>
                </a:xfrm>
                <a:prstGeom prst="rect">
                  <a:avLst/>
                </a:prstGeom>
                <a:blipFill>
                  <a:blip r:embed="rId9"/>
                  <a:stretch>
                    <a:fillRect t="-14063" b="-37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C1DEFF0-7759-C076-4830-3359E23F680D}"/>
              </a:ext>
            </a:extLst>
          </p:cNvPr>
          <p:cNvGrpSpPr/>
          <p:nvPr/>
        </p:nvGrpSpPr>
        <p:grpSpPr>
          <a:xfrm>
            <a:off x="1074791" y="2976125"/>
            <a:ext cx="4537107" cy="1129886"/>
            <a:chOff x="981375" y="4872764"/>
            <a:chExt cx="4537107" cy="1129886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3378FAFF-4E95-4930-E02E-B4D30A504654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C0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7D08FD43-50ED-B6A5-D28F-A5443EFFE786}"/>
                    </a:ext>
                  </a:extLst>
                </p:cNvPr>
                <p:cNvSpPr txBox="1"/>
                <p:nvPr/>
              </p:nvSpPr>
              <p:spPr>
                <a:xfrm>
                  <a:off x="1443981" y="5153097"/>
                  <a:ext cx="3750829" cy="78476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</a:rPr>
                    <a:t>1</a:t>
                  </a:r>
                  <a14:m>
                    <m:oMath xmlns:m="http://schemas.openxmlformats.org/officeDocument/2006/math">
                      <m:r>
                        <a:rPr lang="en-US" sz="44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44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𝒄𝒎</m:t>
                          </m:r>
                        </m:e>
                        <m:sup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a14:m>
                  <a:endParaRPr kumimoji="0" lang="pt-BR" sz="4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7D08FD43-50ED-B6A5-D28F-A5443EFFE78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43981" y="5153097"/>
                  <a:ext cx="3750829" cy="784767"/>
                </a:xfrm>
                <a:prstGeom prst="rect">
                  <a:avLst/>
                </a:prstGeom>
                <a:blipFill>
                  <a:blip r:embed="rId10"/>
                  <a:stretch>
                    <a:fillRect t="-13178" b="-3643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62904F2A-A9C4-5F91-5770-E6839215D4D5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8008404" y="5163810"/>
            <a:ext cx="953350" cy="8575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855B090-AEBD-587E-1282-1F6254B979E5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316641" y="3393001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59E4CB2-5388-ADB7-203F-BD1333DA47A1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046272" y="3106686"/>
            <a:ext cx="891076" cy="8964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2F90759-71F7-663C-B803-563692B6EE4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4080" y="2820124"/>
            <a:ext cx="1475271" cy="14920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CF83CBD-7B92-DAC0-E699-FD96AB7CC300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273331" y="2997496"/>
            <a:ext cx="1385564" cy="140086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696C636-F2CB-FB6F-FCD1-22FC5DD8DBE5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r="50703"/>
          <a:stretch/>
        </p:blipFill>
        <p:spPr>
          <a:xfrm>
            <a:off x="3065138" y="4732247"/>
            <a:ext cx="1487889" cy="1570786"/>
          </a:xfrm>
          <a:prstGeom prst="rect">
            <a:avLst/>
          </a:prstGeom>
        </p:spPr>
      </p:pic>
      <p:pic>
        <p:nvPicPr>
          <p:cNvPr id="3" name="Picture 2">
            <a:hlinkClick r:id="rId16" action="ppaction://hlinksldjump"/>
            <a:extLst>
              <a:ext uri="{FF2B5EF4-FFF2-40B4-BE49-F238E27FC236}">
                <a16:creationId xmlns:a16="http://schemas.microsoft.com/office/drawing/2014/main" id="{B24396F3-617B-7191-E3A5-50FD48FD3565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45" t="9551" r="-2996" b="59533"/>
          <a:stretch/>
        </p:blipFill>
        <p:spPr>
          <a:xfrm>
            <a:off x="-205272" y="-64452"/>
            <a:ext cx="2806700" cy="3123730"/>
          </a:xfrm>
          <a:prstGeom prst="rect">
            <a:avLst/>
          </a:prstGeom>
        </p:spPr>
      </p:pic>
      <p:pic>
        <p:nvPicPr>
          <p:cNvPr id="28" name="ĐẾM NGƯỢC 10 GIÂY- CÓ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2484646D-49D6-8EE9-7CA8-49396DA7F0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8"/>
          <a:srcRect l="-7018" t="-5424" r="-12146"/>
          <a:stretch/>
        </p:blipFill>
        <p:spPr>
          <a:xfrm>
            <a:off x="10241074" y="530971"/>
            <a:ext cx="1868368" cy="129921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84979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67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6127C0-EE2B-78C5-0D61-66D7C5C18BA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-119" y="-1"/>
            <a:ext cx="12192000" cy="685800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A58A10A-0178-F442-6203-92CC4D407F56}"/>
              </a:ext>
            </a:extLst>
          </p:cNvPr>
          <p:cNvGrpSpPr/>
          <p:nvPr/>
        </p:nvGrpSpPr>
        <p:grpSpPr>
          <a:xfrm>
            <a:off x="2043726" y="421443"/>
            <a:ext cx="8280145" cy="1831954"/>
            <a:chOff x="226633" y="-47311"/>
            <a:chExt cx="13830686" cy="2392709"/>
          </a:xfrm>
        </p:grpSpPr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id="{575881CA-132B-ED8C-B330-06CD1A15C4C3}"/>
                </a:ext>
              </a:extLst>
            </p:cNvPr>
            <p:cNvSpPr/>
            <p:nvPr/>
          </p:nvSpPr>
          <p:spPr>
            <a:xfrm>
              <a:off x="226633" y="-47311"/>
              <a:ext cx="13830686" cy="2392709"/>
            </a:xfrm>
            <a:custGeom>
              <a:avLst/>
              <a:gdLst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392709" fill="none" extrusionOk="0">
                  <a:moveTo>
                    <a:pt x="0" y="0"/>
                  </a:moveTo>
                  <a:cubicBezTo>
                    <a:pt x="5317380" y="229502"/>
                    <a:pt x="7758232" y="257222"/>
                    <a:pt x="13830686" y="0"/>
                  </a:cubicBezTo>
                  <a:cubicBezTo>
                    <a:pt x="13532564" y="558709"/>
                    <a:pt x="13628530" y="1668676"/>
                    <a:pt x="13830686" y="2392709"/>
                  </a:cubicBezTo>
                  <a:cubicBezTo>
                    <a:pt x="7693993" y="2093252"/>
                    <a:pt x="3089301" y="1759536"/>
                    <a:pt x="0" y="2392709"/>
                  </a:cubicBezTo>
                  <a:cubicBezTo>
                    <a:pt x="91972" y="1595287"/>
                    <a:pt x="77751" y="535029"/>
                    <a:pt x="0" y="0"/>
                  </a:cubicBezTo>
                  <a:close/>
                </a:path>
                <a:path w="13830686" h="2392709" stroke="0" extrusionOk="0">
                  <a:moveTo>
                    <a:pt x="0" y="0"/>
                  </a:moveTo>
                  <a:cubicBezTo>
                    <a:pt x="6519818" y="-116765"/>
                    <a:pt x="10807932" y="-164983"/>
                    <a:pt x="13830686" y="0"/>
                  </a:cubicBezTo>
                  <a:cubicBezTo>
                    <a:pt x="13621009" y="235740"/>
                    <a:pt x="13934210" y="1486251"/>
                    <a:pt x="13830686" y="2392709"/>
                  </a:cubicBezTo>
                  <a:cubicBezTo>
                    <a:pt x="9765977" y="2327624"/>
                    <a:pt x="3196984" y="2662792"/>
                    <a:pt x="0" y="2392709"/>
                  </a:cubicBezTo>
                  <a:cubicBezTo>
                    <a:pt x="10635" y="1700236"/>
                    <a:pt x="119310" y="1212295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4487677" y="-273183"/>
                    <a:pt x="8271656" y="35969"/>
                    <a:pt x="13830686" y="0"/>
                  </a:cubicBezTo>
                  <a:cubicBezTo>
                    <a:pt x="13508487" y="432102"/>
                    <a:pt x="13825265" y="1779945"/>
                    <a:pt x="13830686" y="2392709"/>
                  </a:cubicBezTo>
                  <a:cubicBezTo>
                    <a:pt x="6861295" y="1667172"/>
                    <a:pt x="3492073" y="2249398"/>
                    <a:pt x="0" y="2392709"/>
                  </a:cubicBezTo>
                  <a:cubicBezTo>
                    <a:pt x="51046" y="1558260"/>
                    <a:pt x="-42369" y="425165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5293215" y="-33777"/>
                    <a:pt x="8111977" y="430454"/>
                    <a:pt x="13830686" y="0"/>
                  </a:cubicBezTo>
                  <a:cubicBezTo>
                    <a:pt x="13409441" y="520432"/>
                    <a:pt x="13698739" y="1707339"/>
                    <a:pt x="13830686" y="2392709"/>
                  </a:cubicBezTo>
                  <a:cubicBezTo>
                    <a:pt x="7195795" y="1855682"/>
                    <a:pt x="3323100" y="1504279"/>
                    <a:pt x="0" y="2392709"/>
                  </a:cubicBezTo>
                  <a:cubicBezTo>
                    <a:pt x="94967" y="1594309"/>
                    <a:pt x="55932" y="452377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8280145"/>
                        <a:gd name="connsiteY0" fmla="*/ 0 h 1831955"/>
                        <a:gd name="connsiteX1" fmla="*/ 8280145 w 8280145"/>
                        <a:gd name="connsiteY1" fmla="*/ 0 h 1831955"/>
                        <a:gd name="connsiteX2" fmla="*/ 8280145 w 8280145"/>
                        <a:gd name="connsiteY2" fmla="*/ 1831955 h 1831955"/>
                        <a:gd name="connsiteX3" fmla="*/ 0 w 8280145"/>
                        <a:gd name="connsiteY3" fmla="*/ 1831955 h 1831955"/>
                        <a:gd name="connsiteX4" fmla="*/ 0 w 8280145"/>
                        <a:gd name="connsiteY4" fmla="*/ 0 h 1831955"/>
                        <a:gd name="connsiteX0" fmla="*/ 0 w 8280145"/>
                        <a:gd name="connsiteY0" fmla="*/ 0 h 1831955"/>
                        <a:gd name="connsiteX1" fmla="*/ 8280145 w 8280145"/>
                        <a:gd name="connsiteY1" fmla="*/ 0 h 1831955"/>
                        <a:gd name="connsiteX2" fmla="*/ 8280145 w 8280145"/>
                        <a:gd name="connsiteY2" fmla="*/ 1831955 h 1831955"/>
                        <a:gd name="connsiteX3" fmla="*/ 0 w 8280145"/>
                        <a:gd name="connsiteY3" fmla="*/ 1831955 h 1831955"/>
                        <a:gd name="connsiteX4" fmla="*/ 0 w 8280145"/>
                        <a:gd name="connsiteY4" fmla="*/ 0 h 18319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280145" h="1831955" fill="none" extrusionOk="0">
                          <a:moveTo>
                            <a:pt x="0" y="0"/>
                          </a:moveTo>
                          <a:cubicBezTo>
                            <a:pt x="2870691" y="-48275"/>
                            <a:pt x="4712520" y="55637"/>
                            <a:pt x="8280145" y="0"/>
                          </a:cubicBezTo>
                          <a:cubicBezTo>
                            <a:pt x="8112588" y="409593"/>
                            <a:pt x="8201783" y="1292830"/>
                            <a:pt x="8280145" y="1831955"/>
                          </a:cubicBezTo>
                          <a:cubicBezTo>
                            <a:pt x="4427609" y="1719254"/>
                            <a:pt x="1894632" y="1486017"/>
                            <a:pt x="0" y="1831955"/>
                          </a:cubicBezTo>
                          <a:cubicBezTo>
                            <a:pt x="51625" y="1234579"/>
                            <a:pt x="36823" y="395675"/>
                            <a:pt x="0" y="0"/>
                          </a:cubicBezTo>
                          <a:close/>
                        </a:path>
                        <a:path w="8280145" h="1831955" stroke="0" extrusionOk="0">
                          <a:moveTo>
                            <a:pt x="0" y="0"/>
                          </a:moveTo>
                          <a:cubicBezTo>
                            <a:pt x="3849627" y="-109716"/>
                            <a:pt x="6304867" y="-93729"/>
                            <a:pt x="8280145" y="0"/>
                          </a:cubicBezTo>
                          <a:cubicBezTo>
                            <a:pt x="8165884" y="194045"/>
                            <a:pt x="8301934" y="1212777"/>
                            <a:pt x="8280145" y="1831955"/>
                          </a:cubicBezTo>
                          <a:cubicBezTo>
                            <a:pt x="5513437" y="1748332"/>
                            <a:pt x="1885035" y="2018295"/>
                            <a:pt x="0" y="1831955"/>
                          </a:cubicBezTo>
                          <a:cubicBezTo>
                            <a:pt x="50448" y="1315937"/>
                            <a:pt x="71313" y="895368"/>
                            <a:pt x="0" y="0"/>
                          </a:cubicBezTo>
                          <a:close/>
                        </a:path>
                        <a:path w="8280145" h="1831955" fill="none" stroke="0" extrusionOk="0">
                          <a:moveTo>
                            <a:pt x="0" y="0"/>
                          </a:moveTo>
                          <a:cubicBezTo>
                            <a:pt x="2750126" y="-139644"/>
                            <a:pt x="4919803" y="5472"/>
                            <a:pt x="8280145" y="0"/>
                          </a:cubicBezTo>
                          <a:cubicBezTo>
                            <a:pt x="8083729" y="318539"/>
                            <a:pt x="8276661" y="1412652"/>
                            <a:pt x="8280145" y="1831955"/>
                          </a:cubicBezTo>
                          <a:cubicBezTo>
                            <a:pt x="4047753" y="1510401"/>
                            <a:pt x="2006648" y="1621399"/>
                            <a:pt x="0" y="1831955"/>
                          </a:cubicBezTo>
                          <a:cubicBezTo>
                            <a:pt x="61708" y="1218918"/>
                            <a:pt x="20145" y="334612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BD96D52-DBF8-ADBF-B53F-EEBB11C5CB28}"/>
                </a:ext>
              </a:extLst>
            </p:cNvPr>
            <p:cNvSpPr txBox="1"/>
            <p:nvPr/>
          </p:nvSpPr>
          <p:spPr>
            <a:xfrm>
              <a:off x="801021" y="222619"/>
              <a:ext cx="12701789" cy="15677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Tính</a:t>
              </a:r>
              <a:r>
                <a:rPr kumimoji="0" lang="en-US" altLang="en-US" sz="36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diện</a:t>
              </a:r>
              <a:r>
                <a:rPr kumimoji="0" lang="en-US" altLang="en-US" sz="36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tích</a:t>
              </a:r>
              <a:r>
                <a:rPr kumimoji="0" lang="en-US" altLang="en-US" sz="36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hình</a:t>
              </a:r>
              <a:r>
                <a:rPr kumimoji="0" lang="en-US" altLang="en-US" sz="36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chữ</a:t>
              </a:r>
              <a:r>
                <a:rPr kumimoji="0" lang="en-US" altLang="en-US" sz="36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nhật</a:t>
              </a:r>
              <a:r>
                <a:rPr kumimoji="0" lang="en-US" altLang="en-US" sz="36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có</a:t>
              </a:r>
              <a:r>
                <a:rPr kumimoji="0" lang="en-US" altLang="en-US" sz="36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chiều</a:t>
              </a:r>
              <a:r>
                <a:rPr kumimoji="0" lang="en-US" altLang="en-US" sz="36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dài</a:t>
              </a:r>
              <a:r>
                <a:rPr kumimoji="0" lang="en-US" altLang="en-US" sz="36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bằng</a:t>
              </a:r>
              <a:r>
                <a:rPr kumimoji="0" lang="en-US" altLang="en-US" sz="36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8 cm, </a:t>
              </a: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chiều</a:t>
              </a:r>
              <a:r>
                <a:rPr kumimoji="0" lang="en-US" altLang="en-US" sz="36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rộng</a:t>
              </a:r>
              <a:r>
                <a:rPr kumimoji="0" lang="en-US" altLang="en-US" sz="36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bằng</a:t>
              </a:r>
              <a:r>
                <a:rPr kumimoji="0" lang="en-US" altLang="en-US" sz="36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5 cm?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65D55EE-192C-6525-5C7C-AC985BF4DEAB}"/>
              </a:ext>
            </a:extLst>
          </p:cNvPr>
          <p:cNvGrpSpPr/>
          <p:nvPr/>
        </p:nvGrpSpPr>
        <p:grpSpPr>
          <a:xfrm>
            <a:off x="7007710" y="4859330"/>
            <a:ext cx="4537107" cy="1129886"/>
            <a:chOff x="6700677" y="2864057"/>
            <a:chExt cx="4537107" cy="1129886"/>
          </a:xfrm>
          <a:solidFill>
            <a:schemeClr val="bg1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756EE51B-4010-215E-500C-083B3A4F4570}"/>
                </a:ext>
              </a:extLst>
            </p:cNvPr>
            <p:cNvSpPr/>
            <p:nvPr/>
          </p:nvSpPr>
          <p:spPr>
            <a:xfrm>
              <a:off x="6700677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2AD49266-3ABA-19F8-FDDA-71266E044638}"/>
                    </a:ext>
                  </a:extLst>
                </p:cNvPr>
                <p:cNvSpPr txBox="1"/>
                <p:nvPr/>
              </p:nvSpPr>
              <p:spPr>
                <a:xfrm>
                  <a:off x="7008053" y="3073389"/>
                  <a:ext cx="3750829" cy="6588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rPr>
                    <a:t>40</a:t>
                  </a:r>
                  <a:r>
                    <a:rPr kumimoji="0" lang="en-US" sz="3600" b="1" i="0" u="none" strike="noStrike" kern="1200" cap="none" spc="0" normalizeH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rPr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𝒄𝒎</m:t>
                          </m:r>
                        </m:e>
                        <m:sup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sup>
                      </m:sSup>
                    </m:oMath>
                  </a14:m>
                  <a:endPara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2AD49266-3ABA-19F8-FDDA-71266E04463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08053" y="3073389"/>
                  <a:ext cx="3750829" cy="658898"/>
                </a:xfrm>
                <a:prstGeom prst="rect">
                  <a:avLst/>
                </a:prstGeom>
                <a:blipFill>
                  <a:blip r:embed="rId8"/>
                  <a:stretch>
                    <a:fillRect t="-11927" b="-3302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660C549-4105-C151-2757-A73EFF33C1E2}"/>
              </a:ext>
            </a:extLst>
          </p:cNvPr>
          <p:cNvGrpSpPr/>
          <p:nvPr/>
        </p:nvGrpSpPr>
        <p:grpSpPr>
          <a:xfrm>
            <a:off x="1270352" y="3061393"/>
            <a:ext cx="4537107" cy="1256023"/>
            <a:chOff x="1065648" y="2850383"/>
            <a:chExt cx="4537107" cy="1256023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099825C5-C539-4836-49D8-9476E62196E1}"/>
                </a:ext>
              </a:extLst>
            </p:cNvPr>
            <p:cNvSpPr/>
            <p:nvPr/>
          </p:nvSpPr>
          <p:spPr>
            <a:xfrm>
              <a:off x="1065648" y="2850383"/>
              <a:ext cx="4537107" cy="1256023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FB883968-E3BB-8F00-D9DC-6CCA3D904DBF}"/>
                    </a:ext>
                  </a:extLst>
                </p:cNvPr>
                <p:cNvSpPr txBox="1"/>
                <p:nvPr/>
              </p:nvSpPr>
              <p:spPr>
                <a:xfrm>
                  <a:off x="1543999" y="3148945"/>
                  <a:ext cx="3371841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rPr>
                    <a:t>1</a:t>
                  </a:r>
                  <a14:m>
                    <m:oMath xmlns:m="http://schemas.openxmlformats.org/officeDocument/2006/math">
                      <m:r>
                        <a:rPr kumimoji="0" lang="en-US" sz="36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𝟑</m:t>
                      </m:r>
                      <m:r>
                        <a:rPr kumimoji="0" lang="en-US" sz="36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𝒄𝒎</m:t>
                      </m:r>
                    </m:oMath>
                  </a14:m>
                  <a:endPara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FB883968-E3BB-8F00-D9DC-6CCA3D904DB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43999" y="3148945"/>
                  <a:ext cx="3371841" cy="646331"/>
                </a:xfrm>
                <a:prstGeom prst="rect">
                  <a:avLst/>
                </a:prstGeom>
                <a:blipFill>
                  <a:blip r:embed="rId9"/>
                  <a:stretch>
                    <a:fillRect t="-14151" b="-3490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DFFA85C-7585-DB89-CE16-B17CB8A48C7D}"/>
              </a:ext>
            </a:extLst>
          </p:cNvPr>
          <p:cNvGrpSpPr/>
          <p:nvPr/>
        </p:nvGrpSpPr>
        <p:grpSpPr>
          <a:xfrm>
            <a:off x="1166071" y="4687434"/>
            <a:ext cx="4537107" cy="1283345"/>
            <a:chOff x="981375" y="4872763"/>
            <a:chExt cx="4537107" cy="1283345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56C4DC3A-1C80-1410-14E5-019708231BFA}"/>
                </a:ext>
              </a:extLst>
            </p:cNvPr>
            <p:cNvSpPr/>
            <p:nvPr/>
          </p:nvSpPr>
          <p:spPr>
            <a:xfrm>
              <a:off x="981375" y="4872763"/>
              <a:ext cx="4537107" cy="1283345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FB683739-4A93-F112-7A88-64B0168E0BE2}"/>
                    </a:ext>
                  </a:extLst>
                </p:cNvPr>
                <p:cNvSpPr txBox="1"/>
                <p:nvPr/>
              </p:nvSpPr>
              <p:spPr>
                <a:xfrm>
                  <a:off x="1041869" y="5188927"/>
                  <a:ext cx="4280827" cy="6588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rPr>
                    <a:t>13</a:t>
                  </a:r>
                  <a:r>
                    <a:rPr kumimoji="0" lang="en-US" sz="3600" b="1" i="0" u="none" strike="noStrike" kern="1200" cap="none" spc="0" normalizeH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rPr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𝒄𝒎</m:t>
                          </m:r>
                        </m:e>
                        <m:sup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sup>
                      </m:sSup>
                    </m:oMath>
                  </a14:m>
                  <a:endPara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FB683739-4A93-F112-7A88-64B0168E0BE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1869" y="5188927"/>
                  <a:ext cx="4280827" cy="658898"/>
                </a:xfrm>
                <a:prstGeom prst="rect">
                  <a:avLst/>
                </a:prstGeom>
                <a:blipFill>
                  <a:blip r:embed="rId10"/>
                  <a:stretch>
                    <a:fillRect t="-12963" b="-3425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4D50CF6-3446-5F1D-4868-DABC4A9FCD61}"/>
              </a:ext>
            </a:extLst>
          </p:cNvPr>
          <p:cNvGrpSpPr/>
          <p:nvPr/>
        </p:nvGrpSpPr>
        <p:grpSpPr>
          <a:xfrm>
            <a:off x="6937288" y="3006350"/>
            <a:ext cx="4537107" cy="1325279"/>
            <a:chOff x="6830721" y="4714799"/>
            <a:chExt cx="4537107" cy="1325279"/>
          </a:xfrm>
          <a:solidFill>
            <a:schemeClr val="bg1"/>
          </a:solidFill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F5C06FEE-AF29-7FE3-4829-CD12B509A6C8}"/>
                </a:ext>
              </a:extLst>
            </p:cNvPr>
            <p:cNvSpPr/>
            <p:nvPr/>
          </p:nvSpPr>
          <p:spPr>
            <a:xfrm>
              <a:off x="6830721" y="4714799"/>
              <a:ext cx="4537107" cy="1325279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8B7A41E-CFF4-C790-A6D3-BD7942C5604F}"/>
                </a:ext>
              </a:extLst>
            </p:cNvPr>
            <p:cNvSpPr txBox="1"/>
            <p:nvPr/>
          </p:nvSpPr>
          <p:spPr>
            <a:xfrm>
              <a:off x="7595015" y="5062120"/>
              <a:ext cx="3008517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40 cm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CB509C59-13FA-3FC5-370E-2972D097FE0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068142" y="5047279"/>
            <a:ext cx="953350" cy="8575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3F4DC1E-4303-4694-BBCC-4176506A268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62974" y="3128265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D5142A8-4370-397B-68A3-6EF53A69BFE9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240146" y="4988246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AB44F60-14BB-AFA2-CA67-9A06E01ECB4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45685" y="3123062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F8DB426-7FBC-1828-5D7B-204AF5279C9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9773" y="2898652"/>
            <a:ext cx="1475271" cy="149203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9AC697A-2C53-1DBF-32E0-ADB76922168F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341835" y="2916556"/>
            <a:ext cx="1385564" cy="140086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DC4E767-7A8C-D1DD-75BF-62C8C016765C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r="50703"/>
          <a:stretch/>
        </p:blipFill>
        <p:spPr>
          <a:xfrm>
            <a:off x="299388" y="4553549"/>
            <a:ext cx="1545588" cy="16317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D248577-7A20-A7F7-925E-888CDFC0B54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290376" y="4614463"/>
            <a:ext cx="1365186" cy="1570786"/>
          </a:xfrm>
          <a:prstGeom prst="rect">
            <a:avLst/>
          </a:prstGeom>
        </p:spPr>
      </p:pic>
      <p:pic>
        <p:nvPicPr>
          <p:cNvPr id="26" name="Picture 25">
            <a:hlinkClick r:id="rId17" action="ppaction://hlinksldjump"/>
            <a:extLst>
              <a:ext uri="{FF2B5EF4-FFF2-40B4-BE49-F238E27FC236}">
                <a16:creationId xmlns:a16="http://schemas.microsoft.com/office/drawing/2014/main" id="{251A6502-FD7A-4DB2-59FE-CB97D1B4AC9F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71" t="41044" r="15979" b="38494"/>
          <a:stretch/>
        </p:blipFill>
        <p:spPr>
          <a:xfrm>
            <a:off x="806036" y="136788"/>
            <a:ext cx="1826522" cy="2384534"/>
          </a:xfrm>
          <a:prstGeom prst="rect">
            <a:avLst/>
          </a:prstGeom>
        </p:spPr>
      </p:pic>
      <p:pic>
        <p:nvPicPr>
          <p:cNvPr id="27" name="ĐẾM NGƯỢC 10 GIÂY- CÓ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B030F071-9395-0045-9F24-6A7350908B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9"/>
          <a:srcRect l="-7018" t="-5424" r="-12146"/>
          <a:stretch/>
        </p:blipFill>
        <p:spPr>
          <a:xfrm>
            <a:off x="10323513" y="475960"/>
            <a:ext cx="1868368" cy="129921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39510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67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BA40B9-62B7-95B7-78BA-EFA7475706D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9F23CC-ECBD-3532-6595-7805C9376DA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E83E499-5E37-5D22-01A6-6CA52318F16F}"/>
              </a:ext>
            </a:extLst>
          </p:cNvPr>
          <p:cNvGrpSpPr/>
          <p:nvPr/>
        </p:nvGrpSpPr>
        <p:grpSpPr>
          <a:xfrm>
            <a:off x="2776451" y="968218"/>
            <a:ext cx="7664334" cy="3254647"/>
            <a:chOff x="1211457" y="147365"/>
            <a:chExt cx="11681752" cy="4468030"/>
          </a:xfrm>
        </p:grpSpPr>
        <p:sp>
          <p:nvSpPr>
            <p:cNvPr id="5" name="Rectangle 1">
              <a:extLst>
                <a:ext uri="{FF2B5EF4-FFF2-40B4-BE49-F238E27FC236}">
                  <a16:creationId xmlns:a16="http://schemas.microsoft.com/office/drawing/2014/main" id="{440D9434-B26B-C9F2-F938-086DD14786C0}"/>
                </a:ext>
              </a:extLst>
            </p:cNvPr>
            <p:cNvSpPr/>
            <p:nvPr/>
          </p:nvSpPr>
          <p:spPr>
            <a:xfrm>
              <a:off x="1211457" y="147365"/>
              <a:ext cx="11681752" cy="4468030"/>
            </a:xfrm>
            <a:custGeom>
              <a:avLst/>
              <a:gdLst>
                <a:gd name="connsiteX0" fmla="*/ 0 w 11681752"/>
                <a:gd name="connsiteY0" fmla="*/ 0 h 4468030"/>
                <a:gd name="connsiteX1" fmla="*/ 11681752 w 11681752"/>
                <a:gd name="connsiteY1" fmla="*/ 0 h 4468030"/>
                <a:gd name="connsiteX2" fmla="*/ 11681752 w 11681752"/>
                <a:gd name="connsiteY2" fmla="*/ 4468030 h 4468030"/>
                <a:gd name="connsiteX3" fmla="*/ 0 w 11681752"/>
                <a:gd name="connsiteY3" fmla="*/ 4468030 h 4468030"/>
                <a:gd name="connsiteX4" fmla="*/ 0 w 11681752"/>
                <a:gd name="connsiteY4" fmla="*/ 0 h 4468030"/>
                <a:gd name="connsiteX0" fmla="*/ 0 w 11681752"/>
                <a:gd name="connsiteY0" fmla="*/ 0 h 4468030"/>
                <a:gd name="connsiteX1" fmla="*/ 11681752 w 11681752"/>
                <a:gd name="connsiteY1" fmla="*/ 0 h 4468030"/>
                <a:gd name="connsiteX2" fmla="*/ 11681752 w 11681752"/>
                <a:gd name="connsiteY2" fmla="*/ 4468030 h 4468030"/>
                <a:gd name="connsiteX3" fmla="*/ 0 w 11681752"/>
                <a:gd name="connsiteY3" fmla="*/ 4468030 h 4468030"/>
                <a:gd name="connsiteX4" fmla="*/ 0 w 11681752"/>
                <a:gd name="connsiteY4" fmla="*/ 0 h 4468030"/>
                <a:gd name="connsiteX0" fmla="*/ 0 w 11681752"/>
                <a:gd name="connsiteY0" fmla="*/ 0 h 4468030"/>
                <a:gd name="connsiteX1" fmla="*/ 11681752 w 11681752"/>
                <a:gd name="connsiteY1" fmla="*/ 0 h 4468030"/>
                <a:gd name="connsiteX2" fmla="*/ 11681752 w 11681752"/>
                <a:gd name="connsiteY2" fmla="*/ 4468030 h 4468030"/>
                <a:gd name="connsiteX3" fmla="*/ 0 w 11681752"/>
                <a:gd name="connsiteY3" fmla="*/ 4468030 h 4468030"/>
                <a:gd name="connsiteX4" fmla="*/ 0 w 11681752"/>
                <a:gd name="connsiteY4" fmla="*/ 0 h 4468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1752" h="4468030" fill="none" extrusionOk="0">
                  <a:moveTo>
                    <a:pt x="0" y="0"/>
                  </a:moveTo>
                  <a:cubicBezTo>
                    <a:pt x="4265567" y="-112050"/>
                    <a:pt x="6549606" y="86524"/>
                    <a:pt x="11681752" y="0"/>
                  </a:cubicBezTo>
                  <a:cubicBezTo>
                    <a:pt x="11388956" y="977643"/>
                    <a:pt x="11323134" y="3113929"/>
                    <a:pt x="11681752" y="4468030"/>
                  </a:cubicBezTo>
                  <a:cubicBezTo>
                    <a:pt x="6465262" y="4212906"/>
                    <a:pt x="2586610" y="3657721"/>
                    <a:pt x="0" y="4468030"/>
                  </a:cubicBezTo>
                  <a:cubicBezTo>
                    <a:pt x="100648" y="2954708"/>
                    <a:pt x="256758" y="1165604"/>
                    <a:pt x="0" y="0"/>
                  </a:cubicBezTo>
                  <a:close/>
                </a:path>
                <a:path w="11681752" h="4468030" stroke="0" extrusionOk="0">
                  <a:moveTo>
                    <a:pt x="0" y="0"/>
                  </a:moveTo>
                  <a:cubicBezTo>
                    <a:pt x="5620144" y="-278014"/>
                    <a:pt x="8983508" y="-215456"/>
                    <a:pt x="11681752" y="0"/>
                  </a:cubicBezTo>
                  <a:cubicBezTo>
                    <a:pt x="11496778" y="540658"/>
                    <a:pt x="11806549" y="2869405"/>
                    <a:pt x="11681752" y="4468030"/>
                  </a:cubicBezTo>
                  <a:cubicBezTo>
                    <a:pt x="7886112" y="4244791"/>
                    <a:pt x="2916230" y="5002369"/>
                    <a:pt x="0" y="4468030"/>
                  </a:cubicBezTo>
                  <a:cubicBezTo>
                    <a:pt x="-245496" y="3144110"/>
                    <a:pt x="101954" y="2436770"/>
                    <a:pt x="0" y="0"/>
                  </a:cubicBezTo>
                  <a:close/>
                </a:path>
                <a:path w="11681752" h="4468030" fill="none" stroke="0" extrusionOk="0">
                  <a:moveTo>
                    <a:pt x="0" y="0"/>
                  </a:moveTo>
                  <a:cubicBezTo>
                    <a:pt x="3713038" y="-559646"/>
                    <a:pt x="7347251" y="121877"/>
                    <a:pt x="11681752" y="0"/>
                  </a:cubicBezTo>
                  <a:cubicBezTo>
                    <a:pt x="11445053" y="929629"/>
                    <a:pt x="11673494" y="3368225"/>
                    <a:pt x="11681752" y="4468030"/>
                  </a:cubicBezTo>
                  <a:cubicBezTo>
                    <a:pt x="6035026" y="4067549"/>
                    <a:pt x="3296789" y="4147197"/>
                    <a:pt x="0" y="4468030"/>
                  </a:cubicBezTo>
                  <a:cubicBezTo>
                    <a:pt x="42821" y="2833094"/>
                    <a:pt x="-80018" y="895510"/>
                    <a:pt x="0" y="0"/>
                  </a:cubicBezTo>
                  <a:close/>
                </a:path>
                <a:path w="11681752" h="4468030" fill="none" stroke="0" extrusionOk="0">
                  <a:moveTo>
                    <a:pt x="0" y="0"/>
                  </a:moveTo>
                  <a:cubicBezTo>
                    <a:pt x="4401414" y="-166744"/>
                    <a:pt x="6959550" y="221059"/>
                    <a:pt x="11681752" y="0"/>
                  </a:cubicBezTo>
                  <a:cubicBezTo>
                    <a:pt x="11392442" y="891848"/>
                    <a:pt x="11420142" y="3381454"/>
                    <a:pt x="11681752" y="4468030"/>
                  </a:cubicBezTo>
                  <a:cubicBezTo>
                    <a:pt x="6209096" y="4132107"/>
                    <a:pt x="2751793" y="3661679"/>
                    <a:pt x="0" y="4468030"/>
                  </a:cubicBezTo>
                  <a:cubicBezTo>
                    <a:pt x="156849" y="2842869"/>
                    <a:pt x="163179" y="1019091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7664334"/>
                        <a:gd name="connsiteY0" fmla="*/ 0 h 3254647"/>
                        <a:gd name="connsiteX1" fmla="*/ 7664334 w 7664334"/>
                        <a:gd name="connsiteY1" fmla="*/ 0 h 3254647"/>
                        <a:gd name="connsiteX2" fmla="*/ 7664334 w 7664334"/>
                        <a:gd name="connsiteY2" fmla="*/ 3254647 h 3254647"/>
                        <a:gd name="connsiteX3" fmla="*/ 0 w 7664334"/>
                        <a:gd name="connsiteY3" fmla="*/ 3254647 h 3254647"/>
                        <a:gd name="connsiteX4" fmla="*/ 0 w 7664334"/>
                        <a:gd name="connsiteY4" fmla="*/ 0 h 3254647"/>
                        <a:gd name="connsiteX0" fmla="*/ 0 w 7664334"/>
                        <a:gd name="connsiteY0" fmla="*/ 0 h 3254647"/>
                        <a:gd name="connsiteX1" fmla="*/ 7664334 w 7664334"/>
                        <a:gd name="connsiteY1" fmla="*/ 0 h 3254647"/>
                        <a:gd name="connsiteX2" fmla="*/ 7664334 w 7664334"/>
                        <a:gd name="connsiteY2" fmla="*/ 3254647 h 3254647"/>
                        <a:gd name="connsiteX3" fmla="*/ 0 w 7664334"/>
                        <a:gd name="connsiteY3" fmla="*/ 3254647 h 3254647"/>
                        <a:gd name="connsiteX4" fmla="*/ 0 w 7664334"/>
                        <a:gd name="connsiteY4" fmla="*/ 0 h 325464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664334" h="3254647" fill="none" extrusionOk="0">
                          <a:moveTo>
                            <a:pt x="0" y="0"/>
                          </a:moveTo>
                          <a:cubicBezTo>
                            <a:pt x="2716588" y="-132628"/>
                            <a:pt x="4397240" y="-117975"/>
                            <a:pt x="7664334" y="0"/>
                          </a:cubicBezTo>
                          <a:cubicBezTo>
                            <a:pt x="7512488" y="653983"/>
                            <a:pt x="7501423" y="2290701"/>
                            <a:pt x="7664334" y="3254647"/>
                          </a:cubicBezTo>
                          <a:cubicBezTo>
                            <a:pt x="4130143" y="3132082"/>
                            <a:pt x="1755432" y="2820290"/>
                            <a:pt x="0" y="3254647"/>
                          </a:cubicBezTo>
                          <a:cubicBezTo>
                            <a:pt x="62420" y="2164318"/>
                            <a:pt x="109667" y="775767"/>
                            <a:pt x="0" y="0"/>
                          </a:cubicBezTo>
                          <a:close/>
                        </a:path>
                        <a:path w="7664334" h="3254647" stroke="0" extrusionOk="0">
                          <a:moveTo>
                            <a:pt x="0" y="0"/>
                          </a:moveTo>
                          <a:cubicBezTo>
                            <a:pt x="3505981" y="-262134"/>
                            <a:pt x="5716211" y="-126569"/>
                            <a:pt x="7664334" y="0"/>
                          </a:cubicBezTo>
                          <a:cubicBezTo>
                            <a:pt x="7581669" y="434236"/>
                            <a:pt x="7716660" y="2137940"/>
                            <a:pt x="7664334" y="3254647"/>
                          </a:cubicBezTo>
                          <a:cubicBezTo>
                            <a:pt x="5034112" y="3079716"/>
                            <a:pt x="1694388" y="3509560"/>
                            <a:pt x="0" y="3254647"/>
                          </a:cubicBezTo>
                          <a:cubicBezTo>
                            <a:pt x="-76123" y="2313965"/>
                            <a:pt x="66538" y="1687786"/>
                            <a:pt x="0" y="0"/>
                          </a:cubicBezTo>
                          <a:close/>
                        </a:path>
                        <a:path w="7664334" h="3254647" fill="none" stroke="0" extrusionOk="0">
                          <a:moveTo>
                            <a:pt x="0" y="0"/>
                          </a:moveTo>
                          <a:cubicBezTo>
                            <a:pt x="2605036" y="-246976"/>
                            <a:pt x="4595914" y="-44564"/>
                            <a:pt x="7664334" y="0"/>
                          </a:cubicBezTo>
                          <a:cubicBezTo>
                            <a:pt x="7474705" y="573125"/>
                            <a:pt x="7658841" y="2467187"/>
                            <a:pt x="7664334" y="3254647"/>
                          </a:cubicBezTo>
                          <a:cubicBezTo>
                            <a:pt x="3883250" y="3221352"/>
                            <a:pt x="1920352" y="2768026"/>
                            <a:pt x="0" y="3254647"/>
                          </a:cubicBezTo>
                          <a:cubicBezTo>
                            <a:pt x="96052" y="2112675"/>
                            <a:pt x="21307" y="665112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93C0C69-BCAF-5703-0008-37A8A90A223C}"/>
                </a:ext>
              </a:extLst>
            </p:cNvPr>
            <p:cNvSpPr txBox="1"/>
            <p:nvPr/>
          </p:nvSpPr>
          <p:spPr>
            <a:xfrm>
              <a:off x="1619008" y="363373"/>
              <a:ext cx="10866648" cy="35491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Hãy</a:t>
              </a:r>
              <a:r>
                <a:rPr kumimoji="0" lang="en-US" altLang="en-US" sz="5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5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nê</a:t>
              </a:r>
              <a:r>
                <a:rPr lang="en-US" altLang="en-US" sz="5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u </a:t>
              </a:r>
              <a:r>
                <a:rPr lang="en-US" altLang="en-US" sz="5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lại</a:t>
              </a:r>
              <a:r>
                <a:rPr lang="en-US" altLang="en-US" sz="5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5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cách</a:t>
              </a:r>
              <a:r>
                <a:rPr lang="en-US" altLang="en-US" sz="5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5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tính</a:t>
              </a:r>
              <a:r>
                <a:rPr lang="en-US" altLang="en-US" sz="5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chu vi </a:t>
              </a:r>
              <a:r>
                <a:rPr lang="en-US" altLang="en-US" sz="5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và</a:t>
              </a:r>
              <a:r>
                <a:rPr lang="en-US" altLang="en-US" sz="5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5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diện</a:t>
              </a:r>
              <a:r>
                <a:rPr lang="en-US" altLang="en-US" sz="5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5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tích</a:t>
              </a:r>
              <a:r>
                <a:rPr lang="en-US" altLang="en-US" sz="5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5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hình</a:t>
              </a:r>
              <a:r>
                <a:rPr lang="en-US" altLang="en-US" sz="5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5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chữ</a:t>
              </a:r>
              <a:r>
                <a:rPr lang="en-US" altLang="en-US" sz="5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5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nhật</a:t>
              </a:r>
              <a:r>
                <a:rPr lang="en-US" altLang="en-US" sz="5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?</a:t>
              </a:r>
              <a:endParaRPr kumimoji="0" lang="en-US" altLang="en-US" sz="54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7" name="ĐẾM NGƯỢC 10 GIÂY- CÓ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C448FC8B-FE31-CB30-C122-D18163860D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-7018" t="-5424" r="-12146"/>
          <a:stretch/>
        </p:blipFill>
        <p:spPr>
          <a:xfrm>
            <a:off x="10323513" y="475960"/>
            <a:ext cx="1868368" cy="1299211"/>
          </a:xfrm>
          <a:prstGeom prst="ellipse">
            <a:avLst/>
          </a:prstGeom>
        </p:spPr>
      </p:pic>
      <p:pic>
        <p:nvPicPr>
          <p:cNvPr id="8" name="Picture 7">
            <a:hlinkClick r:id="rId7" action="ppaction://hlinksldjump"/>
            <a:extLst>
              <a:ext uri="{FF2B5EF4-FFF2-40B4-BE49-F238E27FC236}">
                <a16:creationId xmlns:a16="http://schemas.microsoft.com/office/drawing/2014/main" id="{A1498EFB-51BE-8F48-709F-50C61A0089F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" t="-1571" r="79716" b="85110"/>
          <a:stretch/>
        </p:blipFill>
        <p:spPr>
          <a:xfrm>
            <a:off x="478454" y="852922"/>
            <a:ext cx="2297997" cy="1844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567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A48632-CBA8-927C-ED6A-270791FCB15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29D7730-0E64-C100-8A98-844D7ED8CF6B}"/>
              </a:ext>
            </a:extLst>
          </p:cNvPr>
          <p:cNvGrpSpPr/>
          <p:nvPr/>
        </p:nvGrpSpPr>
        <p:grpSpPr>
          <a:xfrm>
            <a:off x="1329070" y="337160"/>
            <a:ext cx="4317192" cy="2188797"/>
            <a:chOff x="226633" y="-47311"/>
            <a:chExt cx="14126635" cy="2392709"/>
          </a:xfrm>
        </p:grpSpPr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id="{8565E55F-B7FB-EB48-1697-71AAD7F37331}"/>
                </a:ext>
              </a:extLst>
            </p:cNvPr>
            <p:cNvSpPr/>
            <p:nvPr/>
          </p:nvSpPr>
          <p:spPr>
            <a:xfrm>
              <a:off x="226633" y="-47311"/>
              <a:ext cx="13830686" cy="2392709"/>
            </a:xfrm>
            <a:custGeom>
              <a:avLst/>
              <a:gdLst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392709" fill="none" extrusionOk="0">
                  <a:moveTo>
                    <a:pt x="0" y="0"/>
                  </a:moveTo>
                  <a:cubicBezTo>
                    <a:pt x="5478329" y="171838"/>
                    <a:pt x="7813846" y="160470"/>
                    <a:pt x="13830686" y="0"/>
                  </a:cubicBezTo>
                  <a:cubicBezTo>
                    <a:pt x="13434979" y="588520"/>
                    <a:pt x="13504736" y="1671312"/>
                    <a:pt x="13830686" y="2392709"/>
                  </a:cubicBezTo>
                  <a:cubicBezTo>
                    <a:pt x="7642982" y="2231164"/>
                    <a:pt x="3098443" y="1792436"/>
                    <a:pt x="0" y="2392709"/>
                  </a:cubicBezTo>
                  <a:cubicBezTo>
                    <a:pt x="146291" y="1554683"/>
                    <a:pt x="72693" y="521639"/>
                    <a:pt x="0" y="0"/>
                  </a:cubicBezTo>
                  <a:close/>
                </a:path>
                <a:path w="13830686" h="2392709" stroke="0" extrusionOk="0">
                  <a:moveTo>
                    <a:pt x="0" y="0"/>
                  </a:moveTo>
                  <a:cubicBezTo>
                    <a:pt x="6724408" y="-45403"/>
                    <a:pt x="11054734" y="-156394"/>
                    <a:pt x="13830686" y="0"/>
                  </a:cubicBezTo>
                  <a:cubicBezTo>
                    <a:pt x="13489428" y="218886"/>
                    <a:pt x="13917961" y="1549241"/>
                    <a:pt x="13830686" y="2392709"/>
                  </a:cubicBezTo>
                  <a:cubicBezTo>
                    <a:pt x="9372118" y="2282729"/>
                    <a:pt x="3336261" y="2657317"/>
                    <a:pt x="0" y="2392709"/>
                  </a:cubicBezTo>
                  <a:cubicBezTo>
                    <a:pt x="10087" y="1704345"/>
                    <a:pt x="119384" y="1207545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4458685" y="-362933"/>
                    <a:pt x="8433277" y="20395"/>
                    <a:pt x="13830686" y="0"/>
                  </a:cubicBezTo>
                  <a:cubicBezTo>
                    <a:pt x="13333963" y="463926"/>
                    <a:pt x="13823881" y="1691839"/>
                    <a:pt x="13830686" y="2392709"/>
                  </a:cubicBezTo>
                  <a:cubicBezTo>
                    <a:pt x="6959704" y="1770975"/>
                    <a:pt x="3562446" y="2297981"/>
                    <a:pt x="0" y="2392709"/>
                  </a:cubicBezTo>
                  <a:cubicBezTo>
                    <a:pt x="43693" y="1582177"/>
                    <a:pt x="-47994" y="471420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5586570" y="-60356"/>
                    <a:pt x="8225458" y="208008"/>
                    <a:pt x="13830686" y="0"/>
                  </a:cubicBezTo>
                  <a:cubicBezTo>
                    <a:pt x="13380299" y="478764"/>
                    <a:pt x="13589172" y="1709307"/>
                    <a:pt x="13830686" y="2392709"/>
                  </a:cubicBezTo>
                  <a:cubicBezTo>
                    <a:pt x="7250255" y="1861346"/>
                    <a:pt x="3383953" y="1811220"/>
                    <a:pt x="0" y="2392709"/>
                  </a:cubicBezTo>
                  <a:cubicBezTo>
                    <a:pt x="179684" y="1490151"/>
                    <a:pt x="55478" y="479732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4226748"/>
                        <a:gd name="connsiteY0" fmla="*/ 0 h 2188797"/>
                        <a:gd name="connsiteX1" fmla="*/ 4226748 w 4226748"/>
                        <a:gd name="connsiteY1" fmla="*/ 0 h 2188797"/>
                        <a:gd name="connsiteX2" fmla="*/ 4226748 w 4226748"/>
                        <a:gd name="connsiteY2" fmla="*/ 2188797 h 2188797"/>
                        <a:gd name="connsiteX3" fmla="*/ 0 w 4226748"/>
                        <a:gd name="connsiteY3" fmla="*/ 2188797 h 2188797"/>
                        <a:gd name="connsiteX4" fmla="*/ 0 w 4226748"/>
                        <a:gd name="connsiteY4" fmla="*/ 0 h 2188797"/>
                        <a:gd name="connsiteX0" fmla="*/ 0 w 4226748"/>
                        <a:gd name="connsiteY0" fmla="*/ 0 h 2188797"/>
                        <a:gd name="connsiteX1" fmla="*/ 4226748 w 4226748"/>
                        <a:gd name="connsiteY1" fmla="*/ 0 h 2188797"/>
                        <a:gd name="connsiteX2" fmla="*/ 4226748 w 4226748"/>
                        <a:gd name="connsiteY2" fmla="*/ 2188797 h 2188797"/>
                        <a:gd name="connsiteX3" fmla="*/ 0 w 4226748"/>
                        <a:gd name="connsiteY3" fmla="*/ 2188797 h 2188797"/>
                        <a:gd name="connsiteX4" fmla="*/ 0 w 4226748"/>
                        <a:gd name="connsiteY4" fmla="*/ 0 h 21887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226748" h="2188797" fill="none" extrusionOk="0">
                          <a:moveTo>
                            <a:pt x="0" y="0"/>
                          </a:moveTo>
                          <a:cubicBezTo>
                            <a:pt x="1528790" y="-86610"/>
                            <a:pt x="2443352" y="-123289"/>
                            <a:pt x="4226748" y="0"/>
                          </a:cubicBezTo>
                          <a:cubicBezTo>
                            <a:pt x="4128482" y="450081"/>
                            <a:pt x="4153184" y="1550636"/>
                            <a:pt x="4226748" y="2188797"/>
                          </a:cubicBezTo>
                          <a:cubicBezTo>
                            <a:pt x="2286534" y="2116191"/>
                            <a:pt x="994606" y="1983163"/>
                            <a:pt x="0" y="2188797"/>
                          </a:cubicBezTo>
                          <a:cubicBezTo>
                            <a:pt x="43066" y="1436906"/>
                            <a:pt x="17616" y="461724"/>
                            <a:pt x="0" y="0"/>
                          </a:cubicBezTo>
                          <a:close/>
                        </a:path>
                        <a:path w="4226748" h="2188797" stroke="0" extrusionOk="0">
                          <a:moveTo>
                            <a:pt x="0" y="0"/>
                          </a:moveTo>
                          <a:cubicBezTo>
                            <a:pt x="1879946" y="-196701"/>
                            <a:pt x="3300870" y="-107360"/>
                            <a:pt x="4226748" y="0"/>
                          </a:cubicBezTo>
                          <a:cubicBezTo>
                            <a:pt x="4145334" y="264632"/>
                            <a:pt x="4241913" y="1467369"/>
                            <a:pt x="4226748" y="2188797"/>
                          </a:cubicBezTo>
                          <a:cubicBezTo>
                            <a:pt x="2787328" y="2069950"/>
                            <a:pt x="995481" y="2390989"/>
                            <a:pt x="0" y="2188797"/>
                          </a:cubicBezTo>
                          <a:cubicBezTo>
                            <a:pt x="29139" y="1578697"/>
                            <a:pt x="36410" y="1055054"/>
                            <a:pt x="0" y="0"/>
                          </a:cubicBezTo>
                          <a:close/>
                        </a:path>
                        <a:path w="4226748" h="2188797" fill="none" stroke="0" extrusionOk="0">
                          <a:moveTo>
                            <a:pt x="0" y="0"/>
                          </a:moveTo>
                          <a:cubicBezTo>
                            <a:pt x="1426785" y="-167410"/>
                            <a:pt x="2506050" y="-95343"/>
                            <a:pt x="4226748" y="0"/>
                          </a:cubicBezTo>
                          <a:cubicBezTo>
                            <a:pt x="4069659" y="381188"/>
                            <a:pt x="4224501" y="1629492"/>
                            <a:pt x="4226748" y="2188797"/>
                          </a:cubicBezTo>
                          <a:cubicBezTo>
                            <a:pt x="2079887" y="2049649"/>
                            <a:pt x="1036004" y="1954042"/>
                            <a:pt x="0" y="2188797"/>
                          </a:cubicBezTo>
                          <a:cubicBezTo>
                            <a:pt x="30597" y="1480838"/>
                            <a:pt x="11278" y="443371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A603948-E8CC-A86F-644A-565CCDBA392F}"/>
                </a:ext>
              </a:extLst>
            </p:cNvPr>
            <p:cNvSpPr txBox="1"/>
            <p:nvPr/>
          </p:nvSpPr>
          <p:spPr>
            <a:xfrm>
              <a:off x="522582" y="206364"/>
              <a:ext cx="13830686" cy="18168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Diện</a:t>
              </a:r>
              <a:r>
                <a:rPr kumimoji="0" lang="en-US" altLang="en-US" sz="3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3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tích</a:t>
              </a:r>
              <a:r>
                <a:rPr kumimoji="0" lang="en-US" altLang="en-US" sz="3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3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viên</a:t>
              </a:r>
              <a:r>
                <a:rPr kumimoji="0" lang="en-US" altLang="en-US" sz="3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3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gạch</a:t>
              </a:r>
              <a:r>
                <a:rPr kumimoji="0" lang="en-US" altLang="en-US" sz="3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3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hình</a:t>
              </a:r>
              <a:r>
                <a:rPr kumimoji="0" lang="en-US" altLang="en-US" sz="3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3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vuông</a:t>
              </a:r>
              <a:r>
                <a:rPr kumimoji="0" lang="en-US" altLang="en-US" sz="3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3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có</a:t>
              </a:r>
              <a:r>
                <a:rPr kumimoji="0" lang="en-US" altLang="en-US" sz="3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3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cạnh</a:t>
              </a:r>
              <a:r>
                <a:rPr kumimoji="0" lang="en-US" altLang="en-US" sz="3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9cm?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5FA36FB-66F6-A582-3C3F-9357FA1F2472}"/>
              </a:ext>
            </a:extLst>
          </p:cNvPr>
          <p:cNvGrpSpPr/>
          <p:nvPr/>
        </p:nvGrpSpPr>
        <p:grpSpPr>
          <a:xfrm>
            <a:off x="7033376" y="5371279"/>
            <a:ext cx="4537107" cy="1129886"/>
            <a:chOff x="6830721" y="2864057"/>
            <a:chExt cx="4537107" cy="1129886"/>
          </a:xfrm>
          <a:solidFill>
            <a:schemeClr val="bg1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4D42C24B-8CFD-9A00-CF82-B2D717D62A03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5EB30008-816D-8587-D427-4FCF8683491E}"/>
                    </a:ext>
                  </a:extLst>
                </p:cNvPr>
                <p:cNvSpPr txBox="1"/>
                <p:nvPr/>
              </p:nvSpPr>
              <p:spPr>
                <a:xfrm>
                  <a:off x="7277253" y="3136612"/>
                  <a:ext cx="3750829" cy="595932"/>
                </a:xfrm>
                <a:prstGeom prst="rect">
                  <a:avLst/>
                </a:prstGeom>
                <a:grp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rPr>
                    <a:t>81</a:t>
                  </a:r>
                  <a:r>
                    <a:rPr kumimoji="0" lang="en-US" sz="3200" b="1" i="0" u="none" strike="noStrike" kern="1200" cap="none" spc="0" normalizeH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rPr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𝒄𝒎</m:t>
                          </m:r>
                        </m:e>
                        <m:sup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sup>
                      </m:sSup>
                    </m:oMath>
                  </a14:m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5EB30008-816D-8587-D427-4FCF8683491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7253" y="3136612"/>
                  <a:ext cx="3750829" cy="595932"/>
                </a:xfrm>
                <a:prstGeom prst="rect">
                  <a:avLst/>
                </a:prstGeom>
                <a:blipFill>
                  <a:blip r:embed="rId8"/>
                  <a:stretch>
                    <a:fillRect t="-11224" b="-3265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BB123F1-537E-CD93-6C3B-63268CB693D7}"/>
              </a:ext>
            </a:extLst>
          </p:cNvPr>
          <p:cNvGrpSpPr/>
          <p:nvPr/>
        </p:nvGrpSpPr>
        <p:grpSpPr>
          <a:xfrm>
            <a:off x="7007948" y="3665939"/>
            <a:ext cx="4537107" cy="1129886"/>
            <a:chOff x="981375" y="2864057"/>
            <a:chExt cx="4537107" cy="112988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6033FB67-E145-371C-28BB-72564133641A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D0898D0B-EDCE-EFCE-C8EF-C9D8DBE23B9F}"/>
                    </a:ext>
                  </a:extLst>
                </p:cNvPr>
                <p:cNvSpPr txBox="1"/>
                <p:nvPr/>
              </p:nvSpPr>
              <p:spPr>
                <a:xfrm>
                  <a:off x="1453334" y="3061450"/>
                  <a:ext cx="3750829" cy="5959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rPr>
                    <a:t>70</a:t>
                  </a:r>
                  <a:r>
                    <a:rPr kumimoji="0" lang="en-US" sz="3200" b="1" i="0" u="none" strike="noStrike" kern="1200" cap="none" spc="0" normalizeH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rPr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𝒄𝒎</m:t>
                          </m:r>
                        </m:e>
                        <m:sup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sup>
                      </m:sSup>
                    </m:oMath>
                  </a14:m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D0898D0B-EDCE-EFCE-C8EF-C9D8DBE23B9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53334" y="3061450"/>
                  <a:ext cx="3750829" cy="595932"/>
                </a:xfrm>
                <a:prstGeom prst="rect">
                  <a:avLst/>
                </a:prstGeom>
                <a:blipFill>
                  <a:blip r:embed="rId9"/>
                  <a:stretch>
                    <a:fillRect t="-11224" b="-3265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444F195-E652-F554-D115-755E28D37E0C}"/>
              </a:ext>
            </a:extLst>
          </p:cNvPr>
          <p:cNvGrpSpPr/>
          <p:nvPr/>
        </p:nvGrpSpPr>
        <p:grpSpPr>
          <a:xfrm>
            <a:off x="1060151" y="5493814"/>
            <a:ext cx="4537107" cy="1129886"/>
            <a:chOff x="981375" y="4872764"/>
            <a:chExt cx="4537107" cy="112988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35EBF75A-B21F-3768-4B4D-36C6C7F3A8C1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119B2F9E-ABAD-E411-D7FF-CE03B366164F}"/>
                    </a:ext>
                  </a:extLst>
                </p:cNvPr>
                <p:cNvSpPr txBox="1"/>
                <p:nvPr/>
              </p:nvSpPr>
              <p:spPr>
                <a:xfrm>
                  <a:off x="1250294" y="5093702"/>
                  <a:ext cx="3780295" cy="5959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rPr>
                    <a:t>36</a:t>
                  </a:r>
                  <a:r>
                    <a:rPr kumimoji="0" lang="en-US" sz="3200" b="1" i="0" u="none" strike="noStrike" kern="1200" cap="none" spc="0" normalizeH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rPr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𝒄𝒎</m:t>
                          </m:r>
                        </m:e>
                        <m:sup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sup>
                      </m:sSup>
                    </m:oMath>
                  </a14:m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119B2F9E-ABAD-E411-D7FF-CE03B366164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50294" y="5093702"/>
                  <a:ext cx="3780295" cy="595932"/>
                </a:xfrm>
                <a:prstGeom prst="rect">
                  <a:avLst/>
                </a:prstGeom>
                <a:blipFill>
                  <a:blip r:embed="rId10"/>
                  <a:stretch>
                    <a:fillRect t="-11224" b="-3265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73C566F-ACA7-0124-127B-10DB2603230C}"/>
              </a:ext>
            </a:extLst>
          </p:cNvPr>
          <p:cNvGrpSpPr/>
          <p:nvPr/>
        </p:nvGrpSpPr>
        <p:grpSpPr>
          <a:xfrm>
            <a:off x="1186371" y="3652226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260251D4-B608-51B8-E6E8-F5000FBB81CF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66276298-24A0-6E64-2BBB-73FA16ADEEC7}"/>
                    </a:ext>
                  </a:extLst>
                </p:cNvPr>
                <p:cNvSpPr txBox="1"/>
                <p:nvPr/>
              </p:nvSpPr>
              <p:spPr>
                <a:xfrm>
                  <a:off x="7413987" y="4954974"/>
                  <a:ext cx="3218406" cy="5959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rPr>
                    <a:t>38</a:t>
                  </a:r>
                  <a:r>
                    <a:rPr kumimoji="0" lang="en-US" sz="3200" b="1" i="0" u="none" strike="noStrike" kern="1200" cap="none" spc="0" normalizeH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rPr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𝒄𝒎</m:t>
                          </m:r>
                        </m:e>
                        <m:sup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sup>
                      </m:sSup>
                    </m:oMath>
                  </a14:m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66276298-24A0-6E64-2BBB-73FA16ADEEC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13987" y="4954974"/>
                  <a:ext cx="3218406" cy="595932"/>
                </a:xfrm>
                <a:prstGeom prst="rect">
                  <a:avLst/>
                </a:prstGeom>
                <a:blipFill>
                  <a:blip r:embed="rId11"/>
                  <a:stretch>
                    <a:fillRect t="-11340" b="-3402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75A2D657-DBCB-322B-7700-FCB253A5E4B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130062" y="5575290"/>
            <a:ext cx="953350" cy="8575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388DE34-CBED-618A-A704-31CC16CADE22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84843" y="3719137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E782C41-A8B5-F58C-20BE-E8A0974A1EFD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031632" y="5624375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E618A99-F64F-BF0D-3BCB-D7C345CB66D1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94768" y="3768937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CB4BCDB-8E18-D3E6-55C5-7284043240F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36846" y="3475197"/>
            <a:ext cx="1475271" cy="149203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0A48D37-B6AB-4BC1-FF88-3E00BEE1E4B0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43235" y="3565488"/>
            <a:ext cx="1385564" cy="140086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D1DC249-407C-0539-4009-3F2D9E690778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r="50703"/>
          <a:stretch/>
        </p:blipFill>
        <p:spPr>
          <a:xfrm>
            <a:off x="164521" y="5287214"/>
            <a:ext cx="1487889" cy="1570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8091E2C-2154-EA21-08F4-E8073B3D0BE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188587" y="5287214"/>
            <a:ext cx="1365186" cy="1570786"/>
          </a:xfrm>
          <a:prstGeom prst="rect">
            <a:avLst/>
          </a:prstGeom>
        </p:spPr>
      </p:pic>
      <p:pic>
        <p:nvPicPr>
          <p:cNvPr id="29" name="ĐẾM NGƯỢC 10 GIÂY- CÓ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36FAC0E2-FD38-A59B-032C-E17068BFAD1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8"/>
          <a:srcRect l="-7018" t="-5424" r="-12146"/>
          <a:stretch/>
        </p:blipFill>
        <p:spPr>
          <a:xfrm>
            <a:off x="10323513" y="475960"/>
            <a:ext cx="1868368" cy="1299211"/>
          </a:xfrm>
          <a:prstGeom prst="ellipse">
            <a:avLst/>
          </a:prstGeom>
        </p:spPr>
      </p:pic>
      <p:pic>
        <p:nvPicPr>
          <p:cNvPr id="32" name="Picture 31">
            <a:hlinkClick r:id="rId19" action="ppaction://hlinksldjump"/>
            <a:extLst>
              <a:ext uri="{FF2B5EF4-FFF2-40B4-BE49-F238E27FC236}">
                <a16:creationId xmlns:a16="http://schemas.microsoft.com/office/drawing/2014/main" id="{F3A2F9C7-F0F9-FC5A-17E5-9EF0818742A9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857" y="1652312"/>
            <a:ext cx="2258675" cy="1570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846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67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33283B-5BD5-631F-71FA-5A5D0745BC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65366B1B-D767-3FB7-3176-A644A1D4E77C}"/>
              </a:ext>
            </a:extLst>
          </p:cNvPr>
          <p:cNvGrpSpPr/>
          <p:nvPr/>
        </p:nvGrpSpPr>
        <p:grpSpPr>
          <a:xfrm>
            <a:off x="6814777" y="30084"/>
            <a:ext cx="5005190" cy="7077607"/>
            <a:chOff x="6958905" y="0"/>
            <a:chExt cx="5005190" cy="7077607"/>
          </a:xfrm>
        </p:grpSpPr>
        <p:pic>
          <p:nvPicPr>
            <p:cNvPr id="19" name="图片 8">
              <a:extLst>
                <a:ext uri="{FF2B5EF4-FFF2-40B4-BE49-F238E27FC236}">
                  <a16:creationId xmlns:a16="http://schemas.microsoft.com/office/drawing/2014/main" id="{EA2996D7-91C3-D734-69FF-230D7FD256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063" t="14991" r="5461" b="15724"/>
            <a:stretch/>
          </p:blipFill>
          <p:spPr>
            <a:xfrm>
              <a:off x="6958905" y="0"/>
              <a:ext cx="5005190" cy="6251117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B4BE999-E408-A5A1-9270-DD8FD5D203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871" t="41044" r="15979" b="38494"/>
            <a:stretch/>
          </p:blipFill>
          <p:spPr>
            <a:xfrm>
              <a:off x="7162800" y="4448066"/>
              <a:ext cx="2014194" cy="2629541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ADC92171-1C81-D521-8C11-F700069826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1869" y="517983"/>
            <a:ext cx="6950042" cy="331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2414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5BEBFE7-BE72-4E12-B99C-E2FA8A19F4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EFAA803-2111-4356-8141-FBBDEE1C78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697" y="2934402"/>
            <a:ext cx="7878274" cy="3856812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7C8D7B13-A9F9-4E70-84E3-1AE9E81293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15" r="87139" b="10584"/>
          <a:stretch>
            <a:fillRect/>
          </a:stretch>
        </p:blipFill>
        <p:spPr>
          <a:xfrm>
            <a:off x="24048" y="5086350"/>
            <a:ext cx="578086" cy="685800"/>
          </a:xfrm>
          <a:custGeom>
            <a:avLst/>
            <a:gdLst>
              <a:gd name="connsiteX0" fmla="*/ 0 w 578086"/>
              <a:gd name="connsiteY0" fmla="*/ 0 h 685800"/>
              <a:gd name="connsiteX1" fmla="*/ 578086 w 578086"/>
              <a:gd name="connsiteY1" fmla="*/ 0 h 685800"/>
              <a:gd name="connsiteX2" fmla="*/ 578086 w 578086"/>
              <a:gd name="connsiteY2" fmla="*/ 685800 h 685800"/>
              <a:gd name="connsiteX3" fmla="*/ 0 w 578086"/>
              <a:gd name="connsiteY3" fmla="*/ 685800 h 685800"/>
              <a:gd name="connsiteX4" fmla="*/ 0 w 578086"/>
              <a:gd name="connsiteY4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086" h="685800">
                <a:moveTo>
                  <a:pt x="0" y="0"/>
                </a:moveTo>
                <a:lnTo>
                  <a:pt x="578086" y="0"/>
                </a:lnTo>
                <a:lnTo>
                  <a:pt x="578086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F09224AF-4C76-45E0-809B-54C17E7CC0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2" t="86481" r="3705"/>
          <a:stretch>
            <a:fillRect/>
          </a:stretch>
        </p:blipFill>
        <p:spPr>
          <a:xfrm>
            <a:off x="10374354" y="2928943"/>
            <a:ext cx="1374691" cy="827757"/>
          </a:xfrm>
          <a:custGeom>
            <a:avLst/>
            <a:gdLst>
              <a:gd name="connsiteX0" fmla="*/ 0 w 1374691"/>
              <a:gd name="connsiteY0" fmla="*/ 0 h 827757"/>
              <a:gd name="connsiteX1" fmla="*/ 1374691 w 1374691"/>
              <a:gd name="connsiteY1" fmla="*/ 0 h 827757"/>
              <a:gd name="connsiteX2" fmla="*/ 1374691 w 1374691"/>
              <a:gd name="connsiteY2" fmla="*/ 827757 h 827757"/>
              <a:gd name="connsiteX3" fmla="*/ 0 w 1374691"/>
              <a:gd name="connsiteY3" fmla="*/ 827757 h 827757"/>
              <a:gd name="connsiteX4" fmla="*/ 0 w 1374691"/>
              <a:gd name="connsiteY4" fmla="*/ 0 h 827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4691" h="827757">
                <a:moveTo>
                  <a:pt x="0" y="0"/>
                </a:moveTo>
                <a:lnTo>
                  <a:pt x="1374691" y="0"/>
                </a:lnTo>
                <a:lnTo>
                  <a:pt x="1374691" y="827757"/>
                </a:lnTo>
                <a:lnTo>
                  <a:pt x="0" y="82775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04E23961-BC25-4CED-AEF5-443C5149BC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048" y="297180"/>
            <a:ext cx="4494993" cy="6123047"/>
          </a:xfrm>
          <a:custGeom>
            <a:avLst/>
            <a:gdLst>
              <a:gd name="connsiteX0" fmla="*/ 0 w 4494993"/>
              <a:gd name="connsiteY0" fmla="*/ 0 h 6123047"/>
              <a:gd name="connsiteX1" fmla="*/ 4494993 w 4494993"/>
              <a:gd name="connsiteY1" fmla="*/ 0 h 6123047"/>
              <a:gd name="connsiteX2" fmla="*/ 4494993 w 4494993"/>
              <a:gd name="connsiteY2" fmla="*/ 6123047 h 6123047"/>
              <a:gd name="connsiteX3" fmla="*/ 4328456 w 4494993"/>
              <a:gd name="connsiteY3" fmla="*/ 6123047 h 6123047"/>
              <a:gd name="connsiteX4" fmla="*/ 4328456 w 4494993"/>
              <a:gd name="connsiteY4" fmla="*/ 5295290 h 6123047"/>
              <a:gd name="connsiteX5" fmla="*/ 2953765 w 4494993"/>
              <a:gd name="connsiteY5" fmla="*/ 5295290 h 6123047"/>
              <a:gd name="connsiteX6" fmla="*/ 2953765 w 4494993"/>
              <a:gd name="connsiteY6" fmla="*/ 6123047 h 6123047"/>
              <a:gd name="connsiteX7" fmla="*/ 0 w 4494993"/>
              <a:gd name="connsiteY7" fmla="*/ 6123047 h 6123047"/>
              <a:gd name="connsiteX8" fmla="*/ 0 w 4494993"/>
              <a:gd name="connsiteY8" fmla="*/ 5474970 h 6123047"/>
              <a:gd name="connsiteX9" fmla="*/ 578086 w 4494993"/>
              <a:gd name="connsiteY9" fmla="*/ 5474970 h 6123047"/>
              <a:gd name="connsiteX10" fmla="*/ 578086 w 4494993"/>
              <a:gd name="connsiteY10" fmla="*/ 4789170 h 6123047"/>
              <a:gd name="connsiteX11" fmla="*/ 0 w 4494993"/>
              <a:gd name="connsiteY11" fmla="*/ 4789170 h 6123047"/>
              <a:gd name="connsiteX12" fmla="*/ 0 w 4494993"/>
              <a:gd name="connsiteY12" fmla="*/ 0 h 6123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494993" h="6123047">
                <a:moveTo>
                  <a:pt x="0" y="0"/>
                </a:moveTo>
                <a:lnTo>
                  <a:pt x="4494993" y="0"/>
                </a:lnTo>
                <a:lnTo>
                  <a:pt x="4494993" y="6123047"/>
                </a:lnTo>
                <a:lnTo>
                  <a:pt x="4328456" y="6123047"/>
                </a:lnTo>
                <a:lnTo>
                  <a:pt x="4328456" y="5295290"/>
                </a:lnTo>
                <a:lnTo>
                  <a:pt x="2953765" y="5295290"/>
                </a:lnTo>
                <a:lnTo>
                  <a:pt x="2953765" y="6123047"/>
                </a:lnTo>
                <a:lnTo>
                  <a:pt x="0" y="6123047"/>
                </a:lnTo>
                <a:lnTo>
                  <a:pt x="0" y="5474970"/>
                </a:lnTo>
                <a:lnTo>
                  <a:pt x="578086" y="5474970"/>
                </a:lnTo>
                <a:lnTo>
                  <a:pt x="578086" y="4789170"/>
                </a:lnTo>
                <a:lnTo>
                  <a:pt x="0" y="478917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915D9C42-B4B5-41E3-9EEA-BF76421AF7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55" y="509509"/>
            <a:ext cx="4910533" cy="6858000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DE7960CA-D404-4D26-AC84-430A240A55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624" y="212329"/>
            <a:ext cx="4910533" cy="6858000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66F15F98-A290-48AC-AAC4-7C389C6ED8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034" y="-1118036"/>
            <a:ext cx="4910533" cy="68580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F668629F-4487-4C56-BFC2-8B244D5EEBE8}"/>
              </a:ext>
            </a:extLst>
          </p:cNvPr>
          <p:cNvGrpSpPr/>
          <p:nvPr/>
        </p:nvGrpSpPr>
        <p:grpSpPr>
          <a:xfrm>
            <a:off x="0" y="5207000"/>
            <a:ext cx="12192000" cy="1650999"/>
            <a:chOff x="0" y="5207000"/>
            <a:chExt cx="12192000" cy="1650999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3574D0E8-C551-4CE9-A949-DC99B02447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1400" y="5310502"/>
              <a:ext cx="2260600" cy="1547497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3D6A2B4-CC48-45D9-B0FD-3F86D1405BE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000"/>
              <a:ext cx="2679319" cy="1650999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4CA6FA32-A4AA-4B98-94AC-85288874CB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176806" y="5490093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736980FB-BB26-4D80-9DFC-F3C35DC15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>
              <a:off x="3665159" y="5663129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B2622C4-CC7F-4319-971C-1093267D5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8600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C06941B8-22E4-4FED-9DE7-7262931CB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3689" y="5952293"/>
              <a:ext cx="3267329" cy="905706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BF9AEC9E-1D90-4AFC-8BB6-11EE124FB7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877A82FE-B884-293F-2C17-073721664EB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7769" y="187442"/>
            <a:ext cx="9873539" cy="3955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345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92631" y="629695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458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图片 50">
            <a:extLst>
              <a:ext uri="{FF2B5EF4-FFF2-40B4-BE49-F238E27FC236}">
                <a16:creationId xmlns:a16="http://schemas.microsoft.com/office/drawing/2014/main" id="{C5CBD313-1FB2-4512-9BED-9B5B316124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15" r="87139" b="10584"/>
          <a:stretch>
            <a:fillRect/>
          </a:stretch>
        </p:blipFill>
        <p:spPr>
          <a:xfrm>
            <a:off x="24048" y="5086350"/>
            <a:ext cx="578086" cy="685800"/>
          </a:xfrm>
          <a:custGeom>
            <a:avLst/>
            <a:gdLst>
              <a:gd name="connsiteX0" fmla="*/ 0 w 578086"/>
              <a:gd name="connsiteY0" fmla="*/ 0 h 685800"/>
              <a:gd name="connsiteX1" fmla="*/ 578086 w 578086"/>
              <a:gd name="connsiteY1" fmla="*/ 0 h 685800"/>
              <a:gd name="connsiteX2" fmla="*/ 578086 w 578086"/>
              <a:gd name="connsiteY2" fmla="*/ 685800 h 685800"/>
              <a:gd name="connsiteX3" fmla="*/ 0 w 578086"/>
              <a:gd name="connsiteY3" fmla="*/ 685800 h 685800"/>
              <a:gd name="connsiteX4" fmla="*/ 0 w 578086"/>
              <a:gd name="connsiteY4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086" h="685800">
                <a:moveTo>
                  <a:pt x="0" y="0"/>
                </a:moveTo>
                <a:lnTo>
                  <a:pt x="578086" y="0"/>
                </a:lnTo>
                <a:lnTo>
                  <a:pt x="578086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" name="图片 32">
            <a:extLst>
              <a:ext uri="{FF2B5EF4-FFF2-40B4-BE49-F238E27FC236}">
                <a16:creationId xmlns:a16="http://schemas.microsoft.com/office/drawing/2014/main" id="{D4AD5FFE-F40D-D3B6-ED59-259E389754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147" y="2272606"/>
            <a:ext cx="5833739" cy="4722356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grpSp>
        <p:nvGrpSpPr>
          <p:cNvPr id="70" name="组合 69">
            <a:extLst>
              <a:ext uri="{FF2B5EF4-FFF2-40B4-BE49-F238E27FC236}">
                <a16:creationId xmlns:a16="http://schemas.microsoft.com/office/drawing/2014/main" id="{9EFEE9FE-4927-4B8D-BBC4-150D878E7E6C}"/>
              </a:ext>
            </a:extLst>
          </p:cNvPr>
          <p:cNvGrpSpPr/>
          <p:nvPr/>
        </p:nvGrpSpPr>
        <p:grpSpPr>
          <a:xfrm>
            <a:off x="5098612" y="2644346"/>
            <a:ext cx="6590951" cy="4448432"/>
            <a:chOff x="5736735" y="2728183"/>
            <a:chExt cx="5516445" cy="3428646"/>
          </a:xfrm>
        </p:grpSpPr>
        <p:pic>
          <p:nvPicPr>
            <p:cNvPr id="69" name="图片 68">
              <a:extLst>
                <a:ext uri="{FF2B5EF4-FFF2-40B4-BE49-F238E27FC236}">
                  <a16:creationId xmlns:a16="http://schemas.microsoft.com/office/drawing/2014/main" id="{C48AA967-8248-4EB0-9D4B-78048599FD3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t="11154" r="55753"/>
            <a:stretch>
              <a:fillRect/>
            </a:stretch>
          </p:blipFill>
          <p:spPr>
            <a:xfrm rot="1517539">
              <a:off x="5736735" y="2728183"/>
              <a:ext cx="3487868" cy="3428646"/>
            </a:xfrm>
            <a:custGeom>
              <a:avLst/>
              <a:gdLst>
                <a:gd name="connsiteX0" fmla="*/ 0 w 3487868"/>
                <a:gd name="connsiteY0" fmla="*/ 0 h 3428646"/>
                <a:gd name="connsiteX1" fmla="*/ 3487868 w 3487868"/>
                <a:gd name="connsiteY1" fmla="*/ 0 h 3428646"/>
                <a:gd name="connsiteX2" fmla="*/ 3487868 w 3487868"/>
                <a:gd name="connsiteY2" fmla="*/ 3428646 h 3428646"/>
                <a:gd name="connsiteX3" fmla="*/ 0 w 3487868"/>
                <a:gd name="connsiteY3" fmla="*/ 3428646 h 3428646"/>
                <a:gd name="connsiteX4" fmla="*/ 0 w 3487868"/>
                <a:gd name="connsiteY4" fmla="*/ 0 h 3428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87868" h="3428646">
                  <a:moveTo>
                    <a:pt x="0" y="0"/>
                  </a:moveTo>
                  <a:lnTo>
                    <a:pt x="3487868" y="0"/>
                  </a:lnTo>
                  <a:lnTo>
                    <a:pt x="3487868" y="3428646"/>
                  </a:lnTo>
                  <a:lnTo>
                    <a:pt x="0" y="3428646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8" name="图片 67">
              <a:extLst>
                <a:ext uri="{FF2B5EF4-FFF2-40B4-BE49-F238E27FC236}">
                  <a16:creationId xmlns:a16="http://schemas.microsoft.com/office/drawing/2014/main" id="{F0AF15D9-7E3B-4E05-9AD5-17A83D532DC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l="52736" t="11154"/>
            <a:stretch>
              <a:fillRect/>
            </a:stretch>
          </p:blipFill>
          <p:spPr>
            <a:xfrm rot="20391307">
              <a:off x="8148797" y="3287526"/>
              <a:ext cx="3104383" cy="2856840"/>
            </a:xfrm>
            <a:custGeom>
              <a:avLst/>
              <a:gdLst>
                <a:gd name="connsiteX0" fmla="*/ 0 w 3725735"/>
                <a:gd name="connsiteY0" fmla="*/ 0 h 3428646"/>
                <a:gd name="connsiteX1" fmla="*/ 3725735 w 3725735"/>
                <a:gd name="connsiteY1" fmla="*/ 0 h 3428646"/>
                <a:gd name="connsiteX2" fmla="*/ 3725735 w 3725735"/>
                <a:gd name="connsiteY2" fmla="*/ 3428646 h 3428646"/>
                <a:gd name="connsiteX3" fmla="*/ 0 w 3725735"/>
                <a:gd name="connsiteY3" fmla="*/ 3428646 h 3428646"/>
                <a:gd name="connsiteX4" fmla="*/ 0 w 3725735"/>
                <a:gd name="connsiteY4" fmla="*/ 0 h 3428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25735" h="3428646">
                  <a:moveTo>
                    <a:pt x="0" y="0"/>
                  </a:moveTo>
                  <a:lnTo>
                    <a:pt x="3725735" y="0"/>
                  </a:lnTo>
                  <a:lnTo>
                    <a:pt x="3725735" y="3428646"/>
                  </a:lnTo>
                  <a:lnTo>
                    <a:pt x="0" y="3428646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4D633971-D79D-14E3-B300-292557B8B0C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3813" y="217412"/>
            <a:ext cx="10894496" cy="299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307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1">
            <a:extLst>
              <a:ext uri="{FF2B5EF4-FFF2-40B4-BE49-F238E27FC236}">
                <a16:creationId xmlns:a16="http://schemas.microsoft.com/office/drawing/2014/main" id="{21C327CE-37CF-F8EE-8F7B-967A53A7ED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936" y="2573868"/>
            <a:ext cx="6156498" cy="404147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F2286B3-9877-6B66-286F-4719B215CC4A}"/>
              </a:ext>
            </a:extLst>
          </p:cNvPr>
          <p:cNvGrpSpPr/>
          <p:nvPr/>
        </p:nvGrpSpPr>
        <p:grpSpPr>
          <a:xfrm>
            <a:off x="2076232" y="914400"/>
            <a:ext cx="8439367" cy="1659468"/>
            <a:chOff x="721566" y="1185332"/>
            <a:chExt cx="8439367" cy="1659468"/>
          </a:xfrm>
        </p:grpSpPr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id="{B3F5E7C5-C66D-EAC2-5838-1E012A969FDE}"/>
                </a:ext>
              </a:extLst>
            </p:cNvPr>
            <p:cNvSpPr/>
            <p:nvPr/>
          </p:nvSpPr>
          <p:spPr>
            <a:xfrm>
              <a:off x="721566" y="1185332"/>
              <a:ext cx="8439367" cy="1659468"/>
            </a:xfrm>
            <a:prstGeom prst="wedgeRoundRectCallout">
              <a:avLst>
                <a:gd name="adj1" fmla="val -7330"/>
                <a:gd name="adj2" fmla="val 124453"/>
                <a:gd name="adj3" fmla="val 16667"/>
              </a:avLst>
            </a:prstGeom>
            <a:solidFill>
              <a:srgbClr val="FFFCF3"/>
            </a:solidFill>
            <a:ln w="28575">
              <a:solidFill>
                <a:srgbClr val="FF754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EEE5316-1E2C-1FE8-D9C7-8B2772BD9C33}"/>
                </a:ext>
              </a:extLst>
            </p:cNvPr>
            <p:cNvSpPr txBox="1"/>
            <p:nvPr/>
          </p:nvSpPr>
          <p:spPr>
            <a:xfrm>
              <a:off x="860316" y="1353346"/>
              <a:ext cx="8161866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solidFill>
                    <a:srgbClr val="FF754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4000" b="1" dirty="0">
                  <a:solidFill>
                    <a:srgbClr val="FF754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754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4000" b="1" dirty="0">
                  <a:solidFill>
                    <a:srgbClr val="FF754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754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nêu</a:t>
              </a:r>
              <a:r>
                <a:rPr lang="en-US" sz="4000" b="1" dirty="0">
                  <a:solidFill>
                    <a:srgbClr val="FF754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754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US" sz="4000" b="1" dirty="0">
                  <a:solidFill>
                    <a:srgbClr val="FF754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754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US" sz="4000" b="1" dirty="0">
                  <a:solidFill>
                    <a:srgbClr val="FF754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754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4000" b="1" dirty="0">
                  <a:solidFill>
                    <a:srgbClr val="FF754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754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diện</a:t>
              </a:r>
              <a:r>
                <a:rPr lang="en-US" sz="4000" b="1" dirty="0">
                  <a:solidFill>
                    <a:srgbClr val="FF754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754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tích</a:t>
              </a:r>
              <a:r>
                <a:rPr lang="en-US" sz="4000" b="1" dirty="0">
                  <a:solidFill>
                    <a:srgbClr val="FF754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754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4000" b="1" dirty="0">
                  <a:solidFill>
                    <a:srgbClr val="FF754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754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vuông</a:t>
              </a:r>
              <a:r>
                <a:rPr lang="en-US" sz="4000" b="1" dirty="0">
                  <a:solidFill>
                    <a:srgbClr val="FF754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754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4000" b="1" dirty="0">
                  <a:solidFill>
                    <a:srgbClr val="FF754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754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4000" b="1" dirty="0">
                  <a:solidFill>
                    <a:srgbClr val="FF754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754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4000" b="1" dirty="0">
                  <a:solidFill>
                    <a:srgbClr val="FF754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754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nhật</a:t>
              </a:r>
              <a:r>
                <a:rPr lang="en-US" sz="4000" b="1" dirty="0">
                  <a:solidFill>
                    <a:srgbClr val="FF754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vi-VN" sz="4000" b="1" dirty="0">
                <a:solidFill>
                  <a:srgbClr val="FF754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9174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图片 50">
            <a:extLst>
              <a:ext uri="{FF2B5EF4-FFF2-40B4-BE49-F238E27FC236}">
                <a16:creationId xmlns:a16="http://schemas.microsoft.com/office/drawing/2014/main" id="{C5CBD313-1FB2-4512-9BED-9B5B316124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15" r="87139" b="10584"/>
          <a:stretch>
            <a:fillRect/>
          </a:stretch>
        </p:blipFill>
        <p:spPr>
          <a:xfrm>
            <a:off x="24048" y="5086350"/>
            <a:ext cx="578086" cy="685800"/>
          </a:xfrm>
          <a:custGeom>
            <a:avLst/>
            <a:gdLst>
              <a:gd name="connsiteX0" fmla="*/ 0 w 578086"/>
              <a:gd name="connsiteY0" fmla="*/ 0 h 685800"/>
              <a:gd name="connsiteX1" fmla="*/ 578086 w 578086"/>
              <a:gd name="connsiteY1" fmla="*/ 0 h 685800"/>
              <a:gd name="connsiteX2" fmla="*/ 578086 w 578086"/>
              <a:gd name="connsiteY2" fmla="*/ 685800 h 685800"/>
              <a:gd name="connsiteX3" fmla="*/ 0 w 578086"/>
              <a:gd name="connsiteY3" fmla="*/ 685800 h 685800"/>
              <a:gd name="connsiteX4" fmla="*/ 0 w 578086"/>
              <a:gd name="connsiteY4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086" h="685800">
                <a:moveTo>
                  <a:pt x="0" y="0"/>
                </a:moveTo>
                <a:lnTo>
                  <a:pt x="578086" y="0"/>
                </a:lnTo>
                <a:lnTo>
                  <a:pt x="578086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70" name="组合 69">
            <a:extLst>
              <a:ext uri="{FF2B5EF4-FFF2-40B4-BE49-F238E27FC236}">
                <a16:creationId xmlns:a16="http://schemas.microsoft.com/office/drawing/2014/main" id="{9EFEE9FE-4927-4B8D-BBC4-150D878E7E6C}"/>
              </a:ext>
            </a:extLst>
          </p:cNvPr>
          <p:cNvGrpSpPr/>
          <p:nvPr/>
        </p:nvGrpSpPr>
        <p:grpSpPr>
          <a:xfrm>
            <a:off x="5098612" y="2644346"/>
            <a:ext cx="6590951" cy="4448432"/>
            <a:chOff x="5736735" y="2728183"/>
            <a:chExt cx="5516445" cy="3428646"/>
          </a:xfrm>
        </p:grpSpPr>
        <p:pic>
          <p:nvPicPr>
            <p:cNvPr id="69" name="图片 68">
              <a:extLst>
                <a:ext uri="{FF2B5EF4-FFF2-40B4-BE49-F238E27FC236}">
                  <a16:creationId xmlns:a16="http://schemas.microsoft.com/office/drawing/2014/main" id="{C48AA967-8248-4EB0-9D4B-78048599FD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11154" r="55753"/>
            <a:stretch>
              <a:fillRect/>
            </a:stretch>
          </p:blipFill>
          <p:spPr>
            <a:xfrm rot="1517539">
              <a:off x="5736735" y="2728183"/>
              <a:ext cx="3487868" cy="3428646"/>
            </a:xfrm>
            <a:custGeom>
              <a:avLst/>
              <a:gdLst>
                <a:gd name="connsiteX0" fmla="*/ 0 w 3487868"/>
                <a:gd name="connsiteY0" fmla="*/ 0 h 3428646"/>
                <a:gd name="connsiteX1" fmla="*/ 3487868 w 3487868"/>
                <a:gd name="connsiteY1" fmla="*/ 0 h 3428646"/>
                <a:gd name="connsiteX2" fmla="*/ 3487868 w 3487868"/>
                <a:gd name="connsiteY2" fmla="*/ 3428646 h 3428646"/>
                <a:gd name="connsiteX3" fmla="*/ 0 w 3487868"/>
                <a:gd name="connsiteY3" fmla="*/ 3428646 h 3428646"/>
                <a:gd name="connsiteX4" fmla="*/ 0 w 3487868"/>
                <a:gd name="connsiteY4" fmla="*/ 0 h 3428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87868" h="3428646">
                  <a:moveTo>
                    <a:pt x="0" y="0"/>
                  </a:moveTo>
                  <a:lnTo>
                    <a:pt x="3487868" y="0"/>
                  </a:lnTo>
                  <a:lnTo>
                    <a:pt x="3487868" y="3428646"/>
                  </a:lnTo>
                  <a:lnTo>
                    <a:pt x="0" y="3428646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8" name="图片 67">
              <a:extLst>
                <a:ext uri="{FF2B5EF4-FFF2-40B4-BE49-F238E27FC236}">
                  <a16:creationId xmlns:a16="http://schemas.microsoft.com/office/drawing/2014/main" id="{F0AF15D9-7E3B-4E05-9AD5-17A83D532D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2736" t="11154"/>
            <a:stretch>
              <a:fillRect/>
            </a:stretch>
          </p:blipFill>
          <p:spPr>
            <a:xfrm rot="20391307">
              <a:off x="8148797" y="3287526"/>
              <a:ext cx="3104383" cy="2856840"/>
            </a:xfrm>
            <a:custGeom>
              <a:avLst/>
              <a:gdLst>
                <a:gd name="connsiteX0" fmla="*/ 0 w 3725735"/>
                <a:gd name="connsiteY0" fmla="*/ 0 h 3428646"/>
                <a:gd name="connsiteX1" fmla="*/ 3725735 w 3725735"/>
                <a:gd name="connsiteY1" fmla="*/ 0 h 3428646"/>
                <a:gd name="connsiteX2" fmla="*/ 3725735 w 3725735"/>
                <a:gd name="connsiteY2" fmla="*/ 3428646 h 3428646"/>
                <a:gd name="connsiteX3" fmla="*/ 0 w 3725735"/>
                <a:gd name="connsiteY3" fmla="*/ 3428646 h 3428646"/>
                <a:gd name="connsiteX4" fmla="*/ 0 w 3725735"/>
                <a:gd name="connsiteY4" fmla="*/ 0 h 3428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25735" h="3428646">
                  <a:moveTo>
                    <a:pt x="0" y="0"/>
                  </a:moveTo>
                  <a:lnTo>
                    <a:pt x="3725735" y="0"/>
                  </a:lnTo>
                  <a:lnTo>
                    <a:pt x="3725735" y="3428646"/>
                  </a:lnTo>
                  <a:lnTo>
                    <a:pt x="0" y="3428646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2" name="图片 32">
            <a:extLst>
              <a:ext uri="{FF2B5EF4-FFF2-40B4-BE49-F238E27FC236}">
                <a16:creationId xmlns:a16="http://schemas.microsoft.com/office/drawing/2014/main" id="{D4AD5FFE-F40D-D3B6-ED59-259E389754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147" y="2272606"/>
            <a:ext cx="5833739" cy="4722356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3E009EB-CA2F-933D-D5CB-C1421FF1B1B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7669" y="295998"/>
            <a:ext cx="10717697" cy="2981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495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B7A520F-AD5D-4B57-A1FD-303D8E0CD7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0" r="3064" b="1854"/>
          <a:stretch/>
        </p:blipFill>
        <p:spPr>
          <a:xfrm>
            <a:off x="6713603" y="929235"/>
            <a:ext cx="5478397" cy="499953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8E96155-BE7F-78F6-B49D-F60C8CB73709}"/>
              </a:ext>
            </a:extLst>
          </p:cNvPr>
          <p:cNvGrpSpPr/>
          <p:nvPr/>
        </p:nvGrpSpPr>
        <p:grpSpPr>
          <a:xfrm>
            <a:off x="1197455" y="720656"/>
            <a:ext cx="5948413" cy="2014717"/>
            <a:chOff x="1854984" y="806994"/>
            <a:chExt cx="8814731" cy="271384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78DE33E1-4F0A-4703-0FD5-885524175461}"/>
                </a:ext>
              </a:extLst>
            </p:cNvPr>
            <p:cNvSpPr/>
            <p:nvPr/>
          </p:nvSpPr>
          <p:spPr>
            <a:xfrm>
              <a:off x="2119153" y="806994"/>
              <a:ext cx="7998518" cy="2713849"/>
            </a:xfrm>
            <a:prstGeom prst="roundRect">
              <a:avLst>
                <a:gd name="adj" fmla="val 39019"/>
              </a:avLst>
            </a:prstGeom>
            <a:solidFill>
              <a:srgbClr val="8ADF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CB9C648-6F92-45C3-118C-663E79DCDB8E}"/>
                </a:ext>
              </a:extLst>
            </p:cNvPr>
            <p:cNvSpPr txBox="1"/>
            <p:nvPr/>
          </p:nvSpPr>
          <p:spPr>
            <a:xfrm>
              <a:off x="1854984" y="967978"/>
              <a:ext cx="8814731" cy="16168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 H gồm hình vuông ABCD và hình chữ nhật DMNP như hình bên.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1FD2AC7-40AD-EEA5-7CB2-C0C4571392AF}"/>
              </a:ext>
            </a:extLst>
          </p:cNvPr>
          <p:cNvSpPr txBox="1"/>
          <p:nvPr/>
        </p:nvSpPr>
        <p:spPr>
          <a:xfrm>
            <a:off x="345235" y="2968466"/>
            <a:ext cx="658049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>
                <a:solidFill>
                  <a:srgbClr val="3D753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Tính diện tích hình vuông ABCD và diện tích hình chữ nhật DMNP.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>
                <a:solidFill>
                  <a:srgbClr val="3D753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Tính diện tích hình H.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786025-A191-CF3B-6994-63EEC26C4C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0744" y="779516"/>
            <a:ext cx="1347333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656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28181C0-02D4-6BD1-1CF5-F36CFC28FE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0" r="3064" b="1854"/>
          <a:stretch/>
        </p:blipFill>
        <p:spPr>
          <a:xfrm>
            <a:off x="7404087" y="1300098"/>
            <a:ext cx="4665626" cy="42578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2AA680-8A18-4EC4-013F-788C2880EA98}"/>
              </a:ext>
            </a:extLst>
          </p:cNvPr>
          <p:cNvSpPr txBox="1"/>
          <p:nvPr/>
        </p:nvSpPr>
        <p:spPr>
          <a:xfrm>
            <a:off x="1187173" y="551323"/>
            <a:ext cx="551611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>
                <a:solidFill>
                  <a:srgbClr val="3D753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Tính diện tích hình vuông ABCD và diện tích hình chữ nhật DMNP.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BD4398A-40F4-F863-E49E-0765A5A7AA31}"/>
                  </a:ext>
                </a:extLst>
              </p:cNvPr>
              <p:cNvSpPr txBox="1"/>
              <p:nvPr/>
            </p:nvSpPr>
            <p:spPr>
              <a:xfrm>
                <a:off x="277469" y="2598596"/>
                <a:ext cx="7126618" cy="23083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a) Diện tích hình vuông ABCD là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7 x 7 = 49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𝑐𝑚</m:t>
                        </m:r>
                      </m:e>
                      <m:sup>
                        <m:r>
                          <a:rPr 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vi-VN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Diện tích hình chữ nhật DMNP là: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20 x 9</a:t>
                </a:r>
                <a:r>
                  <a:rPr lang="vi-VN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= 180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𝑐𝑚</m:t>
                        </m:r>
                      </m:e>
                      <m:sup>
                        <m:r>
                          <a:rPr 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vi-VN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BD4398A-40F4-F863-E49E-0765A5A7AA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469" y="2598596"/>
                <a:ext cx="7126618" cy="2308324"/>
              </a:xfrm>
              <a:prstGeom prst="rect">
                <a:avLst/>
              </a:prstGeom>
              <a:blipFill>
                <a:blip r:embed="rId3"/>
                <a:stretch>
                  <a:fillRect l="-2566" t="-3958" r="-2481" b="-89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676D712C-1335-F3AF-DC02-5EB3FFF6B4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6792"/>
            <a:ext cx="1347333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626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28181C0-02D4-6BD1-1CF5-F36CFC28FE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0" r="3064" b="1854"/>
          <a:stretch/>
        </p:blipFill>
        <p:spPr>
          <a:xfrm>
            <a:off x="6641820" y="1031735"/>
            <a:ext cx="5253762" cy="47945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2AA680-8A18-4EC4-013F-788C2880EA98}"/>
              </a:ext>
            </a:extLst>
          </p:cNvPr>
          <p:cNvSpPr txBox="1"/>
          <p:nvPr/>
        </p:nvSpPr>
        <p:spPr>
          <a:xfrm>
            <a:off x="1250410" y="844270"/>
            <a:ext cx="55161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3D753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vi-VN" sz="3600" b="1" dirty="0">
                <a:solidFill>
                  <a:srgbClr val="3D753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Tính diện tích hình</a:t>
            </a:r>
            <a:r>
              <a:rPr lang="en-US" sz="3600" b="1" dirty="0">
                <a:solidFill>
                  <a:srgbClr val="3D753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>
                <a:solidFill>
                  <a:srgbClr val="3D7534"/>
                </a:solidFill>
                <a:latin typeface="HP001 4 hàng" panose="020B0603050302020204" pitchFamily="34" charset="0"/>
                <a:ea typeface="Cambria" panose="02040503050406030204" pitchFamily="18" charset="0"/>
              </a:rPr>
              <a:t>H</a:t>
            </a:r>
            <a:endParaRPr lang="vi-VN" sz="3600" b="1" dirty="0">
              <a:solidFill>
                <a:srgbClr val="3D7534"/>
              </a:solidFill>
              <a:latin typeface="HP001 4 hàng" panose="020B0603050302020204" pitchFamily="34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087DB99-38F5-CF27-EC8B-761A8DBA5EBD}"/>
                  </a:ext>
                </a:extLst>
              </p:cNvPr>
              <p:cNvSpPr txBox="1"/>
              <p:nvPr/>
            </p:nvSpPr>
            <p:spPr>
              <a:xfrm>
                <a:off x="-704665" y="1997839"/>
                <a:ext cx="8443198" cy="23083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b) </a:t>
                </a:r>
                <a:r>
                  <a:rPr lang="vi-VN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Diện tích hình H là: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49 + 1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80</a:t>
                </a:r>
                <a:r>
                  <a:rPr lang="vi-VN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= 229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𝑐𝑚</m:t>
                        </m:r>
                      </m:e>
                      <m:sup>
                        <m:r>
                          <a:rPr 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vi-VN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lvl="0" algn="ctr">
                  <a:defRPr/>
                </a:pPr>
                <a:r>
                  <a:rPr lang="vi-VN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Đáp số: a)  49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𝑐𝑚</m:t>
                        </m:r>
                      </m:e>
                      <m:sup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3600" b="1" i="0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vi-VN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180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𝑐𝑚</m:t>
                        </m:r>
                      </m:e>
                      <m:sup>
                        <m:r>
                          <a:rPr 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vi-VN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       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     b)  229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𝑐𝑚</m:t>
                        </m:r>
                      </m:e>
                      <m:sup>
                        <m:r>
                          <a:rPr 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vi-VN" sz="36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087DB99-38F5-CF27-EC8B-761A8DBA5E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704665" y="1997839"/>
                <a:ext cx="8443198" cy="2308324"/>
              </a:xfrm>
              <a:prstGeom prst="rect">
                <a:avLst/>
              </a:prstGeom>
              <a:blipFill>
                <a:blip r:embed="rId3"/>
                <a:stretch>
                  <a:fillRect t="-4233" b="-9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8A90528F-69F3-62DE-F9DF-FF0EE5E866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427" y="388356"/>
            <a:ext cx="1347333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80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C21B527-10B3-4851-5412-D853F2640856}"/>
              </a:ext>
            </a:extLst>
          </p:cNvPr>
          <p:cNvGrpSpPr/>
          <p:nvPr/>
        </p:nvGrpSpPr>
        <p:grpSpPr>
          <a:xfrm>
            <a:off x="1349855" y="602124"/>
            <a:ext cx="10842145" cy="1859235"/>
            <a:chOff x="1854984" y="806994"/>
            <a:chExt cx="8814731" cy="2853015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E6A52CB3-22D1-4C69-8BE4-7287DE5BCAFB}"/>
                </a:ext>
              </a:extLst>
            </p:cNvPr>
            <p:cNvSpPr/>
            <p:nvPr/>
          </p:nvSpPr>
          <p:spPr>
            <a:xfrm>
              <a:off x="2119153" y="806994"/>
              <a:ext cx="7998518" cy="2713849"/>
            </a:xfrm>
            <a:prstGeom prst="roundRect">
              <a:avLst>
                <a:gd name="adj" fmla="val 39019"/>
              </a:avLst>
            </a:prstGeom>
            <a:solidFill>
              <a:srgbClr val="8ADF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D3FC3FF-DC3F-6146-123E-1E75D1900663}"/>
                </a:ext>
              </a:extLst>
            </p:cNvPr>
            <p:cNvSpPr txBox="1"/>
            <p:nvPr/>
          </p:nvSpPr>
          <p:spPr>
            <a:xfrm>
              <a:off x="1854984" y="967978"/>
              <a:ext cx="8814731" cy="26920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Ba bác kiến rào đất để trồng nấm. Kiến lửa rào mảnh đất màu đỏ. Kiến gió rào mảnh đất màu xanh. Kiến bọ dọt rào mảnh đất màu nâu.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7E9AAE35-0B80-4DD0-97D3-383931676D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993" y="2566268"/>
            <a:ext cx="8957733" cy="38958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E3290DE-B693-D02C-C8A2-8B916FA028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451" y="602124"/>
            <a:ext cx="1347333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808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476</TotalTime>
  <Words>819</Words>
  <Application>Microsoft Office PowerPoint</Application>
  <PresentationFormat>Widescreen</PresentationFormat>
  <Paragraphs>109</Paragraphs>
  <Slides>26</Slides>
  <Notes>5</Notes>
  <HiddenSlides>0</HiddenSlides>
  <MMClips>5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45" baseType="lpstr">
      <vt:lpstr>#9Slide07 HoneyCream</vt:lpstr>
      <vt:lpstr>Arial</vt:lpstr>
      <vt:lpstr>Calibri</vt:lpstr>
      <vt:lpstr>Calibri Light</vt:lpstr>
      <vt:lpstr>Cambria</vt:lpstr>
      <vt:lpstr>Cambria Math</vt:lpstr>
      <vt:lpstr>HP001 4 hàng</vt:lpstr>
      <vt:lpstr>SVN-Cookies</vt:lpstr>
      <vt:lpstr>SVN-Dancing Script</vt:lpstr>
      <vt:lpstr>SVN-Newton</vt:lpstr>
      <vt:lpstr>SVN-Ready</vt:lpstr>
      <vt:lpstr>Times New Roman</vt:lpstr>
      <vt:lpstr>Vogue-ExtraBold</vt:lpstr>
      <vt:lpstr>思源黑体 CN Bold</vt:lpstr>
      <vt:lpstr>思源黑体 CN Medium</vt:lpstr>
      <vt:lpstr>Office Theme</vt:lpstr>
      <vt:lpstr>Office 主题​​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ong si</cp:lastModifiedBy>
  <cp:revision>26</cp:revision>
  <dcterms:created xsi:type="dcterms:W3CDTF">2023-01-03T08:27:58Z</dcterms:created>
  <dcterms:modified xsi:type="dcterms:W3CDTF">2025-02-20T03:41:47Z</dcterms:modified>
</cp:coreProperties>
</file>