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91" r:id="rId2"/>
    <p:sldId id="315" r:id="rId3"/>
    <p:sldId id="294" r:id="rId4"/>
    <p:sldId id="275" r:id="rId5"/>
    <p:sldId id="276" r:id="rId6"/>
    <p:sldId id="317" r:id="rId7"/>
    <p:sldId id="271" r:id="rId8"/>
    <p:sldId id="318" r:id="rId9"/>
    <p:sldId id="319" r:id="rId10"/>
    <p:sldId id="320" r:id="rId11"/>
    <p:sldId id="321" r:id="rId12"/>
    <p:sldId id="330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#9Slide03 SVNLifehack Sans" panose="00000500000000000000" charset="0"/>
      <p:regular r:id="rId17"/>
    </p:embeddedFont>
    <p:embeddedFont>
      <p:font typeface="#9Slide05 SVNVanilla Daisy Pro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#9Slide07 SVNAdeline" panose="02000500000000000000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思源黑体"/>
      <p:regular r:id="rId26"/>
      <p:bold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3E3E"/>
    <a:srgbClr val="CD6341"/>
    <a:srgbClr val="207378"/>
    <a:srgbClr val="840000"/>
    <a:srgbClr val="C74D56"/>
    <a:srgbClr val="EC938D"/>
    <a:srgbClr val="FDC9C6"/>
    <a:srgbClr val="257D73"/>
    <a:srgbClr val="84CCC9"/>
    <a:srgbClr val="7AD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6" autoAdjust="0"/>
    <p:restoredTop sz="85199" autoAdjust="0"/>
  </p:normalViewPr>
  <p:slideViewPr>
    <p:cSldViewPr snapToGrid="0">
      <p:cViewPr varScale="1">
        <p:scale>
          <a:sx n="64" d="100"/>
          <a:sy n="64" d="100"/>
        </p:scale>
        <p:origin x="20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 delMainMaster">
      <pc:chgData name="ong si" userId="f7666c311d02ea20" providerId="LiveId" clId="{548330D4-90A6-4092-AE3C-8C3C93D766DE}" dt="2026-02-03T14:41:14.947" v="17" actId="47"/>
      <pc:docMkLst>
        <pc:docMk/>
      </pc:docMkLst>
      <pc:sldChg chg="del">
        <pc:chgData name="ong si" userId="f7666c311d02ea20" providerId="LiveId" clId="{548330D4-90A6-4092-AE3C-8C3C93D766DE}" dt="2026-02-03T14:38:45.869" v="4" actId="47"/>
        <pc:sldMkLst>
          <pc:docMk/>
          <pc:sldMk cId="4275722177" sldId="295"/>
        </pc:sldMkLst>
      </pc:sldChg>
      <pc:sldChg chg="del">
        <pc:chgData name="ong si" userId="f7666c311d02ea20" providerId="LiveId" clId="{548330D4-90A6-4092-AE3C-8C3C93D766DE}" dt="2026-02-03T14:38:46.834" v="5" actId="47"/>
        <pc:sldMkLst>
          <pc:docMk/>
          <pc:sldMk cId="3270754867" sldId="306"/>
        </pc:sldMkLst>
      </pc:sldChg>
      <pc:sldChg chg="del">
        <pc:chgData name="ong si" userId="f7666c311d02ea20" providerId="LiveId" clId="{548330D4-90A6-4092-AE3C-8C3C93D766DE}" dt="2026-02-03T14:38:48.651" v="6" actId="47"/>
        <pc:sldMkLst>
          <pc:docMk/>
          <pc:sldMk cId="3588433837" sldId="307"/>
        </pc:sldMkLst>
      </pc:sldChg>
      <pc:sldChg chg="del">
        <pc:chgData name="ong si" userId="f7666c311d02ea20" providerId="LiveId" clId="{548330D4-90A6-4092-AE3C-8C3C93D766DE}" dt="2026-02-03T14:38:50.077" v="7" actId="47"/>
        <pc:sldMkLst>
          <pc:docMk/>
          <pc:sldMk cId="3748437496" sldId="308"/>
        </pc:sldMkLst>
      </pc:sldChg>
      <pc:sldChg chg="del">
        <pc:chgData name="ong si" userId="f7666c311d02ea20" providerId="LiveId" clId="{548330D4-90A6-4092-AE3C-8C3C93D766DE}" dt="2026-02-03T14:39:40.886" v="8" actId="47"/>
        <pc:sldMkLst>
          <pc:docMk/>
          <pc:sldMk cId="3403754907" sldId="309"/>
        </pc:sldMkLst>
      </pc:sldChg>
      <pc:sldChg chg="del">
        <pc:chgData name="ong si" userId="f7666c311d02ea20" providerId="LiveId" clId="{548330D4-90A6-4092-AE3C-8C3C93D766DE}" dt="2026-02-03T14:39:41.936" v="9" actId="47"/>
        <pc:sldMkLst>
          <pc:docMk/>
          <pc:sldMk cId="21236777" sldId="310"/>
        </pc:sldMkLst>
      </pc:sldChg>
      <pc:sldChg chg="del">
        <pc:chgData name="ong si" userId="f7666c311d02ea20" providerId="LiveId" clId="{548330D4-90A6-4092-AE3C-8C3C93D766DE}" dt="2026-02-03T14:39:42.760" v="10" actId="47"/>
        <pc:sldMkLst>
          <pc:docMk/>
          <pc:sldMk cId="746782464" sldId="311"/>
        </pc:sldMkLst>
      </pc:sldChg>
      <pc:sldChg chg="del">
        <pc:chgData name="ong si" userId="f7666c311d02ea20" providerId="LiveId" clId="{548330D4-90A6-4092-AE3C-8C3C93D766DE}" dt="2026-02-03T14:39:43.543" v="11" actId="47"/>
        <pc:sldMkLst>
          <pc:docMk/>
          <pc:sldMk cId="2581394994" sldId="312"/>
        </pc:sldMkLst>
      </pc:sldChg>
      <pc:sldChg chg="del">
        <pc:chgData name="ong si" userId="f7666c311d02ea20" providerId="LiveId" clId="{548330D4-90A6-4092-AE3C-8C3C93D766DE}" dt="2026-02-03T14:39:44.528" v="12" actId="47"/>
        <pc:sldMkLst>
          <pc:docMk/>
          <pc:sldMk cId="1269941153" sldId="313"/>
        </pc:sldMkLst>
      </pc:sldChg>
      <pc:sldChg chg="del">
        <pc:chgData name="ong si" userId="f7666c311d02ea20" providerId="LiveId" clId="{548330D4-90A6-4092-AE3C-8C3C93D766DE}" dt="2026-02-03T14:37:33.229" v="0" actId="47"/>
        <pc:sldMkLst>
          <pc:docMk/>
          <pc:sldMk cId="3796385057" sldId="314"/>
        </pc:sldMkLst>
      </pc:sldChg>
      <pc:sldChg chg="del">
        <pc:chgData name="ong si" userId="f7666c311d02ea20" providerId="LiveId" clId="{548330D4-90A6-4092-AE3C-8C3C93D766DE}" dt="2026-02-03T14:41:10.260" v="14" actId="47"/>
        <pc:sldMkLst>
          <pc:docMk/>
          <pc:sldMk cId="1809805039" sldId="322"/>
        </pc:sldMkLst>
      </pc:sldChg>
      <pc:sldChg chg="del">
        <pc:chgData name="ong si" userId="f7666c311d02ea20" providerId="LiveId" clId="{548330D4-90A6-4092-AE3C-8C3C93D766DE}" dt="2026-02-03T14:41:08.010" v="13" actId="47"/>
        <pc:sldMkLst>
          <pc:docMk/>
          <pc:sldMk cId="4206131717" sldId="323"/>
        </pc:sldMkLst>
      </pc:sldChg>
      <pc:sldChg chg="del">
        <pc:chgData name="ong si" userId="f7666c311d02ea20" providerId="LiveId" clId="{548330D4-90A6-4092-AE3C-8C3C93D766DE}" dt="2026-02-03T14:41:12.537" v="15" actId="47"/>
        <pc:sldMkLst>
          <pc:docMk/>
          <pc:sldMk cId="3466877381" sldId="324"/>
        </pc:sldMkLst>
      </pc:sldChg>
      <pc:sldChg chg="del">
        <pc:chgData name="ong si" userId="f7666c311d02ea20" providerId="LiveId" clId="{548330D4-90A6-4092-AE3C-8C3C93D766DE}" dt="2026-02-03T14:37:44.211" v="1" actId="47"/>
        <pc:sldMkLst>
          <pc:docMk/>
          <pc:sldMk cId="4004412712" sldId="325"/>
        </pc:sldMkLst>
      </pc:sldChg>
      <pc:sldChg chg="del">
        <pc:chgData name="ong si" userId="f7666c311d02ea20" providerId="LiveId" clId="{548330D4-90A6-4092-AE3C-8C3C93D766DE}" dt="2026-02-03T14:37:46.261" v="2" actId="47"/>
        <pc:sldMkLst>
          <pc:docMk/>
          <pc:sldMk cId="138976120" sldId="326"/>
        </pc:sldMkLst>
      </pc:sldChg>
      <pc:sldChg chg="del">
        <pc:chgData name="ong si" userId="f7666c311d02ea20" providerId="LiveId" clId="{548330D4-90A6-4092-AE3C-8C3C93D766DE}" dt="2026-02-03T14:41:13.481" v="16" actId="47"/>
        <pc:sldMkLst>
          <pc:docMk/>
          <pc:sldMk cId="1250232469" sldId="327"/>
        </pc:sldMkLst>
      </pc:sldChg>
      <pc:sldChg chg="del">
        <pc:chgData name="ong si" userId="f7666c311d02ea20" providerId="LiveId" clId="{548330D4-90A6-4092-AE3C-8C3C93D766DE}" dt="2026-02-03T14:37:48.072" v="3" actId="47"/>
        <pc:sldMkLst>
          <pc:docMk/>
          <pc:sldMk cId="22378445" sldId="328"/>
        </pc:sldMkLst>
      </pc:sldChg>
      <pc:sldChg chg="del">
        <pc:chgData name="ong si" userId="f7666c311d02ea20" providerId="LiveId" clId="{548330D4-90A6-4092-AE3C-8C3C93D766DE}" dt="2026-02-03T14:41:14.947" v="17" actId="47"/>
        <pc:sldMkLst>
          <pc:docMk/>
          <pc:sldMk cId="3924185777" sldId="329"/>
        </pc:sldMkLst>
      </pc:sldChg>
      <pc:sldMasterChg chg="del delSldLayout">
        <pc:chgData name="ong si" userId="f7666c311d02ea20" providerId="LiveId" clId="{548330D4-90A6-4092-AE3C-8C3C93D766DE}" dt="2026-02-03T14:39:44.528" v="12" actId="47"/>
        <pc:sldMasterMkLst>
          <pc:docMk/>
          <pc:sldMasterMk cId="4275697362" sldId="2147483657"/>
        </pc:sldMasterMkLst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1172720009" sldId="2147483658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1798562385" sldId="2147483659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1495761073" sldId="2147483660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694589270" sldId="2147483661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3712893286" sldId="2147483662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4268238429" sldId="2147483663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2885073133" sldId="2147483664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2918195853" sldId="2147483665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1622733079" sldId="2147483666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2552500868" sldId="2147483667"/>
          </pc:sldLayoutMkLst>
        </pc:sldLayoutChg>
        <pc:sldLayoutChg chg="del">
          <pc:chgData name="ong si" userId="f7666c311d02ea20" providerId="LiveId" clId="{548330D4-90A6-4092-AE3C-8C3C93D766DE}" dt="2026-02-03T14:39:44.528" v="12" actId="47"/>
          <pc:sldLayoutMkLst>
            <pc:docMk/>
            <pc:sldMasterMk cId="4275697362" sldId="2147483657"/>
            <pc:sldLayoutMk cId="3114429960" sldId="2147483668"/>
          </pc:sldLayoutMkLst>
        </pc:sldLayoutChg>
        <pc:sldLayoutChg chg="del">
          <pc:chgData name="ong si" userId="f7666c311d02ea20" providerId="LiveId" clId="{548330D4-90A6-4092-AE3C-8C3C93D766DE}" dt="2026-02-03T14:38:48.651" v="6" actId="47"/>
          <pc:sldLayoutMkLst>
            <pc:docMk/>
            <pc:sldMasterMk cId="4275697362" sldId="2147483657"/>
            <pc:sldLayoutMk cId="3216533512" sldId="2147483669"/>
          </pc:sldLayoutMkLst>
        </pc:sldLayoutChg>
      </pc:sldMasterChg>
      <pc:sldMasterChg chg="del delSldLayout">
        <pc:chgData name="ong si" userId="f7666c311d02ea20" providerId="LiveId" clId="{548330D4-90A6-4092-AE3C-8C3C93D766DE}" dt="2026-02-03T14:37:33.229" v="0" actId="47"/>
        <pc:sldMasterMkLst>
          <pc:docMk/>
          <pc:sldMasterMk cId="2777948946" sldId="2147483670"/>
        </pc:sldMasterMkLst>
        <pc:sldLayoutChg chg="del">
          <pc:chgData name="ong si" userId="f7666c311d02ea20" providerId="LiveId" clId="{548330D4-90A6-4092-AE3C-8C3C93D766DE}" dt="2026-02-03T14:37:33.229" v="0" actId="47"/>
          <pc:sldLayoutMkLst>
            <pc:docMk/>
            <pc:sldMasterMk cId="2777948946" sldId="2147483670"/>
            <pc:sldLayoutMk cId="277195971" sldId="2147483671"/>
          </pc:sldLayoutMkLst>
        </pc:sldLayoutChg>
        <pc:sldLayoutChg chg="del">
          <pc:chgData name="ong si" userId="f7666c311d02ea20" providerId="LiveId" clId="{548330D4-90A6-4092-AE3C-8C3C93D766DE}" dt="2026-02-03T14:37:33.229" v="0" actId="47"/>
          <pc:sldLayoutMkLst>
            <pc:docMk/>
            <pc:sldMasterMk cId="2777948946" sldId="2147483670"/>
            <pc:sldLayoutMk cId="1108675092" sldId="2147483672"/>
          </pc:sldLayoutMkLst>
        </pc:sldLayoutChg>
      </pc:sldMasterChg>
      <pc:sldMasterChg chg="del delSldLayout">
        <pc:chgData name="ong si" userId="f7666c311d02ea20" providerId="LiveId" clId="{548330D4-90A6-4092-AE3C-8C3C93D766DE}" dt="2026-02-03T14:41:14.947" v="17" actId="47"/>
        <pc:sldMasterMkLst>
          <pc:docMk/>
          <pc:sldMasterMk cId="3265245456" sldId="2147483673"/>
        </pc:sldMasterMkLst>
        <pc:sldLayoutChg chg="del">
          <pc:chgData name="ong si" userId="f7666c311d02ea20" providerId="LiveId" clId="{548330D4-90A6-4092-AE3C-8C3C93D766DE}" dt="2026-02-03T14:41:08.010" v="13" actId="47"/>
          <pc:sldLayoutMkLst>
            <pc:docMk/>
            <pc:sldMasterMk cId="3265245456" sldId="2147483673"/>
            <pc:sldLayoutMk cId="3444464544" sldId="2147483674"/>
          </pc:sldLayoutMkLst>
        </pc:sldLayoutChg>
        <pc:sldLayoutChg chg="del">
          <pc:chgData name="ong si" userId="f7666c311d02ea20" providerId="LiveId" clId="{548330D4-90A6-4092-AE3C-8C3C93D766DE}" dt="2026-02-03T14:41:14.947" v="17" actId="47"/>
          <pc:sldLayoutMkLst>
            <pc:docMk/>
            <pc:sldMasterMk cId="3265245456" sldId="2147483673"/>
            <pc:sldLayoutMk cId="3818851227" sldId="2147483675"/>
          </pc:sldLayoutMkLst>
        </pc:sldLayoutChg>
        <pc:sldLayoutChg chg="del">
          <pc:chgData name="ong si" userId="f7666c311d02ea20" providerId="LiveId" clId="{548330D4-90A6-4092-AE3C-8C3C93D766DE}" dt="2026-02-03T14:41:14.947" v="17" actId="47"/>
          <pc:sldLayoutMkLst>
            <pc:docMk/>
            <pc:sldMasterMk cId="3265245456" sldId="2147483673"/>
            <pc:sldLayoutMk cId="3626947416" sldId="2147483676"/>
          </pc:sldLayoutMkLst>
        </pc:sldLayoutChg>
        <pc:sldLayoutChg chg="del">
          <pc:chgData name="ong si" userId="f7666c311d02ea20" providerId="LiveId" clId="{548330D4-90A6-4092-AE3C-8C3C93D766DE}" dt="2026-02-03T14:41:14.947" v="17" actId="47"/>
          <pc:sldLayoutMkLst>
            <pc:docMk/>
            <pc:sldMasterMk cId="3265245456" sldId="2147483673"/>
            <pc:sldLayoutMk cId="1333406808" sldId="2147483677"/>
          </pc:sldLayoutMkLst>
        </pc:sldLayoutChg>
        <pc:sldLayoutChg chg="del">
          <pc:chgData name="ong si" userId="f7666c311d02ea20" providerId="LiveId" clId="{548330D4-90A6-4092-AE3C-8C3C93D766DE}" dt="2026-02-03T14:41:12.537" v="15" actId="47"/>
          <pc:sldLayoutMkLst>
            <pc:docMk/>
            <pc:sldMasterMk cId="3265245456" sldId="2147483673"/>
            <pc:sldLayoutMk cId="1744591573" sldId="2147483678"/>
          </pc:sldLayoutMkLst>
        </pc:sldLayoutChg>
        <pc:sldLayoutChg chg="del">
          <pc:chgData name="ong si" userId="f7666c311d02ea20" providerId="LiveId" clId="{548330D4-90A6-4092-AE3C-8C3C93D766DE}" dt="2026-02-03T14:41:14.947" v="17" actId="47"/>
          <pc:sldLayoutMkLst>
            <pc:docMk/>
            <pc:sldMasterMk cId="3265245456" sldId="2147483673"/>
            <pc:sldLayoutMk cId="288190687" sldId="2147483679"/>
          </pc:sldLayoutMkLst>
        </pc:sldLayoutChg>
        <pc:sldLayoutChg chg="del">
          <pc:chgData name="ong si" userId="f7666c311d02ea20" providerId="LiveId" clId="{548330D4-90A6-4092-AE3C-8C3C93D766DE}" dt="2026-02-03T14:41:14.947" v="17" actId="47"/>
          <pc:sldLayoutMkLst>
            <pc:docMk/>
            <pc:sldMasterMk cId="3265245456" sldId="2147483673"/>
            <pc:sldLayoutMk cId="2846636169" sldId="2147483680"/>
          </pc:sldLayoutMkLst>
        </pc:sldLayoutChg>
        <pc:sldLayoutChg chg="del">
          <pc:chgData name="ong si" userId="f7666c311d02ea20" providerId="LiveId" clId="{548330D4-90A6-4092-AE3C-8C3C93D766DE}" dt="2026-02-03T14:41:14.947" v="17" actId="47"/>
          <pc:sldLayoutMkLst>
            <pc:docMk/>
            <pc:sldMasterMk cId="3265245456" sldId="2147483673"/>
            <pc:sldLayoutMk cId="2943863552" sldId="2147483681"/>
          </pc:sldLayoutMkLst>
        </pc:sldLayoutChg>
        <pc:sldLayoutChg chg="del">
          <pc:chgData name="ong si" userId="f7666c311d02ea20" providerId="LiveId" clId="{548330D4-90A6-4092-AE3C-8C3C93D766DE}" dt="2026-02-03T14:41:14.947" v="17" actId="47"/>
          <pc:sldLayoutMkLst>
            <pc:docMk/>
            <pc:sldMasterMk cId="3265245456" sldId="2147483673"/>
            <pc:sldLayoutMk cId="1431189073" sldId="2147483682"/>
          </pc:sldLayoutMkLst>
        </pc:sldLayoutChg>
        <pc:sldLayoutChg chg="del">
          <pc:chgData name="ong si" userId="f7666c311d02ea20" providerId="LiveId" clId="{548330D4-90A6-4092-AE3C-8C3C93D766DE}" dt="2026-02-03T14:41:14.947" v="17" actId="47"/>
          <pc:sldLayoutMkLst>
            <pc:docMk/>
            <pc:sldMasterMk cId="3265245456" sldId="2147483673"/>
            <pc:sldLayoutMk cId="207833201" sldId="2147483683"/>
          </pc:sldLayoutMkLst>
        </pc:sldLayoutChg>
        <pc:sldLayoutChg chg="del">
          <pc:chgData name="ong si" userId="f7666c311d02ea20" providerId="LiveId" clId="{548330D4-90A6-4092-AE3C-8C3C93D766DE}" dt="2026-02-03T14:41:14.947" v="17" actId="47"/>
          <pc:sldLayoutMkLst>
            <pc:docMk/>
            <pc:sldMasterMk cId="3265245456" sldId="2147483673"/>
            <pc:sldLayoutMk cId="1142410438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DAD49-D133-4ACE-816F-9B7AB92A689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0C451-6E5B-4EE8-A051-09AC678BF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6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0C451-6E5B-4EE8-A051-09AC678BFB8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2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0C451-6E5B-4EE8-A051-09AC678BFB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24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6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704EF0CF-29CC-410D-B642-034BAC6F7B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 descr="背景图案&#10;&#10;描述已自动生成">
              <a:extLst>
                <a:ext uri="{FF2B5EF4-FFF2-40B4-BE49-F238E27FC236}">
                  <a16:creationId xmlns:a16="http://schemas.microsoft.com/office/drawing/2014/main" id="{6D2591DC-7DE6-437D-9775-ABC9034FC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2" r="767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767A48EF-CDF0-4F38-8DC5-5031CF041B12}"/>
                </a:ext>
              </a:extLst>
            </p:cNvPr>
            <p:cNvSpPr/>
            <p:nvPr/>
          </p:nvSpPr>
          <p:spPr>
            <a:xfrm>
              <a:off x="428171" y="431800"/>
              <a:ext cx="11335657" cy="5994400"/>
            </a:xfrm>
            <a:custGeom>
              <a:avLst/>
              <a:gdLst>
                <a:gd name="csX0" fmla="*/ 0 w 11335657"/>
                <a:gd name="csY0" fmla="*/ 926494 h 5994400"/>
                <a:gd name="csX1" fmla="*/ 926494 w 11335657"/>
                <a:gd name="csY1" fmla="*/ 0 h 5994400"/>
                <a:gd name="csX2" fmla="*/ 10409163 w 11335657"/>
                <a:gd name="csY2" fmla="*/ 0 h 5994400"/>
                <a:gd name="csX3" fmla="*/ 11335657 w 11335657"/>
                <a:gd name="csY3" fmla="*/ 926494 h 5994400"/>
                <a:gd name="csX4" fmla="*/ 11335657 w 11335657"/>
                <a:gd name="csY4" fmla="*/ 5067906 h 5994400"/>
                <a:gd name="csX5" fmla="*/ 10409163 w 11335657"/>
                <a:gd name="csY5" fmla="*/ 5994400 h 5994400"/>
                <a:gd name="csX6" fmla="*/ 926494 w 11335657"/>
                <a:gd name="csY6" fmla="*/ 5994400 h 5994400"/>
                <a:gd name="csX7" fmla="*/ 0 w 11335657"/>
                <a:gd name="csY7" fmla="*/ 5067906 h 5994400"/>
                <a:gd name="csX8" fmla="*/ 0 w 11335657"/>
                <a:gd name="csY8" fmla="*/ 926494 h 599440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335657" h="5994400" fill="none" extrusionOk="0">
                  <a:moveTo>
                    <a:pt x="0" y="926494"/>
                  </a:moveTo>
                  <a:cubicBezTo>
                    <a:pt x="35326" y="465730"/>
                    <a:pt x="403919" y="-11200"/>
                    <a:pt x="926494" y="0"/>
                  </a:cubicBezTo>
                  <a:cubicBezTo>
                    <a:pt x="4993267" y="54765"/>
                    <a:pt x="5867989" y="47762"/>
                    <a:pt x="10409163" y="0"/>
                  </a:cubicBezTo>
                  <a:cubicBezTo>
                    <a:pt x="10839695" y="-43683"/>
                    <a:pt x="11320078" y="413841"/>
                    <a:pt x="11335657" y="926494"/>
                  </a:cubicBezTo>
                  <a:cubicBezTo>
                    <a:pt x="11216304" y="2010710"/>
                    <a:pt x="11183371" y="4080513"/>
                    <a:pt x="11335657" y="5067906"/>
                  </a:cubicBezTo>
                  <a:cubicBezTo>
                    <a:pt x="11279882" y="5611590"/>
                    <a:pt x="10888972" y="6009010"/>
                    <a:pt x="10409163" y="5994400"/>
                  </a:cubicBezTo>
                  <a:cubicBezTo>
                    <a:pt x="8889098" y="6047361"/>
                    <a:pt x="2818115" y="6084377"/>
                    <a:pt x="926494" y="5994400"/>
                  </a:cubicBezTo>
                  <a:cubicBezTo>
                    <a:pt x="425664" y="5984076"/>
                    <a:pt x="44104" y="5499337"/>
                    <a:pt x="0" y="5067906"/>
                  </a:cubicBezTo>
                  <a:cubicBezTo>
                    <a:pt x="56727" y="3946281"/>
                    <a:pt x="-112585" y="2712557"/>
                    <a:pt x="0" y="926494"/>
                  </a:cubicBezTo>
                  <a:close/>
                </a:path>
                <a:path w="11335657" h="5994400" stroke="0" extrusionOk="0">
                  <a:moveTo>
                    <a:pt x="0" y="926494"/>
                  </a:moveTo>
                  <a:cubicBezTo>
                    <a:pt x="-11791" y="364179"/>
                    <a:pt x="357856" y="-60741"/>
                    <a:pt x="926494" y="0"/>
                  </a:cubicBezTo>
                  <a:cubicBezTo>
                    <a:pt x="2390134" y="131268"/>
                    <a:pt x="6848126" y="-105140"/>
                    <a:pt x="10409163" y="0"/>
                  </a:cubicBezTo>
                  <a:cubicBezTo>
                    <a:pt x="10935365" y="23443"/>
                    <a:pt x="11315907" y="405789"/>
                    <a:pt x="11335657" y="926494"/>
                  </a:cubicBezTo>
                  <a:cubicBezTo>
                    <a:pt x="11237184" y="2221771"/>
                    <a:pt x="11346050" y="4028692"/>
                    <a:pt x="11335657" y="5067906"/>
                  </a:cubicBezTo>
                  <a:cubicBezTo>
                    <a:pt x="11340402" y="5547569"/>
                    <a:pt x="10920016" y="5936437"/>
                    <a:pt x="10409163" y="5994400"/>
                  </a:cubicBezTo>
                  <a:cubicBezTo>
                    <a:pt x="7251247" y="5943625"/>
                    <a:pt x="2395398" y="6020389"/>
                    <a:pt x="926494" y="5994400"/>
                  </a:cubicBezTo>
                  <a:cubicBezTo>
                    <a:pt x="448723" y="6013315"/>
                    <a:pt x="9523" y="5608848"/>
                    <a:pt x="0" y="5067906"/>
                  </a:cubicBezTo>
                  <a:cubicBezTo>
                    <a:pt x="125552" y="3960771"/>
                    <a:pt x="-47265" y="2699969"/>
                    <a:pt x="0" y="926494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DC9C6"/>
              </a:solidFill>
              <a:extLst>
                <a:ext uri="{C807C97D-BFC1-408E-A445-0C87EB9F89A2}">
                  <ask:lineSketchStyleProps xmlns:ask="http://schemas.microsoft.com/office/drawing/2018/sketchyshapes" sd="3689536576">
                    <a:prstGeom prst="roundRect">
                      <a:avLst>
                        <a:gd name="adj" fmla="val 1545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26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/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160723" y="-669166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7 SVNAdeline" panose="02000500000000000000" pitchFamily="2" charset="0"/>
              </a:rPr>
              <a:t>By:</a:t>
            </a:r>
            <a:r>
              <a:rPr lang="en-US" sz="3200" baseline="0" dirty="0">
                <a:latin typeface="#9Slide07 SVNAdeline" panose="02000500000000000000" pitchFamily="2" charset="0"/>
              </a:rPr>
              <a:t> Hồng Linh</a:t>
            </a:r>
            <a:endParaRPr lang="en-US" sz="3200" dirty="0">
              <a:latin typeface="#9Slide07 SVNAdeline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4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81" y="-66701"/>
            <a:ext cx="1549695" cy="1549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127" y="1698639"/>
            <a:ext cx="8699746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85A1CC-3D3B-4B6D-84AD-4E4046BB93E0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DBE4E1-BB4E-4F22-B2AF-D366F2D1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C0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C0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7007B0C-8D70-4480-8662-208B234F6E2D}"/>
              </a:ext>
            </a:extLst>
          </p:cNvPr>
          <p:cNvSpPr txBox="1"/>
          <p:nvPr/>
        </p:nvSpPr>
        <p:spPr>
          <a:xfrm>
            <a:off x="2748706" y="655216"/>
            <a:ext cx="37449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Tính</a:t>
            </a:r>
            <a:r>
              <a:rPr lang="en-US" altLang="zh-CN" sz="44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4400" b="1" dirty="0" err="1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theo</a:t>
            </a:r>
            <a:r>
              <a:rPr lang="en-US" altLang="zh-CN" sz="44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mẫu</a:t>
            </a:r>
            <a:r>
              <a:rPr lang="en-US" altLang="zh-CN" sz="44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)</a:t>
            </a:r>
            <a:endParaRPr lang="zh-CN" altLang="en-US" sz="4400" b="1" dirty="0">
              <a:solidFill>
                <a:srgbClr val="C0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691088" y="1421862"/>
                <a:ext cx="960510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400" b="1" dirty="0">
                    <a:solidFill>
                      <a:srgbClr val="84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	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+ 3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         5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2= 10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088" y="1421862"/>
                <a:ext cx="9605107" cy="1446550"/>
              </a:xfrm>
              <a:prstGeom prst="rect">
                <a:avLst/>
              </a:prstGeom>
              <a:blipFill>
                <a:blip r:embed="rId4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934739" y="2868933"/>
            <a:ext cx="75996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37 cm</a:t>
            </a:r>
            <a:r>
              <a:rPr lang="nl-NL" sz="4400" b="1" baseline="30000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+ 25 cm</a:t>
            </a:r>
            <a:r>
              <a:rPr lang="nl-NL" sz="4400" b="1" baseline="30000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50 cm</a:t>
            </a:r>
            <a:r>
              <a:rPr lang="nl-NL" sz="4400" b="1" baseline="30000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cm</a:t>
            </a:r>
            <a:r>
              <a:rPr lang="nl-NL" sz="4400" b="1" baseline="30000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CD634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34739" y="4462353"/>
                <a:ext cx="7599661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  15 cm</a:t>
                </a:r>
                <a:r>
                  <a:rPr lang="nl-NL" sz="4400" b="1" baseline="30000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b="1" i="1" dirty="0" smtClean="0">
                        <a:solidFill>
                          <a:srgbClr val="CD634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  <a:p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56 cm</a:t>
                </a:r>
                <a:r>
                  <a:rPr lang="nl-NL" sz="4400" b="1" baseline="30000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7</a:t>
                </a:r>
                <a:endParaRPr lang="en-US" sz="4400" b="1" dirty="0">
                  <a:solidFill>
                    <a:srgbClr val="CD634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39" y="4462353"/>
                <a:ext cx="7599661" cy="1446550"/>
              </a:xfrm>
              <a:prstGeom prst="rect">
                <a:avLst/>
              </a:prstGeom>
              <a:blipFill>
                <a:blip r:embed="rId5"/>
                <a:stretch>
                  <a:fillRect l="-3208" t="-8439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985304" y="2895941"/>
            <a:ext cx="2549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62 cm</a:t>
            </a:r>
            <a:r>
              <a:rPr lang="nl-NL" sz="4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5304" y="3544851"/>
            <a:ext cx="2549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38 cm</a:t>
            </a:r>
            <a:r>
              <a:rPr lang="nl-NL" sz="4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34569" y="4461162"/>
            <a:ext cx="2549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60 cm</a:t>
            </a:r>
            <a:r>
              <a:rPr lang="nl-NL" sz="4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10756" y="5139462"/>
            <a:ext cx="2215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cm</a:t>
            </a:r>
            <a:r>
              <a:rPr lang="nl-NL" sz="4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11" grpId="0"/>
      <p:bldP spid="12" grpId="0"/>
      <p:bldP spid="2" grpId="0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85A1CC-3D3B-4B6D-84AD-4E4046BB93E0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DBE4E1-BB4E-4F22-B2AF-D366F2D1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78405" y="2928176"/>
              <a:ext cx="1667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C0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C0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7007B0C-8D70-4480-8662-208B234F6E2D}"/>
              </a:ext>
            </a:extLst>
          </p:cNvPr>
          <p:cNvSpPr txBox="1"/>
          <p:nvPr/>
        </p:nvSpPr>
        <p:spPr>
          <a:xfrm>
            <a:off x="2632378" y="659960"/>
            <a:ext cx="8872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Cánh diều màu đỏ có diện tích 900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Cánh diều màu vàng có diện tích 880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Hỏi diện tích cánh diều màu đỏ hơn diện tích cánh diều màu vàng bao nhiêu xăng-ti-mét vuông?</a:t>
            </a:r>
            <a:endParaRPr lang="zh-CN" altLang="en-US" sz="6600" b="1" dirty="0">
              <a:solidFill>
                <a:srgbClr val="C00000"/>
              </a:solidFill>
              <a:latin typeface="Cambria" panose="0204050305040603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6932" y="2983572"/>
            <a:ext cx="276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3200" b="1" u="sng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4934" y="3540648"/>
            <a:ext cx="6503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altLang="en-US" sz="1600" b="1" dirty="0">
              <a:solidFill>
                <a:srgbClr val="923E3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00192" y="5256031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u="sng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nl-NL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cm</a:t>
            </a:r>
            <a:r>
              <a:rPr lang="nl-NL" sz="3200" b="1" baseline="30000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rgbClr val="923E3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806" y="2992877"/>
            <a:ext cx="4364062" cy="30037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1985" y="4644561"/>
            <a:ext cx="4177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900 – 880 = 20 (cm</a:t>
            </a:r>
            <a:r>
              <a:rPr lang="nl-NL" sz="3200" b="1" baseline="30000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92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7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4" grpId="0"/>
      <p:bldP spid="1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1672936"/>
            <a:ext cx="8621486" cy="5185064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807279" y="3264886"/>
            <a:ext cx="657744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HẸN GẶP LẠI NHÉ!</a:t>
            </a:r>
            <a:endParaRPr lang="zh-CN" altLang="en-US" sz="100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687858" y="2137701"/>
            <a:ext cx="6816290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300" b="1" dirty="0">
                <a:ln w="19050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KHÁM PHÁ</a:t>
            </a:r>
            <a:endParaRPr lang="zh-CN" altLang="en-US" sz="17300" b="1" dirty="0">
              <a:ln w="19050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9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97" y="405246"/>
            <a:ext cx="7196905" cy="4509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53676" y="5184485"/>
            <a:ext cx="7919345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 hai bạn chim di và chào mào đang tranh cãi xem hình của ai lớn hơn</a:t>
            </a:r>
            <a:endParaRPr lang="en-US" sz="3600" b="1" dirty="0">
              <a:solidFill>
                <a:srgbClr val="CD634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24387" y="405246"/>
            <a:ext cx="3855028" cy="4189480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3200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của bạn chim di có mấy ô vuông?</a:t>
            </a:r>
            <a:endParaRPr lang="en-US" sz="2800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3200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của bạn chào mào có mấy ô vuông?</a:t>
            </a:r>
            <a:endParaRPr lang="en-US" sz="2800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sz="3200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em, hình của bạn nào lớn hơn?</a:t>
            </a:r>
            <a:endParaRPr lang="en-US" sz="2800" i="1" dirty="0">
              <a:solidFill>
                <a:srgbClr val="84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29" y="4655565"/>
            <a:ext cx="2212062" cy="24563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06177" y="879185"/>
            <a:ext cx="2509860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ô vuông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8415" y="4243274"/>
            <a:ext cx="2509860" cy="646331"/>
          </a:xfrm>
          <a:prstGeom prst="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ô vuông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44635" y="3841548"/>
            <a:ext cx="270273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Diện tích của bạn chim chào mào lớn hơn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3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8F3538D-70C5-493F-B0BB-E73B5B1AA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2040461"/>
            <a:ext cx="4931985" cy="4931985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2808" y="2277610"/>
            <a:ext cx="88257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cm.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F2E0DC42-C128-4480-B9DC-8729044002F8}"/>
              </a:ext>
            </a:extLst>
          </p:cNvPr>
          <p:cNvSpPr/>
          <p:nvPr/>
        </p:nvSpPr>
        <p:spPr>
          <a:xfrm>
            <a:off x="-121121" y="646394"/>
            <a:ext cx="86990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0" b="1" dirty="0" err="1">
                <a:ln w="57150">
                  <a:noFill/>
                </a:ln>
                <a:solidFill>
                  <a:srgbClr val="CD6341"/>
                </a:solidFill>
                <a:latin typeface="#9Slide03 SVNLifehack Sans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Xăng-ti-mét</a:t>
            </a:r>
            <a:r>
              <a:rPr lang="en-US" altLang="zh-CN" sz="10000" b="1" dirty="0">
                <a:ln w="57150">
                  <a:noFill/>
                </a:ln>
                <a:solidFill>
                  <a:srgbClr val="CD6341"/>
                </a:solidFill>
                <a:latin typeface="#9Slide03 SVNLifehack Sans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10000" b="1" dirty="0" err="1">
                <a:ln w="57150">
                  <a:noFill/>
                </a:ln>
                <a:solidFill>
                  <a:srgbClr val="CD6341"/>
                </a:solidFill>
                <a:latin typeface="#9Slide03 SVNLifehack Sans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vuông</a:t>
            </a:r>
            <a:endParaRPr lang="zh-CN" altLang="en-US" sz="10000" b="1" dirty="0">
              <a:ln w="57150">
                <a:noFill/>
              </a:ln>
              <a:solidFill>
                <a:srgbClr val="CD6341"/>
              </a:solidFill>
              <a:latin typeface="#9Slide03 SVNLifehack Sans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61" y="3903403"/>
            <a:ext cx="1160417" cy="1565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1104" y="5613487"/>
            <a:ext cx="8587864" cy="646331"/>
          </a:xfrm>
          <a:prstGeom prst="rect">
            <a:avLst/>
          </a:prstGeom>
          <a:solidFill>
            <a:srgbClr val="EC938D"/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36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944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72" y="1365906"/>
            <a:ext cx="7700155" cy="1480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293" y="1475420"/>
            <a:ext cx="2526080" cy="920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88" y="3425371"/>
            <a:ext cx="7575699" cy="1432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293" y="3348726"/>
            <a:ext cx="1727206" cy="1664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712"/>
            <a:ext cx="12192000" cy="26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568436" y="2137701"/>
            <a:ext cx="7055138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3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Hoạt</a:t>
            </a:r>
            <a:r>
              <a:rPr lang="en-US" altLang="zh-CN" sz="17300" b="1" dirty="0">
                <a:ln w="19050">
                  <a:solidFill>
                    <a:sysClr val="windowText" lastClr="000000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173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động</a:t>
            </a:r>
            <a:endParaRPr lang="zh-CN" altLang="en-US" sz="17300" b="1" dirty="0">
              <a:ln w="19050">
                <a:solidFill>
                  <a:sysClr val="windowText" lastClr="000000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85A1CC-3D3B-4B6D-84AD-4E4046BB93E0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DBE4E1-BB4E-4F22-B2AF-D366F2D1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7007B0C-8D70-4480-8662-208B234F6E2D}"/>
              </a:ext>
            </a:extLst>
          </p:cNvPr>
          <p:cNvSpPr txBox="1"/>
          <p:nvPr/>
        </p:nvSpPr>
        <p:spPr>
          <a:xfrm>
            <a:off x="2748706" y="655216"/>
            <a:ext cx="7542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Hoàn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bảng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sau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theo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mẫu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):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115329"/>
              </p:ext>
            </p:extLst>
          </p:nvPr>
        </p:nvGraphicFramePr>
        <p:xfrm>
          <a:off x="614699" y="1879659"/>
          <a:ext cx="10632421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5131">
                  <a:extLst>
                    <a:ext uri="{9D8B030D-6E8A-4147-A177-3AD203B41FA5}">
                      <a16:colId xmlns:a16="http://schemas.microsoft.com/office/drawing/2014/main" val="673626720"/>
                    </a:ext>
                  </a:extLst>
                </a:gridCol>
                <a:gridCol w="2977290">
                  <a:extLst>
                    <a:ext uri="{9D8B030D-6E8A-4147-A177-3AD203B41FA5}">
                      <a16:colId xmlns:a16="http://schemas.microsoft.com/office/drawing/2014/main" val="1710029056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4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4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94538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 cm</a:t>
                      </a:r>
                      <a:r>
                        <a:rPr lang="en-US" sz="32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60905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43043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1 500 cm</a:t>
                      </a:r>
                      <a:r>
                        <a:rPr lang="en-US" sz="32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11326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2935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022080" y="3644671"/>
            <a:ext cx="17251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cm</a:t>
            </a:r>
            <a:r>
              <a:rPr lang="en-US" sz="3200" b="1" baseline="30000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939" y="4437151"/>
            <a:ext cx="75996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nghìn năm trăm xăng-ti-mét vuông</a:t>
            </a:r>
            <a:endParaRPr lang="en-US" sz="3200" b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33539" y="5244871"/>
            <a:ext cx="230223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 cm</a:t>
            </a:r>
            <a:r>
              <a:rPr lang="en-US" sz="3200" b="1" baseline="30000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  <p:bldP spid="20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85A1CC-3D3B-4B6D-84AD-4E4046BB93E0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DBE4E1-BB4E-4F22-B2AF-D366F2D1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78405" y="2928176"/>
              <a:ext cx="1667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7007B0C-8D70-4480-8662-208B234F6E2D}"/>
              </a:ext>
            </a:extLst>
          </p:cNvPr>
          <p:cNvSpPr txBox="1"/>
          <p:nvPr/>
        </p:nvSpPr>
        <p:spPr>
          <a:xfrm>
            <a:off x="2748706" y="655216"/>
            <a:ext cx="1088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Số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?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29" y="1995397"/>
            <a:ext cx="5357324" cy="37874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81881" y="820532"/>
            <a:ext cx="54325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         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  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81881" y="3331017"/>
            <a:ext cx="52663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Hình con hươu cao cổ gồm 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ô vuông 1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Diện tích con hươu cao cổ bằng 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94718" y="904598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771908" y="2117808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37270" y="3974093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58497" y="5333421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694718" y="904598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771908" y="2117301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44894" y="3974093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58497" y="5333421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692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3" grpId="0"/>
      <p:bldP spid="14" grpId="0" animBg="1"/>
      <p:bldP spid="19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490949" y="2137701"/>
            <a:ext cx="7210115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3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LUYỆN TẬP</a:t>
            </a:r>
            <a:endParaRPr lang="zh-CN" altLang="en-US" sz="173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cad0d5f0-25c6-4e3d-910c-fcb9d370ccb4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354</Words>
  <Application>Microsoft Office PowerPoint</Application>
  <PresentationFormat>Widescreen</PresentationFormat>
  <Paragraphs>67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#9Slide07 SVNAdeline</vt:lpstr>
      <vt:lpstr>#9Slide03 SVNLifehack Sans</vt:lpstr>
      <vt:lpstr>Cambria</vt:lpstr>
      <vt:lpstr>UTM Fire House</vt:lpstr>
      <vt:lpstr>Cambria Math</vt:lpstr>
      <vt:lpstr>Arial</vt:lpstr>
      <vt:lpstr>思源黑体</vt:lpstr>
      <vt:lpstr>Times New Roman</vt:lpstr>
      <vt:lpstr>Wingdings</vt:lpstr>
      <vt:lpstr>等线</vt:lpstr>
      <vt:lpstr>#9Slide07 HoneyCream</vt:lpstr>
      <vt:lpstr>#9Slide05 SVNVanilla Daisy Pro</vt:lpstr>
      <vt:lpstr>SVN-Newton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竞选班长</dc:title>
  <dc:creator>.</dc:creator>
  <cp:lastModifiedBy>ong si</cp:lastModifiedBy>
  <cp:revision>33</cp:revision>
  <dcterms:created xsi:type="dcterms:W3CDTF">2022-02-09T12:49:25Z</dcterms:created>
  <dcterms:modified xsi:type="dcterms:W3CDTF">2026-02-03T14:41:20Z</dcterms:modified>
</cp:coreProperties>
</file>