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7" r:id="rId2"/>
  </p:sldMasterIdLst>
  <p:notesMasterIdLst>
    <p:notesMasterId r:id="rId19"/>
  </p:notesMasterIdLst>
  <p:sldIdLst>
    <p:sldId id="257" r:id="rId3"/>
    <p:sldId id="258" r:id="rId4"/>
    <p:sldId id="328" r:id="rId5"/>
    <p:sldId id="260" r:id="rId6"/>
    <p:sldId id="259" r:id="rId7"/>
    <p:sldId id="280" r:id="rId8"/>
    <p:sldId id="330" r:id="rId9"/>
    <p:sldId id="332" r:id="rId10"/>
    <p:sldId id="269" r:id="rId11"/>
    <p:sldId id="342" r:id="rId12"/>
    <p:sldId id="345" r:id="rId13"/>
    <p:sldId id="334" r:id="rId14"/>
    <p:sldId id="343" r:id="rId15"/>
    <p:sldId id="335" r:id="rId16"/>
    <p:sldId id="344" r:id="rId17"/>
    <p:sldId id="27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904E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02" autoAdjust="0"/>
    <p:restoredTop sz="88934" autoAdjust="0"/>
  </p:normalViewPr>
  <p:slideViewPr>
    <p:cSldViewPr snapToGrid="0">
      <p:cViewPr varScale="1">
        <p:scale>
          <a:sx n="64" d="100"/>
          <a:sy n="64" d="100"/>
        </p:scale>
        <p:origin x="102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3D25C9-C392-42B0-A105-BF9DF331BC1B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974927-ADC0-4F85-968E-41B53E2319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3629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Cách</a:t>
            </a:r>
            <a:r>
              <a:rPr lang="en-US" dirty="0"/>
              <a:t> </a:t>
            </a:r>
            <a:r>
              <a:rPr lang="en-US" dirty="0" err="1"/>
              <a:t>chơi</a:t>
            </a:r>
            <a:r>
              <a:rPr lang="en-US" dirty="0"/>
              <a:t>: </a:t>
            </a: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,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xong</a:t>
            </a:r>
            <a:r>
              <a:rPr lang="en-US" dirty="0"/>
              <a:t> </a:t>
            </a: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hộp</a:t>
            </a:r>
            <a:r>
              <a:rPr lang="en-US" dirty="0"/>
              <a:t> </a:t>
            </a:r>
            <a:r>
              <a:rPr lang="en-US" dirty="0" err="1"/>
              <a:t>quà</a:t>
            </a:r>
            <a:r>
              <a:rPr lang="en-US" dirty="0"/>
              <a:t> </a:t>
            </a:r>
            <a:r>
              <a:rPr lang="en-US" dirty="0" err="1"/>
              <a:t>góc</a:t>
            </a:r>
            <a:r>
              <a:rPr lang="en-US" dirty="0"/>
              <a:t> </a:t>
            </a:r>
            <a:r>
              <a:rPr lang="en-US" dirty="0" err="1"/>
              <a:t>màn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lại</a:t>
            </a:r>
            <a:r>
              <a:rPr lang="en-US" dirty="0"/>
              <a:t> slide, </a:t>
            </a: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hộp</a:t>
            </a:r>
            <a:r>
              <a:rPr lang="en-US" dirty="0"/>
              <a:t> </a:t>
            </a:r>
            <a:r>
              <a:rPr lang="en-US" dirty="0" err="1"/>
              <a:t>quà</a:t>
            </a:r>
            <a:r>
              <a:rPr lang="en-US" dirty="0"/>
              <a:t> </a:t>
            </a:r>
            <a:r>
              <a:rPr lang="en-US" dirty="0" err="1"/>
              <a:t>phía</a:t>
            </a:r>
            <a:r>
              <a:rPr lang="en-US" dirty="0"/>
              <a:t> </a:t>
            </a:r>
            <a:r>
              <a:rPr lang="en-US" dirty="0" err="1"/>
              <a:t>dưới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mở</a:t>
            </a:r>
            <a:r>
              <a:rPr lang="en-US" dirty="0"/>
              <a:t> </a:t>
            </a:r>
            <a:r>
              <a:rPr lang="en-US" dirty="0" err="1"/>
              <a:t>quà</a:t>
            </a:r>
            <a:r>
              <a:rPr lang="en-US" dirty="0"/>
              <a:t> </a:t>
            </a:r>
            <a:r>
              <a:rPr lang="en-US" dirty="0" err="1"/>
              <a:t>tặng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974927-ADC0-4F85-968E-41B53E23199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569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3.emf"/><Relationship Id="rId7" Type="http://schemas.openxmlformats.org/officeDocument/2006/relationships/image" Target="../media/image7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10" Type="http://schemas.openxmlformats.org/officeDocument/2006/relationships/image" Target="../media/image10.emf"/><Relationship Id="rId4" Type="http://schemas.openxmlformats.org/officeDocument/2006/relationships/image" Target="../media/image4.emf"/><Relationship Id="rId9" Type="http://schemas.openxmlformats.org/officeDocument/2006/relationships/image" Target="../media/image9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04DDEA23-F162-44E4-9055-403EDED3A5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21531" y="167002"/>
            <a:ext cx="9470832" cy="6522393"/>
          </a:xfrm>
          <a:prstGeom prst="rect">
            <a:avLst/>
          </a:prstGeom>
        </p:spPr>
      </p:pic>
      <p:sp>
        <p:nvSpPr>
          <p:cNvPr id="8" name="椭圆 7">
            <a:extLst>
              <a:ext uri="{FF2B5EF4-FFF2-40B4-BE49-F238E27FC236}">
                <a16:creationId xmlns:a16="http://schemas.microsoft.com/office/drawing/2014/main" id="{7AE559E8-1AF6-40E0-9FC6-BCBE3B223B04}"/>
              </a:ext>
            </a:extLst>
          </p:cNvPr>
          <p:cNvSpPr/>
          <p:nvPr userDrawn="1"/>
        </p:nvSpPr>
        <p:spPr>
          <a:xfrm>
            <a:off x="2228857" y="-380211"/>
            <a:ext cx="7616821" cy="7616821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F975C8BF-6AD1-4AC6-8615-4441907E5DBE}"/>
              </a:ext>
            </a:extLst>
          </p:cNvPr>
          <p:cNvSpPr/>
          <p:nvPr userDrawn="1"/>
        </p:nvSpPr>
        <p:spPr>
          <a:xfrm>
            <a:off x="3694807" y="927085"/>
            <a:ext cx="4705452" cy="4705452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71B60FF5-1759-4A3F-B198-18C64EA81C71}"/>
              </a:ext>
            </a:extLst>
          </p:cNvPr>
          <p:cNvSpPr/>
          <p:nvPr userDrawn="1"/>
        </p:nvSpPr>
        <p:spPr>
          <a:xfrm>
            <a:off x="4456806" y="1600192"/>
            <a:ext cx="3221142" cy="3221142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7385C0D1-6F0C-46AC-9C89-F4371482C43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032887" y="1512072"/>
            <a:ext cx="2047535" cy="3377312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3AAFB050-9D8A-491A-A4E4-355A7F5E417B}"/>
              </a:ext>
            </a:extLst>
          </p:cNvPr>
          <p:cNvSpPr txBox="1"/>
          <p:nvPr userDrawn="1"/>
        </p:nvSpPr>
        <p:spPr>
          <a:xfrm>
            <a:off x="3460753" y="4254492"/>
            <a:ext cx="5240338" cy="2308324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暑期少儿</a:t>
            </a:r>
            <a:endParaRPr kumimoji="0" lang="en-US" altLang="zh-CN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兴趣班招生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AD8D586D-BC42-4410-848F-AEB6A0E543E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488463" y="885429"/>
            <a:ext cx="2845082" cy="1655703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9E7CB672-AFD4-4A21-8C2B-729B5D4F65E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087675" y="998689"/>
            <a:ext cx="1147956" cy="1026765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62FE7361-A7D9-44BC-8885-427FACB8BF0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588126" y="3875882"/>
            <a:ext cx="1652177" cy="799352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C73DE643-168D-4E38-954D-5A07DC4227BB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721531" y="2184838"/>
            <a:ext cx="1185750" cy="1301067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D298E89C-4551-4C1A-B97F-4D8992FDADD0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448401" y="4055160"/>
            <a:ext cx="1517452" cy="2197451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A1536B18-FD40-4A6D-865D-EE8DBAE369FF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8827466" y="3757025"/>
            <a:ext cx="1549125" cy="994933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46EBC1E2-A3F4-4AC8-B6CD-73C8445D6191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8508908" y="662350"/>
            <a:ext cx="1243125" cy="1243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791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6" presetClass="emph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10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6" presetClass="emph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10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6" presetClass="emph" presetSubtype="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10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2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015ED93-61FB-42CE-8703-D50F7545C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36B1754-A614-4C6C-B635-A9B2773127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CDEC549-69FA-4E38-A2AA-ECB5E61125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774952-38DF-43EB-B2B9-DF49F89FF1CA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2023/2/6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0145644-BB00-4DAC-8D2D-3659AE8BC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3CEA105-9754-487B-BF64-D3C393122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C06A1-A830-45C1-A80E-E7B2DF28D1F5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4631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87073AB-7D9A-4131-AB33-C4129EC10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F1E71FB-D629-4ADF-8BF9-37D9616FCC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CC3CA1E-5F9E-4D49-8A05-995B14B909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793B89B-50A6-4DA7-8E34-CBC9675BCF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774952-38DF-43EB-B2B9-DF49F89FF1CA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2023/2/6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91D7F12-62CC-4D93-A2BF-76F1D6931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75CDF20-8E02-44DF-B643-41E73F057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C06A1-A830-45C1-A80E-E7B2DF28D1F5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8219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C7BBD87-F6F2-4EB2-B051-127BE60E7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9AEFB7-7064-4E6F-B69A-E28CBD2D2A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AAD9C60-EA11-4821-85B2-D876EE99B8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CD3D26D-A981-41D7-8130-7ED2100CF6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802A63BC-9C52-4079-9A5D-DF55DC3BA7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1FD6DE27-000D-4699-9601-DDCFBD4093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774952-38DF-43EB-B2B9-DF49F89FF1CA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2023/2/6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1F0D1C6A-5F8B-4F9C-8C6E-9450EBC3F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85BFD6FB-6894-4BF3-97CB-FC50F4714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C06A1-A830-45C1-A80E-E7B2DF28D1F5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9666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C0C9BFC-577D-48EA-85FE-B01800106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BEB57C43-7894-4AA2-8A08-7C176E6B64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774952-38DF-43EB-B2B9-DF49F89FF1CA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2023/2/6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A3BBAD3-9592-484A-B9B5-FF4F5159C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449592F5-79DB-4218-BBDC-B2F362E53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C06A1-A830-45C1-A80E-E7B2DF28D1F5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4298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A073F50-029D-4189-9618-C660CABB02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774952-38DF-43EB-B2B9-DF49F89FF1CA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2023/2/6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924A0DA-15A9-4122-B9D6-3808D0035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9B57E65-E466-4A52-A637-E9754FA76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C06A1-A830-45C1-A80E-E7B2DF28D1F5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8447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A073F50-029D-4189-9618-C660CABB02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774952-38DF-43EB-B2B9-DF49F89FF1CA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2023/2/6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924A0DA-15A9-4122-B9D6-3808D0035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9B57E65-E466-4A52-A637-E9754FA76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C06A1-A830-45C1-A80E-E7B2DF28D1F5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4859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A073F50-029D-4189-9618-C660CABB02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774952-38DF-43EB-B2B9-DF49F89FF1CA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2023/2/6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924A0DA-15A9-4122-B9D6-3808D0035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9B57E65-E466-4A52-A637-E9754FA76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C06A1-A830-45C1-A80E-E7B2DF28D1F5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0776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A073F50-029D-4189-9618-C660CABB02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774952-38DF-43EB-B2B9-DF49F89FF1CA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2023/2/6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924A0DA-15A9-4122-B9D6-3808D0035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9B57E65-E466-4A52-A637-E9754FA76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C06A1-A830-45C1-A80E-E7B2DF28D1F5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8229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58C1282-D9A5-44C7-9172-B60BB339E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1178D5E-9383-46C4-A444-1DAB96BFC0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0CC6DD1-3FFA-48C4-8B1B-2340F3A6A6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82BA4B5-E52F-4BB5-A9EF-5E0E0959E2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774952-38DF-43EB-B2B9-DF49F89FF1CA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2023/2/6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81DFF25-70C7-46D5-8A77-349BF3AF1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AB96FB2-83A4-43B3-A5B4-9B1FDF416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C06A1-A830-45C1-A80E-E7B2DF28D1F5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5018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35032D-CCEE-4CAC-946F-9E6AD0194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3606972-106E-4AC4-B6C5-8D86691ECE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6703408-7210-4E8B-B9F5-871D27C2C9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014BAEB-3B79-449D-8864-CD67F3CB4A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774952-38DF-43EB-B2B9-DF49F89FF1CA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2023/2/6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44C117B-A5F8-4BCD-970D-EA2BD3C5B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EFB0DB7-B3D4-4632-B887-F565EAB48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C06A1-A830-45C1-A80E-E7B2DF28D1F5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319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9712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23994C4-B144-413E-BE41-7203607FF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DF4DBFD-8736-4A82-8AFB-A2DA73AF20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196E27D-65AF-4E69-A6F7-4DE7E758F3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774952-38DF-43EB-B2B9-DF49F89FF1CA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2023/2/6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ECBA6AD-2B7C-4A08-8D02-399F82670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AD37B3B-CFA6-423A-80AC-675CBBB3F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C06A1-A830-45C1-A80E-E7B2DF28D1F5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8908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1_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23994C4-B144-413E-BE41-7203607FF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DF4DBFD-8736-4A82-8AFB-A2DA73AF20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196E27D-65AF-4E69-A6F7-4DE7E758F3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774952-38DF-43EB-B2B9-DF49F89FF1CA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2023/2/6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ECBA6AD-2B7C-4A08-8D02-399F82670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AD37B3B-CFA6-423A-80AC-675CBBB3F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C06A1-A830-45C1-A80E-E7B2DF28D1F5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5310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ECB9EAC-2F4C-4737-ACFC-E78402C99C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DF49B8E-9312-4BDB-BB85-6073CE2100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82EA9A3-98F4-47DF-805E-18B85230E1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774952-38DF-43EB-B2B9-DF49F89FF1CA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2023/2/6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96039D1-75A2-47C7-8A16-C196F2704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A6CFF2B-39DA-4D60-984E-F4C263D61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C06A1-A830-45C1-A80E-E7B2DF28D1F5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1626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781C743-640D-466B-861C-25880BB48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C18204D-57F5-46D5-B9E5-D4D2FCB7FA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9B247BF-0ABA-42DF-9E96-FDA8ADC46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C87518-6E8A-41BB-A282-E8C0A2691D2E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2023/2/6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25815E2-53BF-4418-8839-D6D142489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E84BD10-1F15-42CB-8CA5-F898C0C3B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E821D5-859A-48F5-8522-80C2AEFEFC60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97129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781C743-640D-466B-861C-25880BB48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C18204D-57F5-46D5-B9E5-D4D2FCB7FA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9B247BF-0ABA-42DF-9E96-FDA8ADC46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C87518-6E8A-41BB-A282-E8C0A2691D2E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2023/2/6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25815E2-53BF-4418-8839-D6D142489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E84BD10-1F15-42CB-8CA5-F898C0C3B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E821D5-859A-48F5-8522-80C2AEFEFC60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60821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3F4C66-997C-436D-8F39-A92F6DD96A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5C8CBB-8C4A-4C56-A2A7-3BFF3E1087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1C4009-1CC3-4C91-B848-1E9F17669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76455-BB80-4B3C-918F-82CA600BB23A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654BEA-3EB5-405D-9772-448EE0829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49B5F8-9EA4-4DC3-8DE1-EA37ADE43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DBA2-F06D-4326-98FF-FF18A8A25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4715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52D1C-36F0-45D0-A732-34BDF3ED4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D19237-A6A6-4B9D-B541-BA36AE5740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EAB58F-A5B3-442A-98BD-4E3A369EB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76455-BB80-4B3C-918F-82CA600BB23A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F84307-9CBB-4632-BC52-347083D7D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4AC3E9-005E-4B2B-9A15-333E71BE9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DBA2-F06D-4326-98FF-FF18A8A25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3956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E32225-9835-4865-A990-CC56698CE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138661-8B30-4A8F-9531-9FC36121F9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5E5890-B2BA-49A1-AF1C-AFF88CC0C9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76455-BB80-4B3C-918F-82CA600BB23A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577197-8B2C-4EED-95C6-6B25D08E8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2BC819-F109-43DF-AE3A-6103E4743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DBA2-F06D-4326-98FF-FF18A8A25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2219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1EFA6-AD41-4F51-A65D-EB7C510EB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1A5EC0-FDFF-47AB-ACD6-9674066FEB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951987-7741-4A3D-9BBA-14978E0072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B0E8F7-AB89-4CDB-B890-86055AFE8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76455-BB80-4B3C-918F-82CA600BB23A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705453-3B6A-47D7-99B8-237B79779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B0F0B0-795B-40C5-A120-82D9B8647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DBA2-F06D-4326-98FF-FF18A8A25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0907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7CEB6-3809-4A97-B74C-87EB9F47E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13049F-C333-45C7-85D5-0127D810A2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824930-B682-4D9E-B204-2513C6E82A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55320A-D991-4465-BFAB-76F1BE6B7C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408AAA-3D93-40DD-9624-58C847E0D6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7AB3049-EE29-465A-959D-4DB6DFBB3D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76455-BB80-4B3C-918F-82CA600BB23A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C47C2E9-D120-4336-8C50-7B1FFEE2B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698E6EC-4B53-4DC9-9DE3-C20919CFC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DBA2-F06D-4326-98FF-FF18A8A25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191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标题和内容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5841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3AF7AE-2E05-4348-ACAE-2B4D6F7FA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2914D7-6A38-443C-9BC3-CF8AA4BBA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76455-BB80-4B3C-918F-82CA600BB23A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21C919-1032-42A3-B89F-2E40F1C08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B4FC2D-5B4B-4016-917B-76D69F394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DBA2-F06D-4326-98FF-FF18A8A25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6607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7546B0-14F8-4FCB-9AFE-DCACD90EB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76455-BB80-4B3C-918F-82CA600BB23A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E53F749-F7C9-487D-9679-9F904DEE0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F00149-9D6F-446B-B1C0-F9494A2F4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DBA2-F06D-4326-98FF-FF18A8A25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52190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CDF9AA-08DD-4534-A6B2-D9D6F9C6C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D97242-75BB-4519-86A2-15B3005937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28836C-18C1-4027-9E1D-EE5A446877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A7B82A-184B-4669-9EE2-5F480D5239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76455-BB80-4B3C-918F-82CA600BB23A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CA6F90-340B-4C22-8A7C-D7003FF96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D7922D-AC0C-43AC-9EA8-EF8CE1868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DBA2-F06D-4326-98FF-FF18A8A25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4100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53F2CF-0BD3-4DFA-BF16-7006593C38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9EEF8D-757B-4D6E-8DAA-1740DF9465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16DA05-F5D3-421E-86EF-441626D241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1AA8D-34CC-4052-879D-7391444BB9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76455-BB80-4B3C-918F-82CA600BB23A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0E02BB-97FD-4F13-A95A-C218370EC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4EF718-19E5-4F9A-8490-27C3CD806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DBA2-F06D-4326-98FF-FF18A8A25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82787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987E7-309C-4200-94DC-B34216B5D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4DD178-3F37-4A0F-980B-AB7986C813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0D6456-25F0-48B0-9806-6072B7C8C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76455-BB80-4B3C-918F-82CA600BB23A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41C3D5-5CB0-4092-A9A7-8013112CF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54195A-477F-4B05-8E1A-8E22671D3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DBA2-F06D-4326-98FF-FF18A8A25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5324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95AA41F-56C8-431C-918F-671A2D9D37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0A9B3E-33F9-4EFC-93D1-E288033D22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0AD7DE-E9B9-4160-BF01-3F07DB6453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76455-BB80-4B3C-918F-82CA600BB23A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3997C7-C356-4A14-81D4-8E3C9D4FB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052F51-5E2D-4856-8844-B61E987D2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DBA2-F06D-4326-98FF-FF18A8A25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285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标题和内容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4731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和内容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9792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和内容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0768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0167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5351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8">
            <a:extLst>
              <a:ext uri="{FF2B5EF4-FFF2-40B4-BE49-F238E27FC236}">
                <a16:creationId xmlns:a16="http://schemas.microsoft.com/office/drawing/2014/main" id="{B4742D61-2262-4FB1-A45F-941FD8930D7B}"/>
              </a:ext>
            </a:extLst>
          </p:cNvPr>
          <p:cNvSpPr/>
          <p:nvPr userDrawn="1"/>
        </p:nvSpPr>
        <p:spPr>
          <a:xfrm>
            <a:off x="1141363" y="821939"/>
            <a:ext cx="9906069" cy="318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67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itchFamily="34" charset="0"/>
                <a:ea typeface="Open Sans" pitchFamily="34" charset="0"/>
                <a:cs typeface="Open Sans" pitchFamily="34" charset="0"/>
              </a:rPr>
              <a:t>Option Strategies Display Your Presentation Idea</a:t>
            </a:r>
            <a:endParaRPr kumimoji="0" lang="id-ID" sz="1467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grpSp>
        <p:nvGrpSpPr>
          <p:cNvPr id="8" name="Group 39">
            <a:extLst>
              <a:ext uri="{FF2B5EF4-FFF2-40B4-BE49-F238E27FC236}">
                <a16:creationId xmlns:a16="http://schemas.microsoft.com/office/drawing/2014/main" id="{A412E5BB-6331-43D4-BB9F-96CE6B0DAD7F}"/>
              </a:ext>
            </a:extLst>
          </p:cNvPr>
          <p:cNvGrpSpPr/>
          <p:nvPr userDrawn="1"/>
        </p:nvGrpSpPr>
        <p:grpSpPr>
          <a:xfrm>
            <a:off x="1141363" y="155209"/>
            <a:ext cx="9906069" cy="625878"/>
            <a:chOff x="857224" y="142876"/>
            <a:chExt cx="7429552" cy="469408"/>
          </a:xfrm>
        </p:grpSpPr>
        <p:sp>
          <p:nvSpPr>
            <p:cNvPr id="9" name="Rectangle 40">
              <a:extLst>
                <a:ext uri="{FF2B5EF4-FFF2-40B4-BE49-F238E27FC236}">
                  <a16:creationId xmlns:a16="http://schemas.microsoft.com/office/drawing/2014/main" id="{BCBD6658-1D15-4275-B160-050954D22FAC}"/>
                </a:ext>
              </a:extLst>
            </p:cNvPr>
            <p:cNvSpPr/>
            <p:nvPr/>
          </p:nvSpPr>
          <p:spPr>
            <a:xfrm>
              <a:off x="857224" y="142876"/>
              <a:ext cx="7429552" cy="4694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3467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 pitchFamily="34" charset="0"/>
                  <a:ea typeface="Open Sans" pitchFamily="34" charset="0"/>
                  <a:cs typeface="Open Sans" pitchFamily="34" charset="0"/>
                </a:rPr>
                <a:t>输入你的标题</a:t>
              </a:r>
              <a:endParaRPr kumimoji="0" lang="id-ID" sz="3467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  <p:cxnSp>
          <p:nvCxnSpPr>
            <p:cNvPr id="10" name="Straight Connector 41">
              <a:extLst>
                <a:ext uri="{FF2B5EF4-FFF2-40B4-BE49-F238E27FC236}">
                  <a16:creationId xmlns:a16="http://schemas.microsoft.com/office/drawing/2014/main" id="{1EBB074B-20E0-46BC-8A7C-FC294EF3AC83}"/>
                </a:ext>
              </a:extLst>
            </p:cNvPr>
            <p:cNvCxnSpPr/>
            <p:nvPr/>
          </p:nvCxnSpPr>
          <p:spPr>
            <a:xfrm rot="5400000">
              <a:off x="3000498" y="385629"/>
              <a:ext cx="286546" cy="1062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42">
              <a:extLst>
                <a:ext uri="{FF2B5EF4-FFF2-40B4-BE49-F238E27FC236}">
                  <a16:creationId xmlns:a16="http://schemas.microsoft.com/office/drawing/2014/main" id="{7C496A79-D3F0-408C-8D3E-9506DA184CD6}"/>
                </a:ext>
              </a:extLst>
            </p:cNvPr>
            <p:cNvCxnSpPr/>
            <p:nvPr/>
          </p:nvCxnSpPr>
          <p:spPr>
            <a:xfrm rot="5400000">
              <a:off x="5858018" y="385629"/>
              <a:ext cx="286546" cy="1062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97311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88A23F0E-E062-44EF-A72E-58F82D79133E}"/>
              </a:ext>
            </a:extLst>
          </p:cNvPr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2087" y="235226"/>
            <a:ext cx="1131935" cy="1131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894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948F205-EA8A-44C2-9250-9ECDE58A6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4AA80E-BF50-4678-8293-A8ED1AA506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235AA5-1717-4964-B908-7674CB5089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976455-BB80-4B3C-918F-82CA600BB23A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38ACA8-0F8D-43E8-8C07-E39994500A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1D27D5-0308-45F0-ACA0-82284EACA0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6CDBA2-F06D-4326-98FF-FF18A8A25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811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7" Type="http://schemas.openxmlformats.org/officeDocument/2006/relationships/image" Target="../media/image46.jp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g"/><Relationship Id="rId5" Type="http://schemas.openxmlformats.org/officeDocument/2006/relationships/image" Target="../media/image44.jpg"/><Relationship Id="rId4" Type="http://schemas.openxmlformats.org/officeDocument/2006/relationships/image" Target="../media/image4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7" Type="http://schemas.openxmlformats.org/officeDocument/2006/relationships/image" Target="../media/image52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g"/><Relationship Id="rId5" Type="http://schemas.openxmlformats.org/officeDocument/2006/relationships/image" Target="../media/image50.jpg"/><Relationship Id="rId4" Type="http://schemas.openxmlformats.org/officeDocument/2006/relationships/image" Target="../media/image4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5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13" Type="http://schemas.openxmlformats.org/officeDocument/2006/relationships/image" Target="../media/image21.png"/><Relationship Id="rId3" Type="http://schemas.openxmlformats.org/officeDocument/2006/relationships/audio" Target="../media/audio1.wav"/><Relationship Id="rId7" Type="http://schemas.openxmlformats.org/officeDocument/2006/relationships/image" Target="../media/image17.gif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16.png"/><Relationship Id="rId11" Type="http://schemas.openxmlformats.org/officeDocument/2006/relationships/slide" Target="slide4.xml"/><Relationship Id="rId5" Type="http://schemas.openxmlformats.org/officeDocument/2006/relationships/image" Target="../media/image15.gif"/><Relationship Id="rId15" Type="http://schemas.openxmlformats.org/officeDocument/2006/relationships/slide" Target="slide5.xml"/><Relationship Id="rId10" Type="http://schemas.openxmlformats.org/officeDocument/2006/relationships/image" Target="../media/image19.png"/><Relationship Id="rId4" Type="http://schemas.openxmlformats.org/officeDocument/2006/relationships/image" Target="../media/image14.png"/><Relationship Id="rId9" Type="http://schemas.openxmlformats.org/officeDocument/2006/relationships/slide" Target="slide3.xml"/><Relationship Id="rId1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18.gif"/><Relationship Id="rId5" Type="http://schemas.openxmlformats.org/officeDocument/2006/relationships/slide" Target="slide2.xml"/><Relationship Id="rId4" Type="http://schemas.openxmlformats.org/officeDocument/2006/relationships/image" Target="../media/image2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23.jpeg"/><Relationship Id="rId5" Type="http://schemas.openxmlformats.org/officeDocument/2006/relationships/image" Target="../media/image17.gif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7" Type="http://schemas.openxmlformats.org/officeDocument/2006/relationships/image" Target="../media/image29.pn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7" Type="http://schemas.openxmlformats.org/officeDocument/2006/relationships/image" Target="../media/image39.png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38.png"/><Relationship Id="rId5" Type="http://schemas.openxmlformats.org/officeDocument/2006/relationships/image" Target="../media/image37.emf"/><Relationship Id="rId4" Type="http://schemas.openxmlformats.org/officeDocument/2006/relationships/image" Target="../media/image3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06E2B0A-F192-40DD-91AA-162A55974B32}"/>
              </a:ext>
            </a:extLst>
          </p:cNvPr>
          <p:cNvGrpSpPr/>
          <p:nvPr/>
        </p:nvGrpSpPr>
        <p:grpSpPr>
          <a:xfrm rot="8308358">
            <a:off x="-6076182" y="-7170011"/>
            <a:ext cx="8337520" cy="11962884"/>
            <a:chOff x="-3518727" y="-3068073"/>
            <a:chExt cx="8337520" cy="11962884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D2F382CD-3269-45DF-AA15-7A47C65818E0}"/>
                </a:ext>
              </a:extLst>
            </p:cNvPr>
            <p:cNvSpPr/>
            <p:nvPr/>
          </p:nvSpPr>
          <p:spPr>
            <a:xfrm rot="20691016">
              <a:off x="-2484619" y="-3068073"/>
              <a:ext cx="7303412" cy="11906050"/>
            </a:xfrm>
            <a:custGeom>
              <a:avLst/>
              <a:gdLst>
                <a:gd name="connsiteX0" fmla="*/ 1892356 w 7303412"/>
                <a:gd name="connsiteY0" fmla="*/ 623615 h 11906050"/>
                <a:gd name="connsiteX1" fmla="*/ 4235986 w 7303412"/>
                <a:gd name="connsiteY1" fmla="*/ 2810524 h 11906050"/>
                <a:gd name="connsiteX2" fmla="*/ 4478992 w 7303412"/>
                <a:gd name="connsiteY2" fmla="*/ 4197281 h 11906050"/>
                <a:gd name="connsiteX3" fmla="*/ 6003545 w 7303412"/>
                <a:gd name="connsiteY3" fmla="*/ 7540561 h 11906050"/>
                <a:gd name="connsiteX4" fmla="*/ 7213638 w 7303412"/>
                <a:gd name="connsiteY4" fmla="*/ 11906051 h 11906050"/>
                <a:gd name="connsiteX5" fmla="*/ 0 w 7303412"/>
                <a:gd name="connsiteY5" fmla="*/ 11906051 h 11906050"/>
                <a:gd name="connsiteX6" fmla="*/ 0 w 7303412"/>
                <a:gd name="connsiteY6" fmla="*/ 0 h 11906050"/>
                <a:gd name="connsiteX7" fmla="*/ 1892356 w 7303412"/>
                <a:gd name="connsiteY7" fmla="*/ 623615 h 11906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03412" h="11906050">
                  <a:moveTo>
                    <a:pt x="1892356" y="623615"/>
                  </a:moveTo>
                  <a:cubicBezTo>
                    <a:pt x="1892356" y="623615"/>
                    <a:pt x="3536601" y="915252"/>
                    <a:pt x="4235986" y="2810524"/>
                  </a:cubicBezTo>
                  <a:cubicBezTo>
                    <a:pt x="4397990" y="3249645"/>
                    <a:pt x="4475206" y="3721890"/>
                    <a:pt x="4478992" y="4197281"/>
                  </a:cubicBezTo>
                  <a:cubicBezTo>
                    <a:pt x="4483437" y="4772969"/>
                    <a:pt x="4660259" y="6104951"/>
                    <a:pt x="6003545" y="7540561"/>
                  </a:cubicBezTo>
                  <a:cubicBezTo>
                    <a:pt x="7793989" y="9453968"/>
                    <a:pt x="7213638" y="11906051"/>
                    <a:pt x="7213638" y="11906051"/>
                  </a:cubicBezTo>
                  <a:lnTo>
                    <a:pt x="0" y="11906051"/>
                  </a:lnTo>
                  <a:lnTo>
                    <a:pt x="0" y="0"/>
                  </a:lnTo>
                  <a:lnTo>
                    <a:pt x="1892356" y="623615"/>
                  </a:lnTo>
                  <a:close/>
                </a:path>
              </a:pathLst>
            </a:custGeom>
            <a:solidFill>
              <a:srgbClr val="F5B68B"/>
            </a:solidFill>
            <a:ln w="16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B44C9BD7-B26E-41C0-BE2E-4047F902CFC0}"/>
                </a:ext>
              </a:extLst>
            </p:cNvPr>
            <p:cNvSpPr/>
            <p:nvPr/>
          </p:nvSpPr>
          <p:spPr>
            <a:xfrm rot="20691016">
              <a:off x="-3518727" y="-3011240"/>
              <a:ext cx="7303412" cy="11906051"/>
            </a:xfrm>
            <a:custGeom>
              <a:avLst/>
              <a:gdLst>
                <a:gd name="connsiteX0" fmla="*/ 1892356 w 7303412"/>
                <a:gd name="connsiteY0" fmla="*/ 623615 h 11906051"/>
                <a:gd name="connsiteX1" fmla="*/ 4235986 w 7303412"/>
                <a:gd name="connsiteY1" fmla="*/ 2810524 h 11906051"/>
                <a:gd name="connsiteX2" fmla="*/ 4478992 w 7303412"/>
                <a:gd name="connsiteY2" fmla="*/ 4197281 h 11906051"/>
                <a:gd name="connsiteX3" fmla="*/ 6003545 w 7303412"/>
                <a:gd name="connsiteY3" fmla="*/ 7540561 h 11906051"/>
                <a:gd name="connsiteX4" fmla="*/ 7213638 w 7303412"/>
                <a:gd name="connsiteY4" fmla="*/ 11906052 h 11906051"/>
                <a:gd name="connsiteX5" fmla="*/ 0 w 7303412"/>
                <a:gd name="connsiteY5" fmla="*/ 11906052 h 11906051"/>
                <a:gd name="connsiteX6" fmla="*/ 0 w 7303412"/>
                <a:gd name="connsiteY6" fmla="*/ 0 h 11906051"/>
                <a:gd name="connsiteX7" fmla="*/ 1892356 w 7303412"/>
                <a:gd name="connsiteY7" fmla="*/ 623615 h 11906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03412" h="11906051">
                  <a:moveTo>
                    <a:pt x="1892356" y="623615"/>
                  </a:moveTo>
                  <a:cubicBezTo>
                    <a:pt x="1892356" y="623615"/>
                    <a:pt x="3536601" y="915252"/>
                    <a:pt x="4235986" y="2810524"/>
                  </a:cubicBezTo>
                  <a:cubicBezTo>
                    <a:pt x="4397990" y="3249645"/>
                    <a:pt x="4475206" y="3721890"/>
                    <a:pt x="4478992" y="4197281"/>
                  </a:cubicBezTo>
                  <a:cubicBezTo>
                    <a:pt x="4483437" y="4772968"/>
                    <a:pt x="4660259" y="6104951"/>
                    <a:pt x="6003545" y="7540561"/>
                  </a:cubicBezTo>
                  <a:cubicBezTo>
                    <a:pt x="7793989" y="9453967"/>
                    <a:pt x="7213638" y="11906052"/>
                    <a:pt x="7213638" y="11906052"/>
                  </a:cubicBezTo>
                  <a:lnTo>
                    <a:pt x="0" y="11906052"/>
                  </a:lnTo>
                  <a:lnTo>
                    <a:pt x="0" y="0"/>
                  </a:lnTo>
                  <a:lnTo>
                    <a:pt x="1892356" y="623615"/>
                  </a:lnTo>
                  <a:close/>
                </a:path>
              </a:pathLst>
            </a:custGeom>
            <a:solidFill>
              <a:srgbClr val="ED7D31"/>
            </a:solidFill>
            <a:ln w="16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</p:grpSp>
      <p:pic>
        <p:nvPicPr>
          <p:cNvPr id="7" name="图片 32">
            <a:extLst>
              <a:ext uri="{FF2B5EF4-FFF2-40B4-BE49-F238E27FC236}">
                <a16:creationId xmlns:a16="http://schemas.microsoft.com/office/drawing/2014/main" id="{6C397671-A7C8-4F46-81B4-2CA188C022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6519" y="588396"/>
            <a:ext cx="1390224" cy="2262059"/>
          </a:xfrm>
          <a:prstGeom prst="rect">
            <a:avLst/>
          </a:prstGeom>
        </p:spPr>
      </p:pic>
      <p:pic>
        <p:nvPicPr>
          <p:cNvPr id="8" name="Picture 7" descr="Logo&#10;&#10;Description automatically generated with medium confidence">
            <a:extLst>
              <a:ext uri="{FF2B5EF4-FFF2-40B4-BE49-F238E27FC236}">
                <a16:creationId xmlns:a16="http://schemas.microsoft.com/office/drawing/2014/main" id="{A4D7893A-E694-4075-B5E5-682B92DB1C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0541" y="866491"/>
            <a:ext cx="6603768" cy="2899899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5FEB18C9-1FED-466C-855D-2D325E5DA67C}"/>
              </a:ext>
            </a:extLst>
          </p:cNvPr>
          <p:cNvGrpSpPr/>
          <p:nvPr/>
        </p:nvGrpSpPr>
        <p:grpSpPr>
          <a:xfrm rot="18914589">
            <a:off x="1724132" y="2309784"/>
            <a:ext cx="8337520" cy="11962884"/>
            <a:chOff x="-3518727" y="-3068073"/>
            <a:chExt cx="8337520" cy="11962884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BD020A8-02C8-4663-BBA1-3FC94922CC06}"/>
                </a:ext>
              </a:extLst>
            </p:cNvPr>
            <p:cNvSpPr/>
            <p:nvPr/>
          </p:nvSpPr>
          <p:spPr>
            <a:xfrm rot="20691016">
              <a:off x="-2484619" y="-3068073"/>
              <a:ext cx="7303412" cy="11906050"/>
            </a:xfrm>
            <a:custGeom>
              <a:avLst/>
              <a:gdLst>
                <a:gd name="connsiteX0" fmla="*/ 1892356 w 7303412"/>
                <a:gd name="connsiteY0" fmla="*/ 623615 h 11906050"/>
                <a:gd name="connsiteX1" fmla="*/ 4235986 w 7303412"/>
                <a:gd name="connsiteY1" fmla="*/ 2810524 h 11906050"/>
                <a:gd name="connsiteX2" fmla="*/ 4478992 w 7303412"/>
                <a:gd name="connsiteY2" fmla="*/ 4197281 h 11906050"/>
                <a:gd name="connsiteX3" fmla="*/ 6003545 w 7303412"/>
                <a:gd name="connsiteY3" fmla="*/ 7540561 h 11906050"/>
                <a:gd name="connsiteX4" fmla="*/ 7213638 w 7303412"/>
                <a:gd name="connsiteY4" fmla="*/ 11906051 h 11906050"/>
                <a:gd name="connsiteX5" fmla="*/ 0 w 7303412"/>
                <a:gd name="connsiteY5" fmla="*/ 11906051 h 11906050"/>
                <a:gd name="connsiteX6" fmla="*/ 0 w 7303412"/>
                <a:gd name="connsiteY6" fmla="*/ 0 h 11906050"/>
                <a:gd name="connsiteX7" fmla="*/ 1892356 w 7303412"/>
                <a:gd name="connsiteY7" fmla="*/ 623615 h 11906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03412" h="11906050">
                  <a:moveTo>
                    <a:pt x="1892356" y="623615"/>
                  </a:moveTo>
                  <a:cubicBezTo>
                    <a:pt x="1892356" y="623615"/>
                    <a:pt x="3536601" y="915252"/>
                    <a:pt x="4235986" y="2810524"/>
                  </a:cubicBezTo>
                  <a:cubicBezTo>
                    <a:pt x="4397990" y="3249645"/>
                    <a:pt x="4475206" y="3721890"/>
                    <a:pt x="4478992" y="4197281"/>
                  </a:cubicBezTo>
                  <a:cubicBezTo>
                    <a:pt x="4483437" y="4772969"/>
                    <a:pt x="4660259" y="6104951"/>
                    <a:pt x="6003545" y="7540561"/>
                  </a:cubicBezTo>
                  <a:cubicBezTo>
                    <a:pt x="7793989" y="9453968"/>
                    <a:pt x="7213638" y="11906051"/>
                    <a:pt x="7213638" y="11906051"/>
                  </a:cubicBezTo>
                  <a:lnTo>
                    <a:pt x="0" y="11906051"/>
                  </a:lnTo>
                  <a:lnTo>
                    <a:pt x="0" y="0"/>
                  </a:lnTo>
                  <a:lnTo>
                    <a:pt x="1892356" y="623615"/>
                  </a:lnTo>
                  <a:close/>
                </a:path>
              </a:pathLst>
            </a:custGeom>
            <a:solidFill>
              <a:srgbClr val="F5B68B"/>
            </a:solidFill>
            <a:ln w="16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379089E-4C84-473B-9B3E-5828B9FB6A14}"/>
                </a:ext>
              </a:extLst>
            </p:cNvPr>
            <p:cNvSpPr/>
            <p:nvPr/>
          </p:nvSpPr>
          <p:spPr>
            <a:xfrm rot="20691016">
              <a:off x="-3518727" y="-3011240"/>
              <a:ext cx="7303412" cy="11906051"/>
            </a:xfrm>
            <a:custGeom>
              <a:avLst/>
              <a:gdLst>
                <a:gd name="connsiteX0" fmla="*/ 1892356 w 7303412"/>
                <a:gd name="connsiteY0" fmla="*/ 623615 h 11906051"/>
                <a:gd name="connsiteX1" fmla="*/ 4235986 w 7303412"/>
                <a:gd name="connsiteY1" fmla="*/ 2810524 h 11906051"/>
                <a:gd name="connsiteX2" fmla="*/ 4478992 w 7303412"/>
                <a:gd name="connsiteY2" fmla="*/ 4197281 h 11906051"/>
                <a:gd name="connsiteX3" fmla="*/ 6003545 w 7303412"/>
                <a:gd name="connsiteY3" fmla="*/ 7540561 h 11906051"/>
                <a:gd name="connsiteX4" fmla="*/ 7213638 w 7303412"/>
                <a:gd name="connsiteY4" fmla="*/ 11906052 h 11906051"/>
                <a:gd name="connsiteX5" fmla="*/ 0 w 7303412"/>
                <a:gd name="connsiteY5" fmla="*/ 11906052 h 11906051"/>
                <a:gd name="connsiteX6" fmla="*/ 0 w 7303412"/>
                <a:gd name="connsiteY6" fmla="*/ 0 h 11906051"/>
                <a:gd name="connsiteX7" fmla="*/ 1892356 w 7303412"/>
                <a:gd name="connsiteY7" fmla="*/ 623615 h 11906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03412" h="11906051">
                  <a:moveTo>
                    <a:pt x="1892356" y="623615"/>
                  </a:moveTo>
                  <a:cubicBezTo>
                    <a:pt x="1892356" y="623615"/>
                    <a:pt x="3536601" y="915252"/>
                    <a:pt x="4235986" y="2810524"/>
                  </a:cubicBezTo>
                  <a:cubicBezTo>
                    <a:pt x="4397990" y="3249645"/>
                    <a:pt x="4475206" y="3721890"/>
                    <a:pt x="4478992" y="4197281"/>
                  </a:cubicBezTo>
                  <a:cubicBezTo>
                    <a:pt x="4483437" y="4772968"/>
                    <a:pt x="4660259" y="6104951"/>
                    <a:pt x="6003545" y="7540561"/>
                  </a:cubicBezTo>
                  <a:cubicBezTo>
                    <a:pt x="7793989" y="9453967"/>
                    <a:pt x="7213638" y="11906052"/>
                    <a:pt x="7213638" y="11906052"/>
                  </a:cubicBezTo>
                  <a:lnTo>
                    <a:pt x="0" y="11906052"/>
                  </a:lnTo>
                  <a:lnTo>
                    <a:pt x="0" y="0"/>
                  </a:lnTo>
                  <a:lnTo>
                    <a:pt x="1892356" y="623615"/>
                  </a:lnTo>
                  <a:close/>
                </a:path>
              </a:pathLst>
            </a:custGeom>
            <a:solidFill>
              <a:srgbClr val="ED7D31"/>
            </a:solidFill>
            <a:ln w="16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</p:grpSp>
      <p:pic>
        <p:nvPicPr>
          <p:cNvPr id="9" name="Picture 8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0CDBAF9D-5349-42A0-899E-0F0399F2B8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7712" y="1477015"/>
            <a:ext cx="5526114" cy="5526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102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0" presetID="2" presetClass="entr" presetSubtype="1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0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9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2834296"/>
              </p:ext>
            </p:extLst>
          </p:nvPr>
        </p:nvGraphicFramePr>
        <p:xfrm>
          <a:off x="353291" y="876638"/>
          <a:ext cx="11430000" cy="5441034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51916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383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733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Tên</a:t>
                      </a:r>
                      <a:r>
                        <a:rPr lang="en-US" sz="2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vật</a:t>
                      </a:r>
                      <a:r>
                        <a:rPr lang="en-US" sz="2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liệu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Tính</a:t>
                      </a:r>
                      <a:r>
                        <a:rPr lang="en-US" sz="2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chất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8509"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Ống</a:t>
                      </a:r>
                      <a:r>
                        <a:rPr lang="en-US" sz="2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hút</a:t>
                      </a:r>
                      <a:r>
                        <a:rPr lang="en-US" sz="2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giấy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Mềm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thấm</a:t>
                      </a:r>
                      <a:r>
                        <a:rPr lang="en-US" sz="2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nước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8509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Que 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gỗ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Cứng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2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thấm</a:t>
                      </a:r>
                      <a:r>
                        <a:rPr lang="en-US" sz="2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nước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8509"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Dây</a:t>
                      </a:r>
                      <a:r>
                        <a:rPr lang="en-US" sz="2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buộc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Mềm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thấm</a:t>
                      </a:r>
                      <a:r>
                        <a:rPr lang="en-US" sz="2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nước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6058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Đất</a:t>
                      </a:r>
                      <a:r>
                        <a:rPr lang="en-US" sz="2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nặn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Mềm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không</a:t>
                      </a:r>
                      <a:r>
                        <a:rPr lang="en-US" sz="2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thấm</a:t>
                      </a:r>
                      <a:r>
                        <a:rPr lang="en-US" sz="2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nước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6058"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Giấy</a:t>
                      </a:r>
                      <a:r>
                        <a:rPr lang="en-US" sz="2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bìa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Mềm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2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thấm</a:t>
                      </a:r>
                      <a:r>
                        <a:rPr lang="en-US" sz="2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nước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26058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Pho – 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mếch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Cứng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2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không</a:t>
                      </a:r>
                      <a:r>
                        <a:rPr lang="en-US" sz="2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thấm</a:t>
                      </a:r>
                      <a:r>
                        <a:rPr lang="en-US" sz="2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nước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0582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407F6A5-77AB-484B-A8A1-8ED5FEC595F6}"/>
              </a:ext>
            </a:extLst>
          </p:cNvPr>
          <p:cNvGrpSpPr/>
          <p:nvPr/>
        </p:nvGrpSpPr>
        <p:grpSpPr>
          <a:xfrm>
            <a:off x="0" y="32657"/>
            <a:ext cx="11921491" cy="6825343"/>
            <a:chOff x="217756" y="65357"/>
            <a:chExt cx="11993313" cy="6473286"/>
          </a:xfrm>
          <a:noFill/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A79C82F8-869C-429B-B8DA-42E9948069EB}"/>
                </a:ext>
              </a:extLst>
            </p:cNvPr>
            <p:cNvSpPr/>
            <p:nvPr/>
          </p:nvSpPr>
          <p:spPr>
            <a:xfrm>
              <a:off x="472134" y="220134"/>
              <a:ext cx="11738935" cy="6163734"/>
            </a:xfrm>
            <a:custGeom>
              <a:avLst/>
              <a:gdLst>
                <a:gd name="connsiteX0" fmla="*/ 0 w 11738935"/>
                <a:gd name="connsiteY0" fmla="*/ 1027310 h 6163734"/>
                <a:gd name="connsiteX1" fmla="*/ 1027310 w 11738935"/>
                <a:gd name="connsiteY1" fmla="*/ 0 h 6163734"/>
                <a:gd name="connsiteX2" fmla="*/ 10711625 w 11738935"/>
                <a:gd name="connsiteY2" fmla="*/ 0 h 6163734"/>
                <a:gd name="connsiteX3" fmla="*/ 11738935 w 11738935"/>
                <a:gd name="connsiteY3" fmla="*/ 1027310 h 6163734"/>
                <a:gd name="connsiteX4" fmla="*/ 11738935 w 11738935"/>
                <a:gd name="connsiteY4" fmla="*/ 5136424 h 6163734"/>
                <a:gd name="connsiteX5" fmla="*/ 10711625 w 11738935"/>
                <a:gd name="connsiteY5" fmla="*/ 6163734 h 6163734"/>
                <a:gd name="connsiteX6" fmla="*/ 1027310 w 11738935"/>
                <a:gd name="connsiteY6" fmla="*/ 6163734 h 6163734"/>
                <a:gd name="connsiteX7" fmla="*/ 0 w 11738935"/>
                <a:gd name="connsiteY7" fmla="*/ 5136424 h 6163734"/>
                <a:gd name="connsiteX8" fmla="*/ 0 w 11738935"/>
                <a:gd name="connsiteY8" fmla="*/ 1027310 h 616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738935" h="6163734" fill="none" extrusionOk="0">
                  <a:moveTo>
                    <a:pt x="0" y="1027310"/>
                  </a:moveTo>
                  <a:cubicBezTo>
                    <a:pt x="74804" y="461661"/>
                    <a:pt x="395065" y="66048"/>
                    <a:pt x="1027310" y="0"/>
                  </a:cubicBezTo>
                  <a:cubicBezTo>
                    <a:pt x="4837526" y="-149292"/>
                    <a:pt x="6070245" y="-15801"/>
                    <a:pt x="10711625" y="0"/>
                  </a:cubicBezTo>
                  <a:cubicBezTo>
                    <a:pt x="11268774" y="43553"/>
                    <a:pt x="11820856" y="457479"/>
                    <a:pt x="11738935" y="1027310"/>
                  </a:cubicBezTo>
                  <a:cubicBezTo>
                    <a:pt x="11666246" y="1764727"/>
                    <a:pt x="11830899" y="3092001"/>
                    <a:pt x="11738935" y="5136424"/>
                  </a:cubicBezTo>
                  <a:cubicBezTo>
                    <a:pt x="11703695" y="5706754"/>
                    <a:pt x="11268353" y="6170046"/>
                    <a:pt x="10711625" y="6163734"/>
                  </a:cubicBezTo>
                  <a:cubicBezTo>
                    <a:pt x="6031130" y="6133955"/>
                    <a:pt x="4424824" y="6071973"/>
                    <a:pt x="1027310" y="6163734"/>
                  </a:cubicBezTo>
                  <a:cubicBezTo>
                    <a:pt x="469192" y="6148488"/>
                    <a:pt x="-45324" y="5718171"/>
                    <a:pt x="0" y="5136424"/>
                  </a:cubicBezTo>
                  <a:cubicBezTo>
                    <a:pt x="-30974" y="4677568"/>
                    <a:pt x="-62159" y="3054072"/>
                    <a:pt x="0" y="1027310"/>
                  </a:cubicBezTo>
                  <a:close/>
                </a:path>
                <a:path w="11738935" h="6163734" stroke="0" extrusionOk="0">
                  <a:moveTo>
                    <a:pt x="0" y="1027310"/>
                  </a:moveTo>
                  <a:cubicBezTo>
                    <a:pt x="-32305" y="467790"/>
                    <a:pt x="535297" y="-74531"/>
                    <a:pt x="1027310" y="0"/>
                  </a:cubicBezTo>
                  <a:cubicBezTo>
                    <a:pt x="5849419" y="28352"/>
                    <a:pt x="8079587" y="106290"/>
                    <a:pt x="10711625" y="0"/>
                  </a:cubicBezTo>
                  <a:cubicBezTo>
                    <a:pt x="11349642" y="-66416"/>
                    <a:pt x="11718134" y="418924"/>
                    <a:pt x="11738935" y="1027310"/>
                  </a:cubicBezTo>
                  <a:cubicBezTo>
                    <a:pt x="11619338" y="2267528"/>
                    <a:pt x="11577927" y="4307684"/>
                    <a:pt x="11738935" y="5136424"/>
                  </a:cubicBezTo>
                  <a:cubicBezTo>
                    <a:pt x="11789297" y="5648271"/>
                    <a:pt x="11224653" y="6130587"/>
                    <a:pt x="10711625" y="6163734"/>
                  </a:cubicBezTo>
                  <a:cubicBezTo>
                    <a:pt x="9604187" y="6046505"/>
                    <a:pt x="2381048" y="6131497"/>
                    <a:pt x="1027310" y="6163734"/>
                  </a:cubicBezTo>
                  <a:cubicBezTo>
                    <a:pt x="475657" y="6078151"/>
                    <a:pt x="-41870" y="5752482"/>
                    <a:pt x="0" y="5136424"/>
                  </a:cubicBezTo>
                  <a:cubicBezTo>
                    <a:pt x="-57225" y="4632224"/>
                    <a:pt x="130478" y="2856224"/>
                    <a:pt x="0" y="1027310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rgbClr val="A3A901"/>
              </a:solidFill>
              <a:extLst>
                <a:ext uri="{C807C97D-BFC1-408E-A445-0C87EB9F89A2}">
                  <ask:lineSketchStyleProps xmlns:ask="http://schemas.microsoft.com/office/drawing/2018/sketchyshapes" xmlns="" sd="4184682687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A85C8C51-598D-411B-B6A5-8C3A3BAB1DCD}"/>
                </a:ext>
              </a:extLst>
            </p:cNvPr>
            <p:cNvSpPr/>
            <p:nvPr/>
          </p:nvSpPr>
          <p:spPr>
            <a:xfrm>
              <a:off x="372533" y="220134"/>
              <a:ext cx="11684000" cy="6163734"/>
            </a:xfrm>
            <a:custGeom>
              <a:avLst/>
              <a:gdLst>
                <a:gd name="connsiteX0" fmla="*/ 0 w 11684000"/>
                <a:gd name="connsiteY0" fmla="*/ 1027310 h 6163734"/>
                <a:gd name="connsiteX1" fmla="*/ 1027310 w 11684000"/>
                <a:gd name="connsiteY1" fmla="*/ 0 h 6163734"/>
                <a:gd name="connsiteX2" fmla="*/ 10656690 w 11684000"/>
                <a:gd name="connsiteY2" fmla="*/ 0 h 6163734"/>
                <a:gd name="connsiteX3" fmla="*/ 11684000 w 11684000"/>
                <a:gd name="connsiteY3" fmla="*/ 1027310 h 6163734"/>
                <a:gd name="connsiteX4" fmla="*/ 11684000 w 11684000"/>
                <a:gd name="connsiteY4" fmla="*/ 5136424 h 6163734"/>
                <a:gd name="connsiteX5" fmla="*/ 10656690 w 11684000"/>
                <a:gd name="connsiteY5" fmla="*/ 6163734 h 6163734"/>
                <a:gd name="connsiteX6" fmla="*/ 1027310 w 11684000"/>
                <a:gd name="connsiteY6" fmla="*/ 6163734 h 6163734"/>
                <a:gd name="connsiteX7" fmla="*/ 0 w 11684000"/>
                <a:gd name="connsiteY7" fmla="*/ 5136424 h 6163734"/>
                <a:gd name="connsiteX8" fmla="*/ 0 w 11684000"/>
                <a:gd name="connsiteY8" fmla="*/ 1027310 h 616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684000" h="6163734" fill="none" extrusionOk="0">
                  <a:moveTo>
                    <a:pt x="0" y="1027310"/>
                  </a:moveTo>
                  <a:cubicBezTo>
                    <a:pt x="74804" y="461661"/>
                    <a:pt x="395065" y="66048"/>
                    <a:pt x="1027310" y="0"/>
                  </a:cubicBezTo>
                  <a:cubicBezTo>
                    <a:pt x="5305919" y="-149292"/>
                    <a:pt x="6595192" y="-15801"/>
                    <a:pt x="10656690" y="0"/>
                  </a:cubicBezTo>
                  <a:cubicBezTo>
                    <a:pt x="11213839" y="43553"/>
                    <a:pt x="11765921" y="457479"/>
                    <a:pt x="11684000" y="1027310"/>
                  </a:cubicBezTo>
                  <a:cubicBezTo>
                    <a:pt x="11611311" y="1764727"/>
                    <a:pt x="11775964" y="3092001"/>
                    <a:pt x="11684000" y="5136424"/>
                  </a:cubicBezTo>
                  <a:cubicBezTo>
                    <a:pt x="11648760" y="5706754"/>
                    <a:pt x="11213418" y="6170046"/>
                    <a:pt x="10656690" y="6163734"/>
                  </a:cubicBezTo>
                  <a:cubicBezTo>
                    <a:pt x="8527607" y="6133955"/>
                    <a:pt x="3810361" y="6071973"/>
                    <a:pt x="1027310" y="6163734"/>
                  </a:cubicBezTo>
                  <a:cubicBezTo>
                    <a:pt x="469192" y="6148488"/>
                    <a:pt x="-45324" y="5718171"/>
                    <a:pt x="0" y="5136424"/>
                  </a:cubicBezTo>
                  <a:cubicBezTo>
                    <a:pt x="-30974" y="4677568"/>
                    <a:pt x="-62159" y="3054072"/>
                    <a:pt x="0" y="1027310"/>
                  </a:cubicBezTo>
                  <a:close/>
                </a:path>
                <a:path w="11684000" h="6163734" stroke="0" extrusionOk="0">
                  <a:moveTo>
                    <a:pt x="0" y="1027310"/>
                  </a:moveTo>
                  <a:cubicBezTo>
                    <a:pt x="-32305" y="467790"/>
                    <a:pt x="535297" y="-74531"/>
                    <a:pt x="1027310" y="0"/>
                  </a:cubicBezTo>
                  <a:cubicBezTo>
                    <a:pt x="3062595" y="28352"/>
                    <a:pt x="6739809" y="106290"/>
                    <a:pt x="10656690" y="0"/>
                  </a:cubicBezTo>
                  <a:cubicBezTo>
                    <a:pt x="11294707" y="-66416"/>
                    <a:pt x="11663199" y="418924"/>
                    <a:pt x="11684000" y="1027310"/>
                  </a:cubicBezTo>
                  <a:cubicBezTo>
                    <a:pt x="11564403" y="2267528"/>
                    <a:pt x="11522992" y="4307684"/>
                    <a:pt x="11684000" y="5136424"/>
                  </a:cubicBezTo>
                  <a:cubicBezTo>
                    <a:pt x="11734362" y="5648271"/>
                    <a:pt x="11169718" y="6130587"/>
                    <a:pt x="10656690" y="6163734"/>
                  </a:cubicBezTo>
                  <a:cubicBezTo>
                    <a:pt x="6042143" y="6046505"/>
                    <a:pt x="4670391" y="6131497"/>
                    <a:pt x="1027310" y="6163734"/>
                  </a:cubicBezTo>
                  <a:cubicBezTo>
                    <a:pt x="475657" y="6078151"/>
                    <a:pt x="-41870" y="5752482"/>
                    <a:pt x="0" y="5136424"/>
                  </a:cubicBezTo>
                  <a:cubicBezTo>
                    <a:pt x="-57225" y="4632224"/>
                    <a:pt x="130478" y="2856224"/>
                    <a:pt x="0" y="1027310"/>
                  </a:cubicBezTo>
                  <a:close/>
                </a:path>
              </a:pathLst>
            </a:custGeom>
            <a:grpFill/>
            <a:ln w="57150">
              <a:solidFill>
                <a:srgbClr val="F2D670"/>
              </a:solidFill>
              <a:extLst>
                <a:ext uri="{C807C97D-BFC1-408E-A445-0C87EB9F89A2}">
                  <ask:lineSketchStyleProps xmlns:ask="http://schemas.microsoft.com/office/drawing/2018/sketchyshapes" xmlns="" sd="4184682687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F504420C-5B3B-4718-9C46-243D5525E395}"/>
                </a:ext>
              </a:extLst>
            </p:cNvPr>
            <p:cNvSpPr/>
            <p:nvPr/>
          </p:nvSpPr>
          <p:spPr>
            <a:xfrm>
              <a:off x="11284753" y="6074315"/>
              <a:ext cx="309553" cy="309553"/>
            </a:xfrm>
            <a:prstGeom prst="ellipse">
              <a:avLst/>
            </a:prstGeom>
            <a:solidFill>
              <a:srgbClr val="F89F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A1080226-A7A7-45FF-B9A3-C1B18962CF2F}"/>
                </a:ext>
              </a:extLst>
            </p:cNvPr>
            <p:cNvSpPr/>
            <p:nvPr/>
          </p:nvSpPr>
          <p:spPr>
            <a:xfrm>
              <a:off x="11824248" y="807775"/>
              <a:ext cx="309553" cy="309553"/>
            </a:xfrm>
            <a:prstGeom prst="ellipse">
              <a:avLst/>
            </a:prstGeom>
            <a:solidFill>
              <a:srgbClr val="A3A901"/>
            </a:solidFill>
            <a:ln>
              <a:solidFill>
                <a:srgbClr val="A3A9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5D3E9F28-95BE-437A-8DC0-2121D104E317}"/>
                </a:ext>
              </a:extLst>
            </p:cNvPr>
            <p:cNvSpPr/>
            <p:nvPr/>
          </p:nvSpPr>
          <p:spPr>
            <a:xfrm>
              <a:off x="217756" y="966907"/>
              <a:ext cx="309553" cy="309553"/>
            </a:xfrm>
            <a:prstGeom prst="ellipse">
              <a:avLst/>
            </a:prstGeom>
            <a:solidFill>
              <a:srgbClr val="F2D6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6713673F-546D-4CDC-BA06-57A1E6A5FEC7}"/>
                </a:ext>
              </a:extLst>
            </p:cNvPr>
            <p:cNvSpPr/>
            <p:nvPr/>
          </p:nvSpPr>
          <p:spPr>
            <a:xfrm>
              <a:off x="802603" y="6074314"/>
              <a:ext cx="309553" cy="309553"/>
            </a:xfrm>
            <a:prstGeom prst="ellipse">
              <a:avLst/>
            </a:prstGeom>
            <a:solidFill>
              <a:srgbClr val="F2D6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9B0BEDF4-55AB-4F9F-9E5B-4411C38679E7}"/>
                </a:ext>
              </a:extLst>
            </p:cNvPr>
            <p:cNvSpPr/>
            <p:nvPr/>
          </p:nvSpPr>
          <p:spPr>
            <a:xfrm>
              <a:off x="4184438" y="65357"/>
              <a:ext cx="309553" cy="309553"/>
            </a:xfrm>
            <a:prstGeom prst="ellipse">
              <a:avLst/>
            </a:prstGeom>
            <a:solidFill>
              <a:srgbClr val="A3A9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0FDAE935-C0C7-425B-8E45-B1EB030DE9C0}"/>
                </a:ext>
              </a:extLst>
            </p:cNvPr>
            <p:cNvSpPr/>
            <p:nvPr/>
          </p:nvSpPr>
          <p:spPr>
            <a:xfrm>
              <a:off x="7980920" y="6229090"/>
              <a:ext cx="309553" cy="309553"/>
            </a:xfrm>
            <a:prstGeom prst="ellipse">
              <a:avLst/>
            </a:prstGeom>
            <a:solidFill>
              <a:srgbClr val="A3A9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03CACBC6-F479-46FC-BF9E-80CD09B17482}"/>
                </a:ext>
              </a:extLst>
            </p:cNvPr>
            <p:cNvSpPr/>
            <p:nvPr/>
          </p:nvSpPr>
          <p:spPr>
            <a:xfrm>
              <a:off x="267677" y="860323"/>
              <a:ext cx="204457" cy="204457"/>
            </a:xfrm>
            <a:prstGeom prst="ellipse">
              <a:avLst/>
            </a:prstGeom>
            <a:solidFill>
              <a:srgbClr val="A3A9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2" name="Picture 2" descr="Feliz Menino Bonitinho Garoto Com Idéia De Luz | Art drawings for kids,  School art activities, Back to school art activity">
            <a:extLst>
              <a:ext uri="{FF2B5EF4-FFF2-40B4-BE49-F238E27FC236}">
                <a16:creationId xmlns:a16="http://schemas.microsoft.com/office/drawing/2014/main" id="{48D7F5F8-899A-40FB-9B3A-BDAE238E4F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69" b="100000" l="9904" r="89936">
                        <a14:foregroundMark x1="44569" y1="44702" x2="44569" y2="44702"/>
                        <a14:foregroundMark x1="45687" y1="45283" x2="46006" y2="53266"/>
                        <a14:foregroundMark x1="59425" y1="45283" x2="58147" y2="54572"/>
                        <a14:foregroundMark x1="54633" y1="79390" x2="57508" y2="85341"/>
                        <a14:foregroundMark x1="48243" y1="79826" x2="43291" y2="88824"/>
                        <a14:foregroundMark x1="57029" y1="86938" x2="65335" y2="901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92828" y="94351"/>
            <a:ext cx="3103921" cy="3462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983BE633-705A-494F-A69A-0AEAD83EDB34}"/>
              </a:ext>
            </a:extLst>
          </p:cNvPr>
          <p:cNvGrpSpPr/>
          <p:nvPr/>
        </p:nvGrpSpPr>
        <p:grpSpPr>
          <a:xfrm>
            <a:off x="3068938" y="488031"/>
            <a:ext cx="6204379" cy="970323"/>
            <a:chOff x="2873170" y="343910"/>
            <a:chExt cx="4312010" cy="1280575"/>
          </a:xfrm>
        </p:grpSpPr>
        <p:sp>
          <p:nvSpPr>
            <p:cNvPr id="14" name="îṥḷíďê">
              <a:extLst>
                <a:ext uri="{FF2B5EF4-FFF2-40B4-BE49-F238E27FC236}">
                  <a16:creationId xmlns:a16="http://schemas.microsoft.com/office/drawing/2014/main" id="{B54C7C22-C4E2-4866-A15C-F5D94ADEE6CE}"/>
                </a:ext>
              </a:extLst>
            </p:cNvPr>
            <p:cNvSpPr/>
            <p:nvPr/>
          </p:nvSpPr>
          <p:spPr bwMode="auto">
            <a:xfrm>
              <a:off x="2873170" y="343910"/>
              <a:ext cx="4312010" cy="128057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15" name="Google Shape;5317;p41">
              <a:extLst>
                <a:ext uri="{FF2B5EF4-FFF2-40B4-BE49-F238E27FC236}">
                  <a16:creationId xmlns:a16="http://schemas.microsoft.com/office/drawing/2014/main" id="{0415AB75-0800-46C6-86D1-32964921A688}"/>
                </a:ext>
              </a:extLst>
            </p:cNvPr>
            <p:cNvSpPr txBox="1">
              <a:spLocks/>
            </p:cNvSpPr>
            <p:nvPr/>
          </p:nvSpPr>
          <p:spPr>
            <a:xfrm>
              <a:off x="3028609" y="440029"/>
              <a:ext cx="4029916" cy="10040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68569" rIns="68569" bIns="68569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2800"/>
                <a:buFont typeface="Gloria Hallelujah"/>
                <a:buNone/>
                <a:tabLst/>
                <a:defRPr/>
              </a:pPr>
              <a:r>
                <a:rPr kumimoji="0" lang="en-US" sz="54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Ghi</a:t>
              </a:r>
              <a:r>
                <a:rPr kumimoji="0" lang="en-US" sz="54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 </a:t>
              </a:r>
              <a:r>
                <a:rPr kumimoji="0" lang="en-US" sz="54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nhớ</a:t>
              </a:r>
              <a:r>
                <a:rPr kumimoji="0" lang="en-US" sz="54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:</a:t>
              </a:r>
            </a:p>
          </p:txBody>
        </p:sp>
      </p:grpSp>
      <p:sp>
        <p:nvSpPr>
          <p:cNvPr id="16" name="Speech Bubble: Rectangle with Corners Rounded 4">
            <a:extLst>
              <a:ext uri="{FF2B5EF4-FFF2-40B4-BE49-F238E27FC236}">
                <a16:creationId xmlns:a16="http://schemas.microsoft.com/office/drawing/2014/main" id="{3A6185C6-3C3B-4817-8DF2-9E5C265CD1EE}"/>
              </a:ext>
            </a:extLst>
          </p:cNvPr>
          <p:cNvSpPr/>
          <p:nvPr/>
        </p:nvSpPr>
        <p:spPr>
          <a:xfrm flipH="1">
            <a:off x="2657243" y="2721004"/>
            <a:ext cx="8497328" cy="3372827"/>
          </a:xfrm>
          <a:prstGeom prst="wedgeRoundRectCallout">
            <a:avLst>
              <a:gd name="adj1" fmla="val 57055"/>
              <a:gd name="adj2" fmla="val -68532"/>
              <a:gd name="adj3" fmla="val 16667"/>
            </a:avLst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au.</a:t>
            </a:r>
            <a:endParaRPr lang="vi-VN" b="1" dirty="0"/>
          </a:p>
          <a:p>
            <a:r>
              <a:rPr lang="en-US" b="1" dirty="0"/>
              <a:t>VVVV</a:t>
            </a:r>
            <a:endParaRPr lang="vi-VN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2C090F6-022C-4DD7-95B1-093CE3946AE8}"/>
              </a:ext>
            </a:extLst>
          </p:cNvPr>
          <p:cNvSpPr txBox="1"/>
          <p:nvPr/>
        </p:nvSpPr>
        <p:spPr>
          <a:xfrm>
            <a:off x="3402766" y="3372787"/>
            <a:ext cx="75979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thủ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1242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BC8B0BC-55FD-49D9-8660-97995D2D686A}"/>
              </a:ext>
            </a:extLst>
          </p:cNvPr>
          <p:cNvGrpSpPr/>
          <p:nvPr/>
        </p:nvGrpSpPr>
        <p:grpSpPr>
          <a:xfrm>
            <a:off x="43542" y="32657"/>
            <a:ext cx="11921491" cy="6825343"/>
            <a:chOff x="217756" y="65357"/>
            <a:chExt cx="11993313" cy="6473286"/>
          </a:xfrm>
          <a:noFill/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6F6DCA07-41D0-4231-89E3-1726FA310230}"/>
                </a:ext>
              </a:extLst>
            </p:cNvPr>
            <p:cNvSpPr/>
            <p:nvPr/>
          </p:nvSpPr>
          <p:spPr>
            <a:xfrm>
              <a:off x="472134" y="220134"/>
              <a:ext cx="11738935" cy="6163734"/>
            </a:xfrm>
            <a:custGeom>
              <a:avLst/>
              <a:gdLst>
                <a:gd name="connsiteX0" fmla="*/ 0 w 11738935"/>
                <a:gd name="connsiteY0" fmla="*/ 1027310 h 6163734"/>
                <a:gd name="connsiteX1" fmla="*/ 1027310 w 11738935"/>
                <a:gd name="connsiteY1" fmla="*/ 0 h 6163734"/>
                <a:gd name="connsiteX2" fmla="*/ 10711625 w 11738935"/>
                <a:gd name="connsiteY2" fmla="*/ 0 h 6163734"/>
                <a:gd name="connsiteX3" fmla="*/ 11738935 w 11738935"/>
                <a:gd name="connsiteY3" fmla="*/ 1027310 h 6163734"/>
                <a:gd name="connsiteX4" fmla="*/ 11738935 w 11738935"/>
                <a:gd name="connsiteY4" fmla="*/ 5136424 h 6163734"/>
                <a:gd name="connsiteX5" fmla="*/ 10711625 w 11738935"/>
                <a:gd name="connsiteY5" fmla="*/ 6163734 h 6163734"/>
                <a:gd name="connsiteX6" fmla="*/ 1027310 w 11738935"/>
                <a:gd name="connsiteY6" fmla="*/ 6163734 h 6163734"/>
                <a:gd name="connsiteX7" fmla="*/ 0 w 11738935"/>
                <a:gd name="connsiteY7" fmla="*/ 5136424 h 6163734"/>
                <a:gd name="connsiteX8" fmla="*/ 0 w 11738935"/>
                <a:gd name="connsiteY8" fmla="*/ 1027310 h 616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738935" h="6163734" fill="none" extrusionOk="0">
                  <a:moveTo>
                    <a:pt x="0" y="1027310"/>
                  </a:moveTo>
                  <a:cubicBezTo>
                    <a:pt x="74804" y="461661"/>
                    <a:pt x="395065" y="66048"/>
                    <a:pt x="1027310" y="0"/>
                  </a:cubicBezTo>
                  <a:cubicBezTo>
                    <a:pt x="4837526" y="-149292"/>
                    <a:pt x="6070245" y="-15801"/>
                    <a:pt x="10711625" y="0"/>
                  </a:cubicBezTo>
                  <a:cubicBezTo>
                    <a:pt x="11268774" y="43553"/>
                    <a:pt x="11820856" y="457479"/>
                    <a:pt x="11738935" y="1027310"/>
                  </a:cubicBezTo>
                  <a:cubicBezTo>
                    <a:pt x="11666246" y="1764727"/>
                    <a:pt x="11830899" y="3092001"/>
                    <a:pt x="11738935" y="5136424"/>
                  </a:cubicBezTo>
                  <a:cubicBezTo>
                    <a:pt x="11703695" y="5706754"/>
                    <a:pt x="11268353" y="6170046"/>
                    <a:pt x="10711625" y="6163734"/>
                  </a:cubicBezTo>
                  <a:cubicBezTo>
                    <a:pt x="6031130" y="6133955"/>
                    <a:pt x="4424824" y="6071973"/>
                    <a:pt x="1027310" y="6163734"/>
                  </a:cubicBezTo>
                  <a:cubicBezTo>
                    <a:pt x="469192" y="6148488"/>
                    <a:pt x="-45324" y="5718171"/>
                    <a:pt x="0" y="5136424"/>
                  </a:cubicBezTo>
                  <a:cubicBezTo>
                    <a:pt x="-30974" y="4677568"/>
                    <a:pt x="-62159" y="3054072"/>
                    <a:pt x="0" y="1027310"/>
                  </a:cubicBezTo>
                  <a:close/>
                </a:path>
                <a:path w="11738935" h="6163734" stroke="0" extrusionOk="0">
                  <a:moveTo>
                    <a:pt x="0" y="1027310"/>
                  </a:moveTo>
                  <a:cubicBezTo>
                    <a:pt x="-32305" y="467790"/>
                    <a:pt x="535297" y="-74531"/>
                    <a:pt x="1027310" y="0"/>
                  </a:cubicBezTo>
                  <a:cubicBezTo>
                    <a:pt x="5849419" y="28352"/>
                    <a:pt x="8079587" y="106290"/>
                    <a:pt x="10711625" y="0"/>
                  </a:cubicBezTo>
                  <a:cubicBezTo>
                    <a:pt x="11349642" y="-66416"/>
                    <a:pt x="11718134" y="418924"/>
                    <a:pt x="11738935" y="1027310"/>
                  </a:cubicBezTo>
                  <a:cubicBezTo>
                    <a:pt x="11619338" y="2267528"/>
                    <a:pt x="11577927" y="4307684"/>
                    <a:pt x="11738935" y="5136424"/>
                  </a:cubicBezTo>
                  <a:cubicBezTo>
                    <a:pt x="11789297" y="5648271"/>
                    <a:pt x="11224653" y="6130587"/>
                    <a:pt x="10711625" y="6163734"/>
                  </a:cubicBezTo>
                  <a:cubicBezTo>
                    <a:pt x="9604187" y="6046505"/>
                    <a:pt x="2381048" y="6131497"/>
                    <a:pt x="1027310" y="6163734"/>
                  </a:cubicBezTo>
                  <a:cubicBezTo>
                    <a:pt x="475657" y="6078151"/>
                    <a:pt x="-41870" y="5752482"/>
                    <a:pt x="0" y="5136424"/>
                  </a:cubicBezTo>
                  <a:cubicBezTo>
                    <a:pt x="-57225" y="4632224"/>
                    <a:pt x="130478" y="2856224"/>
                    <a:pt x="0" y="1027310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rgbClr val="A3A901"/>
              </a:solidFill>
              <a:extLst>
                <a:ext uri="{C807C97D-BFC1-408E-A445-0C87EB9F89A2}">
                  <ask:lineSketchStyleProps xmlns:ask="http://schemas.microsoft.com/office/drawing/2018/sketchyshapes" xmlns="" sd="4184682687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34F1EEDC-7A39-4A58-94DB-A5A61B1E6854}"/>
                </a:ext>
              </a:extLst>
            </p:cNvPr>
            <p:cNvSpPr/>
            <p:nvPr/>
          </p:nvSpPr>
          <p:spPr>
            <a:xfrm>
              <a:off x="372533" y="220134"/>
              <a:ext cx="11684000" cy="6163734"/>
            </a:xfrm>
            <a:custGeom>
              <a:avLst/>
              <a:gdLst>
                <a:gd name="connsiteX0" fmla="*/ 0 w 11684000"/>
                <a:gd name="connsiteY0" fmla="*/ 1027310 h 6163734"/>
                <a:gd name="connsiteX1" fmla="*/ 1027310 w 11684000"/>
                <a:gd name="connsiteY1" fmla="*/ 0 h 6163734"/>
                <a:gd name="connsiteX2" fmla="*/ 10656690 w 11684000"/>
                <a:gd name="connsiteY2" fmla="*/ 0 h 6163734"/>
                <a:gd name="connsiteX3" fmla="*/ 11684000 w 11684000"/>
                <a:gd name="connsiteY3" fmla="*/ 1027310 h 6163734"/>
                <a:gd name="connsiteX4" fmla="*/ 11684000 w 11684000"/>
                <a:gd name="connsiteY4" fmla="*/ 5136424 h 6163734"/>
                <a:gd name="connsiteX5" fmla="*/ 10656690 w 11684000"/>
                <a:gd name="connsiteY5" fmla="*/ 6163734 h 6163734"/>
                <a:gd name="connsiteX6" fmla="*/ 1027310 w 11684000"/>
                <a:gd name="connsiteY6" fmla="*/ 6163734 h 6163734"/>
                <a:gd name="connsiteX7" fmla="*/ 0 w 11684000"/>
                <a:gd name="connsiteY7" fmla="*/ 5136424 h 6163734"/>
                <a:gd name="connsiteX8" fmla="*/ 0 w 11684000"/>
                <a:gd name="connsiteY8" fmla="*/ 1027310 h 616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684000" h="6163734" fill="none" extrusionOk="0">
                  <a:moveTo>
                    <a:pt x="0" y="1027310"/>
                  </a:moveTo>
                  <a:cubicBezTo>
                    <a:pt x="74804" y="461661"/>
                    <a:pt x="395065" y="66048"/>
                    <a:pt x="1027310" y="0"/>
                  </a:cubicBezTo>
                  <a:cubicBezTo>
                    <a:pt x="5305919" y="-149292"/>
                    <a:pt x="6595192" y="-15801"/>
                    <a:pt x="10656690" y="0"/>
                  </a:cubicBezTo>
                  <a:cubicBezTo>
                    <a:pt x="11213839" y="43553"/>
                    <a:pt x="11765921" y="457479"/>
                    <a:pt x="11684000" y="1027310"/>
                  </a:cubicBezTo>
                  <a:cubicBezTo>
                    <a:pt x="11611311" y="1764727"/>
                    <a:pt x="11775964" y="3092001"/>
                    <a:pt x="11684000" y="5136424"/>
                  </a:cubicBezTo>
                  <a:cubicBezTo>
                    <a:pt x="11648760" y="5706754"/>
                    <a:pt x="11213418" y="6170046"/>
                    <a:pt x="10656690" y="6163734"/>
                  </a:cubicBezTo>
                  <a:cubicBezTo>
                    <a:pt x="8527607" y="6133955"/>
                    <a:pt x="3810361" y="6071973"/>
                    <a:pt x="1027310" y="6163734"/>
                  </a:cubicBezTo>
                  <a:cubicBezTo>
                    <a:pt x="469192" y="6148488"/>
                    <a:pt x="-45324" y="5718171"/>
                    <a:pt x="0" y="5136424"/>
                  </a:cubicBezTo>
                  <a:cubicBezTo>
                    <a:pt x="-30974" y="4677568"/>
                    <a:pt x="-62159" y="3054072"/>
                    <a:pt x="0" y="1027310"/>
                  </a:cubicBezTo>
                  <a:close/>
                </a:path>
                <a:path w="11684000" h="6163734" stroke="0" extrusionOk="0">
                  <a:moveTo>
                    <a:pt x="0" y="1027310"/>
                  </a:moveTo>
                  <a:cubicBezTo>
                    <a:pt x="-32305" y="467790"/>
                    <a:pt x="535297" y="-74531"/>
                    <a:pt x="1027310" y="0"/>
                  </a:cubicBezTo>
                  <a:cubicBezTo>
                    <a:pt x="3062595" y="28352"/>
                    <a:pt x="6739809" y="106290"/>
                    <a:pt x="10656690" y="0"/>
                  </a:cubicBezTo>
                  <a:cubicBezTo>
                    <a:pt x="11294707" y="-66416"/>
                    <a:pt x="11663199" y="418924"/>
                    <a:pt x="11684000" y="1027310"/>
                  </a:cubicBezTo>
                  <a:cubicBezTo>
                    <a:pt x="11564403" y="2267528"/>
                    <a:pt x="11522992" y="4307684"/>
                    <a:pt x="11684000" y="5136424"/>
                  </a:cubicBezTo>
                  <a:cubicBezTo>
                    <a:pt x="11734362" y="5648271"/>
                    <a:pt x="11169718" y="6130587"/>
                    <a:pt x="10656690" y="6163734"/>
                  </a:cubicBezTo>
                  <a:cubicBezTo>
                    <a:pt x="6042143" y="6046505"/>
                    <a:pt x="4670391" y="6131497"/>
                    <a:pt x="1027310" y="6163734"/>
                  </a:cubicBezTo>
                  <a:cubicBezTo>
                    <a:pt x="475657" y="6078151"/>
                    <a:pt x="-41870" y="5752482"/>
                    <a:pt x="0" y="5136424"/>
                  </a:cubicBezTo>
                  <a:cubicBezTo>
                    <a:pt x="-57225" y="4632224"/>
                    <a:pt x="130478" y="2856224"/>
                    <a:pt x="0" y="1027310"/>
                  </a:cubicBezTo>
                  <a:close/>
                </a:path>
              </a:pathLst>
            </a:custGeom>
            <a:grpFill/>
            <a:ln w="57150">
              <a:solidFill>
                <a:srgbClr val="F2D670"/>
              </a:solidFill>
              <a:extLst>
                <a:ext uri="{C807C97D-BFC1-408E-A445-0C87EB9F89A2}">
                  <ask:lineSketchStyleProps xmlns:ask="http://schemas.microsoft.com/office/drawing/2018/sketchyshapes" xmlns="" sd="4184682687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C98669E6-7613-4243-8FBD-8D723CF0AACF}"/>
                </a:ext>
              </a:extLst>
            </p:cNvPr>
            <p:cNvSpPr/>
            <p:nvPr/>
          </p:nvSpPr>
          <p:spPr>
            <a:xfrm>
              <a:off x="11284753" y="6074315"/>
              <a:ext cx="309553" cy="309553"/>
            </a:xfrm>
            <a:prstGeom prst="ellipse">
              <a:avLst/>
            </a:prstGeom>
            <a:solidFill>
              <a:srgbClr val="F89F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7B2306AD-A8C3-43A7-A97C-A1785266890A}"/>
                </a:ext>
              </a:extLst>
            </p:cNvPr>
            <p:cNvSpPr/>
            <p:nvPr/>
          </p:nvSpPr>
          <p:spPr>
            <a:xfrm>
              <a:off x="11824248" y="807775"/>
              <a:ext cx="309553" cy="309553"/>
            </a:xfrm>
            <a:prstGeom prst="ellipse">
              <a:avLst/>
            </a:prstGeom>
            <a:solidFill>
              <a:srgbClr val="A3A901"/>
            </a:solidFill>
            <a:ln>
              <a:solidFill>
                <a:srgbClr val="A3A9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31C6D8D8-1B7C-4A6E-BB50-574889F03E18}"/>
                </a:ext>
              </a:extLst>
            </p:cNvPr>
            <p:cNvSpPr/>
            <p:nvPr/>
          </p:nvSpPr>
          <p:spPr>
            <a:xfrm>
              <a:off x="217756" y="966907"/>
              <a:ext cx="309553" cy="309553"/>
            </a:xfrm>
            <a:prstGeom prst="ellipse">
              <a:avLst/>
            </a:prstGeom>
            <a:solidFill>
              <a:srgbClr val="F2D6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774D0ED0-5BCC-481D-91BF-3895CA7BE156}"/>
                </a:ext>
              </a:extLst>
            </p:cNvPr>
            <p:cNvSpPr/>
            <p:nvPr/>
          </p:nvSpPr>
          <p:spPr>
            <a:xfrm>
              <a:off x="802603" y="6074314"/>
              <a:ext cx="309553" cy="309553"/>
            </a:xfrm>
            <a:prstGeom prst="ellipse">
              <a:avLst/>
            </a:prstGeom>
            <a:solidFill>
              <a:srgbClr val="F2D6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C4A1DFCD-4484-4B7C-BA80-7C6CA59AC564}"/>
                </a:ext>
              </a:extLst>
            </p:cNvPr>
            <p:cNvSpPr/>
            <p:nvPr/>
          </p:nvSpPr>
          <p:spPr>
            <a:xfrm>
              <a:off x="4184438" y="65357"/>
              <a:ext cx="309553" cy="309553"/>
            </a:xfrm>
            <a:prstGeom prst="ellipse">
              <a:avLst/>
            </a:prstGeom>
            <a:solidFill>
              <a:srgbClr val="A3A9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B401DE57-9B6C-4570-AB04-3769C3D9C9D5}"/>
                </a:ext>
              </a:extLst>
            </p:cNvPr>
            <p:cNvSpPr/>
            <p:nvPr/>
          </p:nvSpPr>
          <p:spPr>
            <a:xfrm>
              <a:off x="7980920" y="6229090"/>
              <a:ext cx="309553" cy="309553"/>
            </a:xfrm>
            <a:prstGeom prst="ellipse">
              <a:avLst/>
            </a:prstGeom>
            <a:solidFill>
              <a:srgbClr val="A3A9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605C4593-5962-447D-A494-F97E03A6F476}"/>
                </a:ext>
              </a:extLst>
            </p:cNvPr>
            <p:cNvSpPr/>
            <p:nvPr/>
          </p:nvSpPr>
          <p:spPr>
            <a:xfrm>
              <a:off x="267677" y="860323"/>
              <a:ext cx="204457" cy="204457"/>
            </a:xfrm>
            <a:prstGeom prst="ellipse">
              <a:avLst/>
            </a:prstGeom>
            <a:solidFill>
              <a:srgbClr val="A3A9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6" name="图片 2">
            <a:extLst>
              <a:ext uri="{FF2B5EF4-FFF2-40B4-BE49-F238E27FC236}">
                <a16:creationId xmlns:a16="http://schemas.microsoft.com/office/drawing/2014/main" id="{717C05B2-9BBE-43D2-8732-447AD9E526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319" y="213572"/>
            <a:ext cx="7202914" cy="177532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FE4ED54-97CA-4849-ACDB-9E7F18CB0FB4}"/>
              </a:ext>
            </a:extLst>
          </p:cNvPr>
          <p:cNvSpPr txBox="1"/>
          <p:nvPr/>
        </p:nvSpPr>
        <p:spPr>
          <a:xfrm rot="192740">
            <a:off x="4114041" y="471656"/>
            <a:ext cx="475889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2800" dirty="0">
                <a:solidFill>
                  <a:srgbClr val="0070C0"/>
                </a:solidFill>
              </a:rPr>
              <a:t>Em hãy nêu một số sản phẩm thủ công được tạo ra từ các vật liệu trên?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400" y="4376457"/>
            <a:ext cx="3041227" cy="224333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405" y="4368258"/>
            <a:ext cx="2540156" cy="215515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1026" y="2207531"/>
            <a:ext cx="2865960" cy="204386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405" y="2260208"/>
            <a:ext cx="3104064" cy="199118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142" y="2297568"/>
            <a:ext cx="3691706" cy="1953828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DFE4ED54-97CA-4849-ACDB-9E7F18CB0FB4}"/>
              </a:ext>
            </a:extLst>
          </p:cNvPr>
          <p:cNvSpPr txBox="1"/>
          <p:nvPr/>
        </p:nvSpPr>
        <p:spPr>
          <a:xfrm>
            <a:off x="7603458" y="4726631"/>
            <a:ext cx="409474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2800" b="1" dirty="0" err="1">
                <a:solidFill>
                  <a:srgbClr val="FF0000"/>
                </a:solidFill>
              </a:rPr>
              <a:t>Mỗi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vật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liệu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khác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nhau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có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thể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tạo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ra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các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sản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phẩm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thủ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công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khác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nhau</a:t>
            </a:r>
            <a:r>
              <a:rPr lang="en-US" sz="2800" b="1" dirty="0">
                <a:solidFill>
                  <a:srgbClr val="FF0000"/>
                </a:solidFill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9665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BC8B0BC-55FD-49D9-8660-97995D2D686A}"/>
              </a:ext>
            </a:extLst>
          </p:cNvPr>
          <p:cNvGrpSpPr/>
          <p:nvPr/>
        </p:nvGrpSpPr>
        <p:grpSpPr>
          <a:xfrm>
            <a:off x="0" y="32657"/>
            <a:ext cx="11921491" cy="6825343"/>
            <a:chOff x="217756" y="65357"/>
            <a:chExt cx="11993313" cy="6473286"/>
          </a:xfrm>
          <a:noFill/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6F6DCA07-41D0-4231-89E3-1726FA310230}"/>
                </a:ext>
              </a:extLst>
            </p:cNvPr>
            <p:cNvSpPr/>
            <p:nvPr/>
          </p:nvSpPr>
          <p:spPr>
            <a:xfrm>
              <a:off x="472134" y="220134"/>
              <a:ext cx="11738935" cy="6163734"/>
            </a:xfrm>
            <a:custGeom>
              <a:avLst/>
              <a:gdLst>
                <a:gd name="connsiteX0" fmla="*/ 0 w 11738935"/>
                <a:gd name="connsiteY0" fmla="*/ 1027310 h 6163734"/>
                <a:gd name="connsiteX1" fmla="*/ 1027310 w 11738935"/>
                <a:gd name="connsiteY1" fmla="*/ 0 h 6163734"/>
                <a:gd name="connsiteX2" fmla="*/ 10711625 w 11738935"/>
                <a:gd name="connsiteY2" fmla="*/ 0 h 6163734"/>
                <a:gd name="connsiteX3" fmla="*/ 11738935 w 11738935"/>
                <a:gd name="connsiteY3" fmla="*/ 1027310 h 6163734"/>
                <a:gd name="connsiteX4" fmla="*/ 11738935 w 11738935"/>
                <a:gd name="connsiteY4" fmla="*/ 5136424 h 6163734"/>
                <a:gd name="connsiteX5" fmla="*/ 10711625 w 11738935"/>
                <a:gd name="connsiteY5" fmla="*/ 6163734 h 6163734"/>
                <a:gd name="connsiteX6" fmla="*/ 1027310 w 11738935"/>
                <a:gd name="connsiteY6" fmla="*/ 6163734 h 6163734"/>
                <a:gd name="connsiteX7" fmla="*/ 0 w 11738935"/>
                <a:gd name="connsiteY7" fmla="*/ 5136424 h 6163734"/>
                <a:gd name="connsiteX8" fmla="*/ 0 w 11738935"/>
                <a:gd name="connsiteY8" fmla="*/ 1027310 h 616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738935" h="6163734" fill="none" extrusionOk="0">
                  <a:moveTo>
                    <a:pt x="0" y="1027310"/>
                  </a:moveTo>
                  <a:cubicBezTo>
                    <a:pt x="74804" y="461661"/>
                    <a:pt x="395065" y="66048"/>
                    <a:pt x="1027310" y="0"/>
                  </a:cubicBezTo>
                  <a:cubicBezTo>
                    <a:pt x="4837526" y="-149292"/>
                    <a:pt x="6070245" y="-15801"/>
                    <a:pt x="10711625" y="0"/>
                  </a:cubicBezTo>
                  <a:cubicBezTo>
                    <a:pt x="11268774" y="43553"/>
                    <a:pt x="11820856" y="457479"/>
                    <a:pt x="11738935" y="1027310"/>
                  </a:cubicBezTo>
                  <a:cubicBezTo>
                    <a:pt x="11666246" y="1764727"/>
                    <a:pt x="11830899" y="3092001"/>
                    <a:pt x="11738935" y="5136424"/>
                  </a:cubicBezTo>
                  <a:cubicBezTo>
                    <a:pt x="11703695" y="5706754"/>
                    <a:pt x="11268353" y="6170046"/>
                    <a:pt x="10711625" y="6163734"/>
                  </a:cubicBezTo>
                  <a:cubicBezTo>
                    <a:pt x="6031130" y="6133955"/>
                    <a:pt x="4424824" y="6071973"/>
                    <a:pt x="1027310" y="6163734"/>
                  </a:cubicBezTo>
                  <a:cubicBezTo>
                    <a:pt x="469192" y="6148488"/>
                    <a:pt x="-45324" y="5718171"/>
                    <a:pt x="0" y="5136424"/>
                  </a:cubicBezTo>
                  <a:cubicBezTo>
                    <a:pt x="-30974" y="4677568"/>
                    <a:pt x="-62159" y="3054072"/>
                    <a:pt x="0" y="1027310"/>
                  </a:cubicBezTo>
                  <a:close/>
                </a:path>
                <a:path w="11738935" h="6163734" stroke="0" extrusionOk="0">
                  <a:moveTo>
                    <a:pt x="0" y="1027310"/>
                  </a:moveTo>
                  <a:cubicBezTo>
                    <a:pt x="-32305" y="467790"/>
                    <a:pt x="535297" y="-74531"/>
                    <a:pt x="1027310" y="0"/>
                  </a:cubicBezTo>
                  <a:cubicBezTo>
                    <a:pt x="5849419" y="28352"/>
                    <a:pt x="8079587" y="106290"/>
                    <a:pt x="10711625" y="0"/>
                  </a:cubicBezTo>
                  <a:cubicBezTo>
                    <a:pt x="11349642" y="-66416"/>
                    <a:pt x="11718134" y="418924"/>
                    <a:pt x="11738935" y="1027310"/>
                  </a:cubicBezTo>
                  <a:cubicBezTo>
                    <a:pt x="11619338" y="2267528"/>
                    <a:pt x="11577927" y="4307684"/>
                    <a:pt x="11738935" y="5136424"/>
                  </a:cubicBezTo>
                  <a:cubicBezTo>
                    <a:pt x="11789297" y="5648271"/>
                    <a:pt x="11224653" y="6130587"/>
                    <a:pt x="10711625" y="6163734"/>
                  </a:cubicBezTo>
                  <a:cubicBezTo>
                    <a:pt x="9604187" y="6046505"/>
                    <a:pt x="2381048" y="6131497"/>
                    <a:pt x="1027310" y="6163734"/>
                  </a:cubicBezTo>
                  <a:cubicBezTo>
                    <a:pt x="475657" y="6078151"/>
                    <a:pt x="-41870" y="5752482"/>
                    <a:pt x="0" y="5136424"/>
                  </a:cubicBezTo>
                  <a:cubicBezTo>
                    <a:pt x="-57225" y="4632224"/>
                    <a:pt x="130478" y="2856224"/>
                    <a:pt x="0" y="1027310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rgbClr val="A3A901"/>
              </a:solidFill>
              <a:extLst>
                <a:ext uri="{C807C97D-BFC1-408E-A445-0C87EB9F89A2}">
                  <ask:lineSketchStyleProps xmlns:ask="http://schemas.microsoft.com/office/drawing/2018/sketchyshapes" xmlns="" sd="4184682687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34F1EEDC-7A39-4A58-94DB-A5A61B1E6854}"/>
                </a:ext>
              </a:extLst>
            </p:cNvPr>
            <p:cNvSpPr/>
            <p:nvPr/>
          </p:nvSpPr>
          <p:spPr>
            <a:xfrm>
              <a:off x="372533" y="220134"/>
              <a:ext cx="11684000" cy="6163734"/>
            </a:xfrm>
            <a:custGeom>
              <a:avLst/>
              <a:gdLst>
                <a:gd name="connsiteX0" fmla="*/ 0 w 11684000"/>
                <a:gd name="connsiteY0" fmla="*/ 1027310 h 6163734"/>
                <a:gd name="connsiteX1" fmla="*/ 1027310 w 11684000"/>
                <a:gd name="connsiteY1" fmla="*/ 0 h 6163734"/>
                <a:gd name="connsiteX2" fmla="*/ 10656690 w 11684000"/>
                <a:gd name="connsiteY2" fmla="*/ 0 h 6163734"/>
                <a:gd name="connsiteX3" fmla="*/ 11684000 w 11684000"/>
                <a:gd name="connsiteY3" fmla="*/ 1027310 h 6163734"/>
                <a:gd name="connsiteX4" fmla="*/ 11684000 w 11684000"/>
                <a:gd name="connsiteY4" fmla="*/ 5136424 h 6163734"/>
                <a:gd name="connsiteX5" fmla="*/ 10656690 w 11684000"/>
                <a:gd name="connsiteY5" fmla="*/ 6163734 h 6163734"/>
                <a:gd name="connsiteX6" fmla="*/ 1027310 w 11684000"/>
                <a:gd name="connsiteY6" fmla="*/ 6163734 h 6163734"/>
                <a:gd name="connsiteX7" fmla="*/ 0 w 11684000"/>
                <a:gd name="connsiteY7" fmla="*/ 5136424 h 6163734"/>
                <a:gd name="connsiteX8" fmla="*/ 0 w 11684000"/>
                <a:gd name="connsiteY8" fmla="*/ 1027310 h 616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684000" h="6163734" fill="none" extrusionOk="0">
                  <a:moveTo>
                    <a:pt x="0" y="1027310"/>
                  </a:moveTo>
                  <a:cubicBezTo>
                    <a:pt x="74804" y="461661"/>
                    <a:pt x="395065" y="66048"/>
                    <a:pt x="1027310" y="0"/>
                  </a:cubicBezTo>
                  <a:cubicBezTo>
                    <a:pt x="5305919" y="-149292"/>
                    <a:pt x="6595192" y="-15801"/>
                    <a:pt x="10656690" y="0"/>
                  </a:cubicBezTo>
                  <a:cubicBezTo>
                    <a:pt x="11213839" y="43553"/>
                    <a:pt x="11765921" y="457479"/>
                    <a:pt x="11684000" y="1027310"/>
                  </a:cubicBezTo>
                  <a:cubicBezTo>
                    <a:pt x="11611311" y="1764727"/>
                    <a:pt x="11775964" y="3092001"/>
                    <a:pt x="11684000" y="5136424"/>
                  </a:cubicBezTo>
                  <a:cubicBezTo>
                    <a:pt x="11648760" y="5706754"/>
                    <a:pt x="11213418" y="6170046"/>
                    <a:pt x="10656690" y="6163734"/>
                  </a:cubicBezTo>
                  <a:cubicBezTo>
                    <a:pt x="8527607" y="6133955"/>
                    <a:pt x="3810361" y="6071973"/>
                    <a:pt x="1027310" y="6163734"/>
                  </a:cubicBezTo>
                  <a:cubicBezTo>
                    <a:pt x="469192" y="6148488"/>
                    <a:pt x="-45324" y="5718171"/>
                    <a:pt x="0" y="5136424"/>
                  </a:cubicBezTo>
                  <a:cubicBezTo>
                    <a:pt x="-30974" y="4677568"/>
                    <a:pt x="-62159" y="3054072"/>
                    <a:pt x="0" y="1027310"/>
                  </a:cubicBezTo>
                  <a:close/>
                </a:path>
                <a:path w="11684000" h="6163734" stroke="0" extrusionOk="0">
                  <a:moveTo>
                    <a:pt x="0" y="1027310"/>
                  </a:moveTo>
                  <a:cubicBezTo>
                    <a:pt x="-32305" y="467790"/>
                    <a:pt x="535297" y="-74531"/>
                    <a:pt x="1027310" y="0"/>
                  </a:cubicBezTo>
                  <a:cubicBezTo>
                    <a:pt x="3062595" y="28352"/>
                    <a:pt x="6739809" y="106290"/>
                    <a:pt x="10656690" y="0"/>
                  </a:cubicBezTo>
                  <a:cubicBezTo>
                    <a:pt x="11294707" y="-66416"/>
                    <a:pt x="11663199" y="418924"/>
                    <a:pt x="11684000" y="1027310"/>
                  </a:cubicBezTo>
                  <a:cubicBezTo>
                    <a:pt x="11564403" y="2267528"/>
                    <a:pt x="11522992" y="4307684"/>
                    <a:pt x="11684000" y="5136424"/>
                  </a:cubicBezTo>
                  <a:cubicBezTo>
                    <a:pt x="11734362" y="5648271"/>
                    <a:pt x="11169718" y="6130587"/>
                    <a:pt x="10656690" y="6163734"/>
                  </a:cubicBezTo>
                  <a:cubicBezTo>
                    <a:pt x="6042143" y="6046505"/>
                    <a:pt x="4670391" y="6131497"/>
                    <a:pt x="1027310" y="6163734"/>
                  </a:cubicBezTo>
                  <a:cubicBezTo>
                    <a:pt x="475657" y="6078151"/>
                    <a:pt x="-41870" y="5752482"/>
                    <a:pt x="0" y="5136424"/>
                  </a:cubicBezTo>
                  <a:cubicBezTo>
                    <a:pt x="-57225" y="4632224"/>
                    <a:pt x="130478" y="2856224"/>
                    <a:pt x="0" y="1027310"/>
                  </a:cubicBezTo>
                  <a:close/>
                </a:path>
              </a:pathLst>
            </a:custGeom>
            <a:grpFill/>
            <a:ln w="57150">
              <a:solidFill>
                <a:srgbClr val="F2D670"/>
              </a:solidFill>
              <a:extLst>
                <a:ext uri="{C807C97D-BFC1-408E-A445-0C87EB9F89A2}">
                  <ask:lineSketchStyleProps xmlns:ask="http://schemas.microsoft.com/office/drawing/2018/sketchyshapes" xmlns="" sd="4184682687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C98669E6-7613-4243-8FBD-8D723CF0AACF}"/>
                </a:ext>
              </a:extLst>
            </p:cNvPr>
            <p:cNvSpPr/>
            <p:nvPr/>
          </p:nvSpPr>
          <p:spPr>
            <a:xfrm>
              <a:off x="11284753" y="6074315"/>
              <a:ext cx="309553" cy="309553"/>
            </a:xfrm>
            <a:prstGeom prst="ellipse">
              <a:avLst/>
            </a:prstGeom>
            <a:solidFill>
              <a:srgbClr val="F89F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7B2306AD-A8C3-43A7-A97C-A1785266890A}"/>
                </a:ext>
              </a:extLst>
            </p:cNvPr>
            <p:cNvSpPr/>
            <p:nvPr/>
          </p:nvSpPr>
          <p:spPr>
            <a:xfrm>
              <a:off x="11824248" y="807775"/>
              <a:ext cx="309553" cy="309553"/>
            </a:xfrm>
            <a:prstGeom prst="ellipse">
              <a:avLst/>
            </a:prstGeom>
            <a:solidFill>
              <a:srgbClr val="A3A901"/>
            </a:solidFill>
            <a:ln>
              <a:solidFill>
                <a:srgbClr val="A3A9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31C6D8D8-1B7C-4A6E-BB50-574889F03E18}"/>
                </a:ext>
              </a:extLst>
            </p:cNvPr>
            <p:cNvSpPr/>
            <p:nvPr/>
          </p:nvSpPr>
          <p:spPr>
            <a:xfrm>
              <a:off x="217756" y="966907"/>
              <a:ext cx="309553" cy="309553"/>
            </a:xfrm>
            <a:prstGeom prst="ellipse">
              <a:avLst/>
            </a:prstGeom>
            <a:solidFill>
              <a:srgbClr val="F2D6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774D0ED0-5BCC-481D-91BF-3895CA7BE156}"/>
                </a:ext>
              </a:extLst>
            </p:cNvPr>
            <p:cNvSpPr/>
            <p:nvPr/>
          </p:nvSpPr>
          <p:spPr>
            <a:xfrm>
              <a:off x="802603" y="6074314"/>
              <a:ext cx="309553" cy="309553"/>
            </a:xfrm>
            <a:prstGeom prst="ellipse">
              <a:avLst/>
            </a:prstGeom>
            <a:solidFill>
              <a:srgbClr val="F2D6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C4A1DFCD-4484-4B7C-BA80-7C6CA59AC564}"/>
                </a:ext>
              </a:extLst>
            </p:cNvPr>
            <p:cNvSpPr/>
            <p:nvPr/>
          </p:nvSpPr>
          <p:spPr>
            <a:xfrm>
              <a:off x="4184438" y="65357"/>
              <a:ext cx="309553" cy="309553"/>
            </a:xfrm>
            <a:prstGeom prst="ellipse">
              <a:avLst/>
            </a:prstGeom>
            <a:solidFill>
              <a:srgbClr val="A3A9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B401DE57-9B6C-4570-AB04-3769C3D9C9D5}"/>
                </a:ext>
              </a:extLst>
            </p:cNvPr>
            <p:cNvSpPr/>
            <p:nvPr/>
          </p:nvSpPr>
          <p:spPr>
            <a:xfrm>
              <a:off x="7980920" y="6229090"/>
              <a:ext cx="309553" cy="309553"/>
            </a:xfrm>
            <a:prstGeom prst="ellipse">
              <a:avLst/>
            </a:prstGeom>
            <a:solidFill>
              <a:srgbClr val="A3A9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605C4593-5962-447D-A494-F97E03A6F476}"/>
                </a:ext>
              </a:extLst>
            </p:cNvPr>
            <p:cNvSpPr/>
            <p:nvPr/>
          </p:nvSpPr>
          <p:spPr>
            <a:xfrm>
              <a:off x="267677" y="860323"/>
              <a:ext cx="204457" cy="204457"/>
            </a:xfrm>
            <a:prstGeom prst="ellipse">
              <a:avLst/>
            </a:prstGeom>
            <a:solidFill>
              <a:srgbClr val="A3A9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44" y="2099026"/>
            <a:ext cx="10419377" cy="4488161"/>
          </a:xfrm>
          <a:prstGeom prst="rect">
            <a:avLst/>
          </a:prstGeom>
        </p:spPr>
      </p:pic>
      <p:pic>
        <p:nvPicPr>
          <p:cNvPr id="13" name="Picture 12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0CDBAF9D-5349-42A0-899E-0F0399F2B8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7967"/>
            <a:ext cx="2036012" cy="175753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905107" y="378481"/>
            <a:ext cx="811151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thủ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6 </a:t>
            </a:r>
          </a:p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342900" indent="-342900">
              <a:buFontTx/>
              <a:buChar char="-"/>
            </a:pP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thủ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342900" indent="-342900">
              <a:buFontTx/>
              <a:buChar char="-"/>
            </a:pP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ấy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462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BC8B0BC-55FD-49D9-8660-97995D2D686A}"/>
              </a:ext>
            </a:extLst>
          </p:cNvPr>
          <p:cNvGrpSpPr/>
          <p:nvPr/>
        </p:nvGrpSpPr>
        <p:grpSpPr>
          <a:xfrm>
            <a:off x="0" y="32657"/>
            <a:ext cx="11921491" cy="6825343"/>
            <a:chOff x="217756" y="65357"/>
            <a:chExt cx="11993313" cy="6473286"/>
          </a:xfrm>
          <a:noFill/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6F6DCA07-41D0-4231-89E3-1726FA310230}"/>
                </a:ext>
              </a:extLst>
            </p:cNvPr>
            <p:cNvSpPr/>
            <p:nvPr/>
          </p:nvSpPr>
          <p:spPr>
            <a:xfrm>
              <a:off x="472134" y="220134"/>
              <a:ext cx="11738935" cy="6163734"/>
            </a:xfrm>
            <a:custGeom>
              <a:avLst/>
              <a:gdLst>
                <a:gd name="connsiteX0" fmla="*/ 0 w 11738935"/>
                <a:gd name="connsiteY0" fmla="*/ 1027310 h 6163734"/>
                <a:gd name="connsiteX1" fmla="*/ 1027310 w 11738935"/>
                <a:gd name="connsiteY1" fmla="*/ 0 h 6163734"/>
                <a:gd name="connsiteX2" fmla="*/ 10711625 w 11738935"/>
                <a:gd name="connsiteY2" fmla="*/ 0 h 6163734"/>
                <a:gd name="connsiteX3" fmla="*/ 11738935 w 11738935"/>
                <a:gd name="connsiteY3" fmla="*/ 1027310 h 6163734"/>
                <a:gd name="connsiteX4" fmla="*/ 11738935 w 11738935"/>
                <a:gd name="connsiteY4" fmla="*/ 5136424 h 6163734"/>
                <a:gd name="connsiteX5" fmla="*/ 10711625 w 11738935"/>
                <a:gd name="connsiteY5" fmla="*/ 6163734 h 6163734"/>
                <a:gd name="connsiteX6" fmla="*/ 1027310 w 11738935"/>
                <a:gd name="connsiteY6" fmla="*/ 6163734 h 6163734"/>
                <a:gd name="connsiteX7" fmla="*/ 0 w 11738935"/>
                <a:gd name="connsiteY7" fmla="*/ 5136424 h 6163734"/>
                <a:gd name="connsiteX8" fmla="*/ 0 w 11738935"/>
                <a:gd name="connsiteY8" fmla="*/ 1027310 h 616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738935" h="6163734" fill="none" extrusionOk="0">
                  <a:moveTo>
                    <a:pt x="0" y="1027310"/>
                  </a:moveTo>
                  <a:cubicBezTo>
                    <a:pt x="74804" y="461661"/>
                    <a:pt x="395065" y="66048"/>
                    <a:pt x="1027310" y="0"/>
                  </a:cubicBezTo>
                  <a:cubicBezTo>
                    <a:pt x="4837526" y="-149292"/>
                    <a:pt x="6070245" y="-15801"/>
                    <a:pt x="10711625" y="0"/>
                  </a:cubicBezTo>
                  <a:cubicBezTo>
                    <a:pt x="11268774" y="43553"/>
                    <a:pt x="11820856" y="457479"/>
                    <a:pt x="11738935" y="1027310"/>
                  </a:cubicBezTo>
                  <a:cubicBezTo>
                    <a:pt x="11666246" y="1764727"/>
                    <a:pt x="11830899" y="3092001"/>
                    <a:pt x="11738935" y="5136424"/>
                  </a:cubicBezTo>
                  <a:cubicBezTo>
                    <a:pt x="11703695" y="5706754"/>
                    <a:pt x="11268353" y="6170046"/>
                    <a:pt x="10711625" y="6163734"/>
                  </a:cubicBezTo>
                  <a:cubicBezTo>
                    <a:pt x="6031130" y="6133955"/>
                    <a:pt x="4424824" y="6071973"/>
                    <a:pt x="1027310" y="6163734"/>
                  </a:cubicBezTo>
                  <a:cubicBezTo>
                    <a:pt x="469192" y="6148488"/>
                    <a:pt x="-45324" y="5718171"/>
                    <a:pt x="0" y="5136424"/>
                  </a:cubicBezTo>
                  <a:cubicBezTo>
                    <a:pt x="-30974" y="4677568"/>
                    <a:pt x="-62159" y="3054072"/>
                    <a:pt x="0" y="1027310"/>
                  </a:cubicBezTo>
                  <a:close/>
                </a:path>
                <a:path w="11738935" h="6163734" stroke="0" extrusionOk="0">
                  <a:moveTo>
                    <a:pt x="0" y="1027310"/>
                  </a:moveTo>
                  <a:cubicBezTo>
                    <a:pt x="-32305" y="467790"/>
                    <a:pt x="535297" y="-74531"/>
                    <a:pt x="1027310" y="0"/>
                  </a:cubicBezTo>
                  <a:cubicBezTo>
                    <a:pt x="5849419" y="28352"/>
                    <a:pt x="8079587" y="106290"/>
                    <a:pt x="10711625" y="0"/>
                  </a:cubicBezTo>
                  <a:cubicBezTo>
                    <a:pt x="11349642" y="-66416"/>
                    <a:pt x="11718134" y="418924"/>
                    <a:pt x="11738935" y="1027310"/>
                  </a:cubicBezTo>
                  <a:cubicBezTo>
                    <a:pt x="11619338" y="2267528"/>
                    <a:pt x="11577927" y="4307684"/>
                    <a:pt x="11738935" y="5136424"/>
                  </a:cubicBezTo>
                  <a:cubicBezTo>
                    <a:pt x="11789297" y="5648271"/>
                    <a:pt x="11224653" y="6130587"/>
                    <a:pt x="10711625" y="6163734"/>
                  </a:cubicBezTo>
                  <a:cubicBezTo>
                    <a:pt x="9604187" y="6046505"/>
                    <a:pt x="2381048" y="6131497"/>
                    <a:pt x="1027310" y="6163734"/>
                  </a:cubicBezTo>
                  <a:cubicBezTo>
                    <a:pt x="475657" y="6078151"/>
                    <a:pt x="-41870" y="5752482"/>
                    <a:pt x="0" y="5136424"/>
                  </a:cubicBezTo>
                  <a:cubicBezTo>
                    <a:pt x="-57225" y="4632224"/>
                    <a:pt x="130478" y="2856224"/>
                    <a:pt x="0" y="1027310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rgbClr val="A3A901"/>
              </a:solidFill>
              <a:extLst>
                <a:ext uri="{C807C97D-BFC1-408E-A445-0C87EB9F89A2}">
                  <ask:lineSketchStyleProps xmlns:ask="http://schemas.microsoft.com/office/drawing/2018/sketchyshapes" xmlns="" sd="4184682687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34F1EEDC-7A39-4A58-94DB-A5A61B1E6854}"/>
                </a:ext>
              </a:extLst>
            </p:cNvPr>
            <p:cNvSpPr/>
            <p:nvPr/>
          </p:nvSpPr>
          <p:spPr>
            <a:xfrm>
              <a:off x="372533" y="220134"/>
              <a:ext cx="11684000" cy="6163734"/>
            </a:xfrm>
            <a:custGeom>
              <a:avLst/>
              <a:gdLst>
                <a:gd name="connsiteX0" fmla="*/ 0 w 11684000"/>
                <a:gd name="connsiteY0" fmla="*/ 1027310 h 6163734"/>
                <a:gd name="connsiteX1" fmla="*/ 1027310 w 11684000"/>
                <a:gd name="connsiteY1" fmla="*/ 0 h 6163734"/>
                <a:gd name="connsiteX2" fmla="*/ 10656690 w 11684000"/>
                <a:gd name="connsiteY2" fmla="*/ 0 h 6163734"/>
                <a:gd name="connsiteX3" fmla="*/ 11684000 w 11684000"/>
                <a:gd name="connsiteY3" fmla="*/ 1027310 h 6163734"/>
                <a:gd name="connsiteX4" fmla="*/ 11684000 w 11684000"/>
                <a:gd name="connsiteY4" fmla="*/ 5136424 h 6163734"/>
                <a:gd name="connsiteX5" fmla="*/ 10656690 w 11684000"/>
                <a:gd name="connsiteY5" fmla="*/ 6163734 h 6163734"/>
                <a:gd name="connsiteX6" fmla="*/ 1027310 w 11684000"/>
                <a:gd name="connsiteY6" fmla="*/ 6163734 h 6163734"/>
                <a:gd name="connsiteX7" fmla="*/ 0 w 11684000"/>
                <a:gd name="connsiteY7" fmla="*/ 5136424 h 6163734"/>
                <a:gd name="connsiteX8" fmla="*/ 0 w 11684000"/>
                <a:gd name="connsiteY8" fmla="*/ 1027310 h 616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684000" h="6163734" fill="none" extrusionOk="0">
                  <a:moveTo>
                    <a:pt x="0" y="1027310"/>
                  </a:moveTo>
                  <a:cubicBezTo>
                    <a:pt x="74804" y="461661"/>
                    <a:pt x="395065" y="66048"/>
                    <a:pt x="1027310" y="0"/>
                  </a:cubicBezTo>
                  <a:cubicBezTo>
                    <a:pt x="5305919" y="-149292"/>
                    <a:pt x="6595192" y="-15801"/>
                    <a:pt x="10656690" y="0"/>
                  </a:cubicBezTo>
                  <a:cubicBezTo>
                    <a:pt x="11213839" y="43553"/>
                    <a:pt x="11765921" y="457479"/>
                    <a:pt x="11684000" y="1027310"/>
                  </a:cubicBezTo>
                  <a:cubicBezTo>
                    <a:pt x="11611311" y="1764727"/>
                    <a:pt x="11775964" y="3092001"/>
                    <a:pt x="11684000" y="5136424"/>
                  </a:cubicBezTo>
                  <a:cubicBezTo>
                    <a:pt x="11648760" y="5706754"/>
                    <a:pt x="11213418" y="6170046"/>
                    <a:pt x="10656690" y="6163734"/>
                  </a:cubicBezTo>
                  <a:cubicBezTo>
                    <a:pt x="8527607" y="6133955"/>
                    <a:pt x="3810361" y="6071973"/>
                    <a:pt x="1027310" y="6163734"/>
                  </a:cubicBezTo>
                  <a:cubicBezTo>
                    <a:pt x="469192" y="6148488"/>
                    <a:pt x="-45324" y="5718171"/>
                    <a:pt x="0" y="5136424"/>
                  </a:cubicBezTo>
                  <a:cubicBezTo>
                    <a:pt x="-30974" y="4677568"/>
                    <a:pt x="-62159" y="3054072"/>
                    <a:pt x="0" y="1027310"/>
                  </a:cubicBezTo>
                  <a:close/>
                </a:path>
                <a:path w="11684000" h="6163734" stroke="0" extrusionOk="0">
                  <a:moveTo>
                    <a:pt x="0" y="1027310"/>
                  </a:moveTo>
                  <a:cubicBezTo>
                    <a:pt x="-32305" y="467790"/>
                    <a:pt x="535297" y="-74531"/>
                    <a:pt x="1027310" y="0"/>
                  </a:cubicBezTo>
                  <a:cubicBezTo>
                    <a:pt x="3062595" y="28352"/>
                    <a:pt x="6739809" y="106290"/>
                    <a:pt x="10656690" y="0"/>
                  </a:cubicBezTo>
                  <a:cubicBezTo>
                    <a:pt x="11294707" y="-66416"/>
                    <a:pt x="11663199" y="418924"/>
                    <a:pt x="11684000" y="1027310"/>
                  </a:cubicBezTo>
                  <a:cubicBezTo>
                    <a:pt x="11564403" y="2267528"/>
                    <a:pt x="11522992" y="4307684"/>
                    <a:pt x="11684000" y="5136424"/>
                  </a:cubicBezTo>
                  <a:cubicBezTo>
                    <a:pt x="11734362" y="5648271"/>
                    <a:pt x="11169718" y="6130587"/>
                    <a:pt x="10656690" y="6163734"/>
                  </a:cubicBezTo>
                  <a:cubicBezTo>
                    <a:pt x="6042143" y="6046505"/>
                    <a:pt x="4670391" y="6131497"/>
                    <a:pt x="1027310" y="6163734"/>
                  </a:cubicBezTo>
                  <a:cubicBezTo>
                    <a:pt x="475657" y="6078151"/>
                    <a:pt x="-41870" y="5752482"/>
                    <a:pt x="0" y="5136424"/>
                  </a:cubicBezTo>
                  <a:cubicBezTo>
                    <a:pt x="-57225" y="4632224"/>
                    <a:pt x="130478" y="2856224"/>
                    <a:pt x="0" y="1027310"/>
                  </a:cubicBezTo>
                  <a:close/>
                </a:path>
              </a:pathLst>
            </a:custGeom>
            <a:grpFill/>
            <a:ln w="57150">
              <a:solidFill>
                <a:srgbClr val="F2D670"/>
              </a:solidFill>
              <a:extLst>
                <a:ext uri="{C807C97D-BFC1-408E-A445-0C87EB9F89A2}">
                  <ask:lineSketchStyleProps xmlns:ask="http://schemas.microsoft.com/office/drawing/2018/sketchyshapes" xmlns="" sd="4184682687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C98669E6-7613-4243-8FBD-8D723CF0AACF}"/>
                </a:ext>
              </a:extLst>
            </p:cNvPr>
            <p:cNvSpPr/>
            <p:nvPr/>
          </p:nvSpPr>
          <p:spPr>
            <a:xfrm>
              <a:off x="11284753" y="6074315"/>
              <a:ext cx="309553" cy="309553"/>
            </a:xfrm>
            <a:prstGeom prst="ellipse">
              <a:avLst/>
            </a:prstGeom>
            <a:solidFill>
              <a:srgbClr val="F89F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7B2306AD-A8C3-43A7-A97C-A1785266890A}"/>
                </a:ext>
              </a:extLst>
            </p:cNvPr>
            <p:cNvSpPr/>
            <p:nvPr/>
          </p:nvSpPr>
          <p:spPr>
            <a:xfrm>
              <a:off x="11824248" y="807775"/>
              <a:ext cx="309553" cy="309553"/>
            </a:xfrm>
            <a:prstGeom prst="ellipse">
              <a:avLst/>
            </a:prstGeom>
            <a:solidFill>
              <a:srgbClr val="A3A901"/>
            </a:solidFill>
            <a:ln>
              <a:solidFill>
                <a:srgbClr val="A3A9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31C6D8D8-1B7C-4A6E-BB50-574889F03E18}"/>
                </a:ext>
              </a:extLst>
            </p:cNvPr>
            <p:cNvSpPr/>
            <p:nvPr/>
          </p:nvSpPr>
          <p:spPr>
            <a:xfrm>
              <a:off x="217756" y="966907"/>
              <a:ext cx="309553" cy="309553"/>
            </a:xfrm>
            <a:prstGeom prst="ellipse">
              <a:avLst/>
            </a:prstGeom>
            <a:solidFill>
              <a:srgbClr val="F2D6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774D0ED0-5BCC-481D-91BF-3895CA7BE156}"/>
                </a:ext>
              </a:extLst>
            </p:cNvPr>
            <p:cNvSpPr/>
            <p:nvPr/>
          </p:nvSpPr>
          <p:spPr>
            <a:xfrm>
              <a:off x="802603" y="6074314"/>
              <a:ext cx="309553" cy="309553"/>
            </a:xfrm>
            <a:prstGeom prst="ellipse">
              <a:avLst/>
            </a:prstGeom>
            <a:solidFill>
              <a:srgbClr val="F2D6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C4A1DFCD-4484-4B7C-BA80-7C6CA59AC564}"/>
                </a:ext>
              </a:extLst>
            </p:cNvPr>
            <p:cNvSpPr/>
            <p:nvPr/>
          </p:nvSpPr>
          <p:spPr>
            <a:xfrm>
              <a:off x="4184438" y="65357"/>
              <a:ext cx="309553" cy="309553"/>
            </a:xfrm>
            <a:prstGeom prst="ellipse">
              <a:avLst/>
            </a:prstGeom>
            <a:solidFill>
              <a:srgbClr val="A3A9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B401DE57-9B6C-4570-AB04-3769C3D9C9D5}"/>
                </a:ext>
              </a:extLst>
            </p:cNvPr>
            <p:cNvSpPr/>
            <p:nvPr/>
          </p:nvSpPr>
          <p:spPr>
            <a:xfrm>
              <a:off x="7980920" y="6229090"/>
              <a:ext cx="309553" cy="309553"/>
            </a:xfrm>
            <a:prstGeom prst="ellipse">
              <a:avLst/>
            </a:prstGeom>
            <a:solidFill>
              <a:srgbClr val="A3A9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605C4593-5962-447D-A494-F97E03A6F476}"/>
                </a:ext>
              </a:extLst>
            </p:cNvPr>
            <p:cNvSpPr/>
            <p:nvPr/>
          </p:nvSpPr>
          <p:spPr>
            <a:xfrm>
              <a:off x="267677" y="860323"/>
              <a:ext cx="204457" cy="204457"/>
            </a:xfrm>
            <a:prstGeom prst="ellipse">
              <a:avLst/>
            </a:prstGeom>
            <a:solidFill>
              <a:srgbClr val="A3A9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5" name="Picture 2" descr="Feliz Menino Bonitinho Garoto Com Idéia De Luz | Art drawings for kids,  School art activities, Back to school art activity">
            <a:extLst>
              <a:ext uri="{FF2B5EF4-FFF2-40B4-BE49-F238E27FC236}">
                <a16:creationId xmlns:a16="http://schemas.microsoft.com/office/drawing/2014/main" id="{08F395DF-3ED8-489B-B8F5-C67F5FCA0B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69" b="100000" l="9904" r="89936">
                        <a14:foregroundMark x1="44569" y1="44702" x2="44569" y2="44702"/>
                        <a14:foregroundMark x1="45687" y1="45283" x2="46006" y2="53266"/>
                        <a14:foregroundMark x1="59425" y1="45283" x2="58147" y2="54572"/>
                        <a14:foregroundMark x1="54633" y1="79390" x2="57508" y2="85341"/>
                        <a14:foregroundMark x1="48243" y1="79826" x2="43291" y2="88824"/>
                        <a14:foregroundMark x1="57029" y1="86938" x2="65335" y2="901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92828" y="94351"/>
            <a:ext cx="3103921" cy="3462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3D4C33F-B63F-42C6-8D5F-DDD1BF3F0FD3}"/>
              </a:ext>
            </a:extLst>
          </p:cNvPr>
          <p:cNvGrpSpPr/>
          <p:nvPr/>
        </p:nvGrpSpPr>
        <p:grpSpPr>
          <a:xfrm>
            <a:off x="3068938" y="488031"/>
            <a:ext cx="6204379" cy="970323"/>
            <a:chOff x="2873170" y="343910"/>
            <a:chExt cx="4312010" cy="1280575"/>
          </a:xfrm>
        </p:grpSpPr>
        <p:sp>
          <p:nvSpPr>
            <p:cNvPr id="18" name="îṥḷíďê">
              <a:extLst>
                <a:ext uri="{FF2B5EF4-FFF2-40B4-BE49-F238E27FC236}">
                  <a16:creationId xmlns:a16="http://schemas.microsoft.com/office/drawing/2014/main" id="{CA2DE6BC-3B28-481B-BC2C-4F72BA732A84}"/>
                </a:ext>
              </a:extLst>
            </p:cNvPr>
            <p:cNvSpPr/>
            <p:nvPr/>
          </p:nvSpPr>
          <p:spPr bwMode="auto">
            <a:xfrm>
              <a:off x="2873170" y="343910"/>
              <a:ext cx="4312010" cy="128057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19" name="Google Shape;5317;p41">
              <a:extLst>
                <a:ext uri="{FF2B5EF4-FFF2-40B4-BE49-F238E27FC236}">
                  <a16:creationId xmlns:a16="http://schemas.microsoft.com/office/drawing/2014/main" id="{3383C46C-EDE3-4D91-B4F0-7676DB7A9FCD}"/>
                </a:ext>
              </a:extLst>
            </p:cNvPr>
            <p:cNvSpPr txBox="1">
              <a:spLocks/>
            </p:cNvSpPr>
            <p:nvPr/>
          </p:nvSpPr>
          <p:spPr>
            <a:xfrm>
              <a:off x="3028609" y="440029"/>
              <a:ext cx="4029916" cy="10040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68569" rIns="68569" bIns="68569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2800"/>
                <a:buFont typeface="Gloria Hallelujah"/>
                <a:buNone/>
                <a:tabLst/>
                <a:defRPr/>
              </a:pPr>
              <a:r>
                <a:rPr kumimoji="0" lang="en-US" sz="54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Ghi</a:t>
              </a:r>
              <a:r>
                <a:rPr kumimoji="0" lang="en-US" sz="54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 </a:t>
              </a:r>
              <a:r>
                <a:rPr kumimoji="0" lang="en-US" sz="54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nhớ</a:t>
              </a:r>
              <a:r>
                <a:rPr kumimoji="0" lang="en-US" sz="54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:</a:t>
              </a:r>
            </a:p>
          </p:txBody>
        </p:sp>
      </p:grpSp>
      <p:sp>
        <p:nvSpPr>
          <p:cNvPr id="20" name="Speech Bubble: Rectangle with Corners Rounded 4">
            <a:extLst>
              <a:ext uri="{FF2B5EF4-FFF2-40B4-BE49-F238E27FC236}">
                <a16:creationId xmlns:a16="http://schemas.microsoft.com/office/drawing/2014/main" id="{19A89EC2-A18B-4314-9C33-30EC116876AF}"/>
              </a:ext>
            </a:extLst>
          </p:cNvPr>
          <p:cNvSpPr/>
          <p:nvPr/>
        </p:nvSpPr>
        <p:spPr>
          <a:xfrm flipH="1">
            <a:off x="2657243" y="2832400"/>
            <a:ext cx="8497328" cy="3372827"/>
          </a:xfrm>
          <a:prstGeom prst="wedgeRoundRectCallout">
            <a:avLst>
              <a:gd name="adj1" fmla="val 57055"/>
              <a:gd name="adj2" fmla="val -68532"/>
              <a:gd name="adj3" fmla="val 16667"/>
            </a:avLst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Khi</a:t>
            </a:r>
            <a:r>
              <a:rPr lang="en-US" sz="3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lựa</a:t>
            </a:r>
            <a:r>
              <a:rPr lang="en-US" sz="3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chọn</a:t>
            </a:r>
            <a:r>
              <a:rPr lang="en-US" sz="3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vật</a:t>
            </a:r>
            <a:r>
              <a:rPr lang="en-US" sz="3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liệu</a:t>
            </a:r>
            <a:r>
              <a:rPr lang="en-US" sz="3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sz="3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thủ</a:t>
            </a:r>
            <a:r>
              <a:rPr lang="en-US" sz="3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công</a:t>
            </a:r>
            <a:r>
              <a:rPr lang="en-US" sz="3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6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cần</a:t>
            </a:r>
            <a:r>
              <a:rPr lang="en-US" sz="3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chọn</a:t>
            </a:r>
            <a:r>
              <a:rPr lang="en-US" sz="3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loại</a:t>
            </a:r>
            <a:r>
              <a:rPr lang="en-US" sz="3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3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3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chất</a:t>
            </a:r>
            <a:r>
              <a:rPr lang="en-US" sz="3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phù</a:t>
            </a:r>
            <a:r>
              <a:rPr lang="en-US" sz="3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hợp</a:t>
            </a:r>
            <a:r>
              <a:rPr lang="en-US" sz="3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an </a:t>
            </a:r>
            <a:r>
              <a:rPr lang="en-US" sz="36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toàn</a:t>
            </a:r>
            <a:r>
              <a:rPr lang="en-US" sz="3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6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sz="3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độc</a:t>
            </a:r>
            <a:r>
              <a:rPr lang="en-US" sz="3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hại</a:t>
            </a:r>
            <a:r>
              <a:rPr lang="en-US" sz="3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3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tận</a:t>
            </a:r>
            <a:r>
              <a:rPr lang="en-US" sz="3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dụng</a:t>
            </a:r>
            <a:r>
              <a:rPr lang="en-US" sz="3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vật</a:t>
            </a:r>
            <a:r>
              <a:rPr lang="en-US" sz="3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liệu</a:t>
            </a:r>
            <a:r>
              <a:rPr lang="en-US" sz="3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tái</a:t>
            </a:r>
            <a:r>
              <a:rPr lang="en-US" sz="3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chế</a:t>
            </a:r>
            <a:r>
              <a:rPr lang="en-US" sz="3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9440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F6DCA07-41D0-4231-89E3-1726FA310230}"/>
              </a:ext>
            </a:extLst>
          </p:cNvPr>
          <p:cNvSpPr/>
          <p:nvPr/>
        </p:nvSpPr>
        <p:spPr>
          <a:xfrm>
            <a:off x="267370" y="239395"/>
            <a:ext cx="11668636" cy="6498956"/>
          </a:xfrm>
          <a:custGeom>
            <a:avLst/>
            <a:gdLst>
              <a:gd name="connsiteX0" fmla="*/ 0 w 11738935"/>
              <a:gd name="connsiteY0" fmla="*/ 1027310 h 6163734"/>
              <a:gd name="connsiteX1" fmla="*/ 1027310 w 11738935"/>
              <a:gd name="connsiteY1" fmla="*/ 0 h 6163734"/>
              <a:gd name="connsiteX2" fmla="*/ 10711625 w 11738935"/>
              <a:gd name="connsiteY2" fmla="*/ 0 h 6163734"/>
              <a:gd name="connsiteX3" fmla="*/ 11738935 w 11738935"/>
              <a:gd name="connsiteY3" fmla="*/ 1027310 h 6163734"/>
              <a:gd name="connsiteX4" fmla="*/ 11738935 w 11738935"/>
              <a:gd name="connsiteY4" fmla="*/ 5136424 h 6163734"/>
              <a:gd name="connsiteX5" fmla="*/ 10711625 w 11738935"/>
              <a:gd name="connsiteY5" fmla="*/ 6163734 h 6163734"/>
              <a:gd name="connsiteX6" fmla="*/ 1027310 w 11738935"/>
              <a:gd name="connsiteY6" fmla="*/ 6163734 h 6163734"/>
              <a:gd name="connsiteX7" fmla="*/ 0 w 11738935"/>
              <a:gd name="connsiteY7" fmla="*/ 5136424 h 6163734"/>
              <a:gd name="connsiteX8" fmla="*/ 0 w 11738935"/>
              <a:gd name="connsiteY8" fmla="*/ 1027310 h 6163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38935" h="6163734" fill="none" extrusionOk="0">
                <a:moveTo>
                  <a:pt x="0" y="1027310"/>
                </a:moveTo>
                <a:cubicBezTo>
                  <a:pt x="74804" y="461661"/>
                  <a:pt x="395065" y="66048"/>
                  <a:pt x="1027310" y="0"/>
                </a:cubicBezTo>
                <a:cubicBezTo>
                  <a:pt x="4837526" y="-149292"/>
                  <a:pt x="6070245" y="-15801"/>
                  <a:pt x="10711625" y="0"/>
                </a:cubicBezTo>
                <a:cubicBezTo>
                  <a:pt x="11268774" y="43553"/>
                  <a:pt x="11820856" y="457479"/>
                  <a:pt x="11738935" y="1027310"/>
                </a:cubicBezTo>
                <a:cubicBezTo>
                  <a:pt x="11666246" y="1764727"/>
                  <a:pt x="11830899" y="3092001"/>
                  <a:pt x="11738935" y="5136424"/>
                </a:cubicBezTo>
                <a:cubicBezTo>
                  <a:pt x="11703695" y="5706754"/>
                  <a:pt x="11268353" y="6170046"/>
                  <a:pt x="10711625" y="6163734"/>
                </a:cubicBezTo>
                <a:cubicBezTo>
                  <a:pt x="6031130" y="6133955"/>
                  <a:pt x="4424824" y="6071973"/>
                  <a:pt x="1027310" y="6163734"/>
                </a:cubicBezTo>
                <a:cubicBezTo>
                  <a:pt x="469192" y="6148488"/>
                  <a:pt x="-45324" y="5718171"/>
                  <a:pt x="0" y="5136424"/>
                </a:cubicBezTo>
                <a:cubicBezTo>
                  <a:pt x="-30974" y="4677568"/>
                  <a:pt x="-62159" y="3054072"/>
                  <a:pt x="0" y="1027310"/>
                </a:cubicBezTo>
                <a:close/>
              </a:path>
              <a:path w="11738935" h="6163734" stroke="0" extrusionOk="0">
                <a:moveTo>
                  <a:pt x="0" y="1027310"/>
                </a:moveTo>
                <a:cubicBezTo>
                  <a:pt x="-32305" y="467790"/>
                  <a:pt x="535297" y="-74531"/>
                  <a:pt x="1027310" y="0"/>
                </a:cubicBezTo>
                <a:cubicBezTo>
                  <a:pt x="5849419" y="28352"/>
                  <a:pt x="8079587" y="106290"/>
                  <a:pt x="10711625" y="0"/>
                </a:cubicBezTo>
                <a:cubicBezTo>
                  <a:pt x="11349642" y="-66416"/>
                  <a:pt x="11718134" y="418924"/>
                  <a:pt x="11738935" y="1027310"/>
                </a:cubicBezTo>
                <a:cubicBezTo>
                  <a:pt x="11619338" y="2267528"/>
                  <a:pt x="11577927" y="4307684"/>
                  <a:pt x="11738935" y="5136424"/>
                </a:cubicBezTo>
                <a:cubicBezTo>
                  <a:pt x="11789297" y="5648271"/>
                  <a:pt x="11224653" y="6130587"/>
                  <a:pt x="10711625" y="6163734"/>
                </a:cubicBezTo>
                <a:cubicBezTo>
                  <a:pt x="9604187" y="6046505"/>
                  <a:pt x="2381048" y="6131497"/>
                  <a:pt x="1027310" y="6163734"/>
                </a:cubicBezTo>
                <a:cubicBezTo>
                  <a:pt x="475657" y="6078151"/>
                  <a:pt x="-41870" y="5752482"/>
                  <a:pt x="0" y="5136424"/>
                </a:cubicBezTo>
                <a:cubicBezTo>
                  <a:pt x="-57225" y="4632224"/>
                  <a:pt x="130478" y="2856224"/>
                  <a:pt x="0" y="1027310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rgbClr val="A3A901"/>
            </a:solidFill>
            <a:extLst>
              <a:ext uri="{C807C97D-BFC1-408E-A445-0C87EB9F89A2}">
                <ask:lineSketchStyleProps xmlns:ask="http://schemas.microsoft.com/office/drawing/2018/sketchyshapes" xmlns="" sd="4184682687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31999" y="609599"/>
            <a:ext cx="83602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thủ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tái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chế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22CFCC-5788-4F2C-8CD2-923BF91F7D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41" y="113191"/>
            <a:ext cx="2242457" cy="22424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6550" y="4142170"/>
            <a:ext cx="3499757" cy="22252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043" y="1728453"/>
            <a:ext cx="3656859" cy="20569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1744034"/>
            <a:ext cx="2861279" cy="20414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1371" y="3965764"/>
            <a:ext cx="2900327" cy="25366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1777" y="1744034"/>
            <a:ext cx="2608052" cy="2041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721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3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6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9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2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5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3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6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9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2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5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AA45A24C-95CA-446F-8C65-FFC8CAF3116B}"/>
              </a:ext>
            </a:extLst>
          </p:cNvPr>
          <p:cNvGrpSpPr/>
          <p:nvPr/>
        </p:nvGrpSpPr>
        <p:grpSpPr>
          <a:xfrm>
            <a:off x="135389" y="32657"/>
            <a:ext cx="11767880" cy="6825343"/>
            <a:chOff x="217756" y="65357"/>
            <a:chExt cx="11838777" cy="6473286"/>
          </a:xfrm>
          <a:noFill/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19569B8F-F1DB-4BC8-8361-300CE4625C30}"/>
                </a:ext>
              </a:extLst>
            </p:cNvPr>
            <p:cNvSpPr/>
            <p:nvPr/>
          </p:nvSpPr>
          <p:spPr>
            <a:xfrm>
              <a:off x="267677" y="220134"/>
              <a:ext cx="11738935" cy="6163734"/>
            </a:xfrm>
            <a:custGeom>
              <a:avLst/>
              <a:gdLst>
                <a:gd name="connsiteX0" fmla="*/ 0 w 11738935"/>
                <a:gd name="connsiteY0" fmla="*/ 1027310 h 6163734"/>
                <a:gd name="connsiteX1" fmla="*/ 1027310 w 11738935"/>
                <a:gd name="connsiteY1" fmla="*/ 0 h 6163734"/>
                <a:gd name="connsiteX2" fmla="*/ 10711625 w 11738935"/>
                <a:gd name="connsiteY2" fmla="*/ 0 h 6163734"/>
                <a:gd name="connsiteX3" fmla="*/ 11738935 w 11738935"/>
                <a:gd name="connsiteY3" fmla="*/ 1027310 h 6163734"/>
                <a:gd name="connsiteX4" fmla="*/ 11738935 w 11738935"/>
                <a:gd name="connsiteY4" fmla="*/ 5136424 h 6163734"/>
                <a:gd name="connsiteX5" fmla="*/ 10711625 w 11738935"/>
                <a:gd name="connsiteY5" fmla="*/ 6163734 h 6163734"/>
                <a:gd name="connsiteX6" fmla="*/ 1027310 w 11738935"/>
                <a:gd name="connsiteY6" fmla="*/ 6163734 h 6163734"/>
                <a:gd name="connsiteX7" fmla="*/ 0 w 11738935"/>
                <a:gd name="connsiteY7" fmla="*/ 5136424 h 6163734"/>
                <a:gd name="connsiteX8" fmla="*/ 0 w 11738935"/>
                <a:gd name="connsiteY8" fmla="*/ 1027310 h 616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738935" h="6163734" fill="none" extrusionOk="0">
                  <a:moveTo>
                    <a:pt x="0" y="1027310"/>
                  </a:moveTo>
                  <a:cubicBezTo>
                    <a:pt x="74804" y="461661"/>
                    <a:pt x="395065" y="66048"/>
                    <a:pt x="1027310" y="0"/>
                  </a:cubicBezTo>
                  <a:cubicBezTo>
                    <a:pt x="4837526" y="-149292"/>
                    <a:pt x="6070245" y="-15801"/>
                    <a:pt x="10711625" y="0"/>
                  </a:cubicBezTo>
                  <a:cubicBezTo>
                    <a:pt x="11268774" y="43553"/>
                    <a:pt x="11820856" y="457479"/>
                    <a:pt x="11738935" y="1027310"/>
                  </a:cubicBezTo>
                  <a:cubicBezTo>
                    <a:pt x="11666246" y="1764727"/>
                    <a:pt x="11830899" y="3092001"/>
                    <a:pt x="11738935" y="5136424"/>
                  </a:cubicBezTo>
                  <a:cubicBezTo>
                    <a:pt x="11703695" y="5706754"/>
                    <a:pt x="11268353" y="6170046"/>
                    <a:pt x="10711625" y="6163734"/>
                  </a:cubicBezTo>
                  <a:cubicBezTo>
                    <a:pt x="6031130" y="6133955"/>
                    <a:pt x="4424824" y="6071973"/>
                    <a:pt x="1027310" y="6163734"/>
                  </a:cubicBezTo>
                  <a:cubicBezTo>
                    <a:pt x="469192" y="6148488"/>
                    <a:pt x="-45324" y="5718171"/>
                    <a:pt x="0" y="5136424"/>
                  </a:cubicBezTo>
                  <a:cubicBezTo>
                    <a:pt x="-30974" y="4677568"/>
                    <a:pt x="-62159" y="3054072"/>
                    <a:pt x="0" y="1027310"/>
                  </a:cubicBezTo>
                  <a:close/>
                </a:path>
                <a:path w="11738935" h="6163734" stroke="0" extrusionOk="0">
                  <a:moveTo>
                    <a:pt x="0" y="1027310"/>
                  </a:moveTo>
                  <a:cubicBezTo>
                    <a:pt x="-32305" y="467790"/>
                    <a:pt x="535297" y="-74531"/>
                    <a:pt x="1027310" y="0"/>
                  </a:cubicBezTo>
                  <a:cubicBezTo>
                    <a:pt x="5849419" y="28352"/>
                    <a:pt x="8079587" y="106290"/>
                    <a:pt x="10711625" y="0"/>
                  </a:cubicBezTo>
                  <a:cubicBezTo>
                    <a:pt x="11349642" y="-66416"/>
                    <a:pt x="11718134" y="418924"/>
                    <a:pt x="11738935" y="1027310"/>
                  </a:cubicBezTo>
                  <a:cubicBezTo>
                    <a:pt x="11619338" y="2267528"/>
                    <a:pt x="11577927" y="4307684"/>
                    <a:pt x="11738935" y="5136424"/>
                  </a:cubicBezTo>
                  <a:cubicBezTo>
                    <a:pt x="11789297" y="5648271"/>
                    <a:pt x="11224653" y="6130587"/>
                    <a:pt x="10711625" y="6163734"/>
                  </a:cubicBezTo>
                  <a:cubicBezTo>
                    <a:pt x="9604187" y="6046505"/>
                    <a:pt x="2381048" y="6131497"/>
                    <a:pt x="1027310" y="6163734"/>
                  </a:cubicBezTo>
                  <a:cubicBezTo>
                    <a:pt x="475657" y="6078151"/>
                    <a:pt x="-41870" y="5752482"/>
                    <a:pt x="0" y="5136424"/>
                  </a:cubicBezTo>
                  <a:cubicBezTo>
                    <a:pt x="-57225" y="4632224"/>
                    <a:pt x="130478" y="2856224"/>
                    <a:pt x="0" y="1027310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rgbClr val="A3A901"/>
              </a:solidFill>
              <a:extLst>
                <a:ext uri="{C807C97D-BFC1-408E-A445-0C87EB9F89A2}">
                  <ask:lineSketchStyleProps xmlns:ask="http://schemas.microsoft.com/office/drawing/2018/sketchyshapes" xmlns="" sd="4184682687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8BD76B3F-4534-41E6-83B4-A7CF95F00DED}"/>
                </a:ext>
              </a:extLst>
            </p:cNvPr>
            <p:cNvSpPr/>
            <p:nvPr/>
          </p:nvSpPr>
          <p:spPr>
            <a:xfrm>
              <a:off x="372533" y="220134"/>
              <a:ext cx="11684000" cy="6163734"/>
            </a:xfrm>
            <a:custGeom>
              <a:avLst/>
              <a:gdLst>
                <a:gd name="connsiteX0" fmla="*/ 0 w 11684000"/>
                <a:gd name="connsiteY0" fmla="*/ 1027310 h 6163734"/>
                <a:gd name="connsiteX1" fmla="*/ 1027310 w 11684000"/>
                <a:gd name="connsiteY1" fmla="*/ 0 h 6163734"/>
                <a:gd name="connsiteX2" fmla="*/ 10656690 w 11684000"/>
                <a:gd name="connsiteY2" fmla="*/ 0 h 6163734"/>
                <a:gd name="connsiteX3" fmla="*/ 11684000 w 11684000"/>
                <a:gd name="connsiteY3" fmla="*/ 1027310 h 6163734"/>
                <a:gd name="connsiteX4" fmla="*/ 11684000 w 11684000"/>
                <a:gd name="connsiteY4" fmla="*/ 5136424 h 6163734"/>
                <a:gd name="connsiteX5" fmla="*/ 10656690 w 11684000"/>
                <a:gd name="connsiteY5" fmla="*/ 6163734 h 6163734"/>
                <a:gd name="connsiteX6" fmla="*/ 1027310 w 11684000"/>
                <a:gd name="connsiteY6" fmla="*/ 6163734 h 6163734"/>
                <a:gd name="connsiteX7" fmla="*/ 0 w 11684000"/>
                <a:gd name="connsiteY7" fmla="*/ 5136424 h 6163734"/>
                <a:gd name="connsiteX8" fmla="*/ 0 w 11684000"/>
                <a:gd name="connsiteY8" fmla="*/ 1027310 h 616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684000" h="6163734" fill="none" extrusionOk="0">
                  <a:moveTo>
                    <a:pt x="0" y="1027310"/>
                  </a:moveTo>
                  <a:cubicBezTo>
                    <a:pt x="74804" y="461661"/>
                    <a:pt x="395065" y="66048"/>
                    <a:pt x="1027310" y="0"/>
                  </a:cubicBezTo>
                  <a:cubicBezTo>
                    <a:pt x="5305919" y="-149292"/>
                    <a:pt x="6595192" y="-15801"/>
                    <a:pt x="10656690" y="0"/>
                  </a:cubicBezTo>
                  <a:cubicBezTo>
                    <a:pt x="11213839" y="43553"/>
                    <a:pt x="11765921" y="457479"/>
                    <a:pt x="11684000" y="1027310"/>
                  </a:cubicBezTo>
                  <a:cubicBezTo>
                    <a:pt x="11611311" y="1764727"/>
                    <a:pt x="11775964" y="3092001"/>
                    <a:pt x="11684000" y="5136424"/>
                  </a:cubicBezTo>
                  <a:cubicBezTo>
                    <a:pt x="11648760" y="5706754"/>
                    <a:pt x="11213418" y="6170046"/>
                    <a:pt x="10656690" y="6163734"/>
                  </a:cubicBezTo>
                  <a:cubicBezTo>
                    <a:pt x="8527607" y="6133955"/>
                    <a:pt x="3810361" y="6071973"/>
                    <a:pt x="1027310" y="6163734"/>
                  </a:cubicBezTo>
                  <a:cubicBezTo>
                    <a:pt x="469192" y="6148488"/>
                    <a:pt x="-45324" y="5718171"/>
                    <a:pt x="0" y="5136424"/>
                  </a:cubicBezTo>
                  <a:cubicBezTo>
                    <a:pt x="-30974" y="4677568"/>
                    <a:pt x="-62159" y="3054072"/>
                    <a:pt x="0" y="1027310"/>
                  </a:cubicBezTo>
                  <a:close/>
                </a:path>
                <a:path w="11684000" h="6163734" stroke="0" extrusionOk="0">
                  <a:moveTo>
                    <a:pt x="0" y="1027310"/>
                  </a:moveTo>
                  <a:cubicBezTo>
                    <a:pt x="-32305" y="467790"/>
                    <a:pt x="535297" y="-74531"/>
                    <a:pt x="1027310" y="0"/>
                  </a:cubicBezTo>
                  <a:cubicBezTo>
                    <a:pt x="3062595" y="28352"/>
                    <a:pt x="6739809" y="106290"/>
                    <a:pt x="10656690" y="0"/>
                  </a:cubicBezTo>
                  <a:cubicBezTo>
                    <a:pt x="11294707" y="-66416"/>
                    <a:pt x="11663199" y="418924"/>
                    <a:pt x="11684000" y="1027310"/>
                  </a:cubicBezTo>
                  <a:cubicBezTo>
                    <a:pt x="11564403" y="2267528"/>
                    <a:pt x="11522992" y="4307684"/>
                    <a:pt x="11684000" y="5136424"/>
                  </a:cubicBezTo>
                  <a:cubicBezTo>
                    <a:pt x="11734362" y="5648271"/>
                    <a:pt x="11169718" y="6130587"/>
                    <a:pt x="10656690" y="6163734"/>
                  </a:cubicBezTo>
                  <a:cubicBezTo>
                    <a:pt x="6042143" y="6046505"/>
                    <a:pt x="4670391" y="6131497"/>
                    <a:pt x="1027310" y="6163734"/>
                  </a:cubicBezTo>
                  <a:cubicBezTo>
                    <a:pt x="475657" y="6078151"/>
                    <a:pt x="-41870" y="5752482"/>
                    <a:pt x="0" y="5136424"/>
                  </a:cubicBezTo>
                  <a:cubicBezTo>
                    <a:pt x="-57225" y="4632224"/>
                    <a:pt x="130478" y="2856224"/>
                    <a:pt x="0" y="1027310"/>
                  </a:cubicBezTo>
                  <a:close/>
                </a:path>
              </a:pathLst>
            </a:custGeom>
            <a:grpFill/>
            <a:ln w="57150">
              <a:solidFill>
                <a:schemeClr val="accent6">
                  <a:lumMod val="60000"/>
                  <a:lumOff val="4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xmlns="" sd="4184682687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51312A10-B138-482B-9AB1-4974BFE28CE1}"/>
                </a:ext>
              </a:extLst>
            </p:cNvPr>
            <p:cNvSpPr/>
            <p:nvPr/>
          </p:nvSpPr>
          <p:spPr>
            <a:xfrm>
              <a:off x="11284753" y="6074315"/>
              <a:ext cx="309553" cy="309553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38DEF2D1-C0A4-4FD4-8061-1DE8A1A157DF}"/>
                </a:ext>
              </a:extLst>
            </p:cNvPr>
            <p:cNvSpPr/>
            <p:nvPr/>
          </p:nvSpPr>
          <p:spPr>
            <a:xfrm>
              <a:off x="11609756" y="1276460"/>
              <a:ext cx="309553" cy="309553"/>
            </a:xfrm>
            <a:prstGeom prst="ellipse">
              <a:avLst/>
            </a:prstGeom>
            <a:solidFill>
              <a:srgbClr val="00C4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A865864C-1DFC-4226-A6F4-13AFB9752A05}"/>
                </a:ext>
              </a:extLst>
            </p:cNvPr>
            <p:cNvSpPr/>
            <p:nvPr/>
          </p:nvSpPr>
          <p:spPr>
            <a:xfrm>
              <a:off x="217756" y="966907"/>
              <a:ext cx="309553" cy="309553"/>
            </a:xfrm>
            <a:prstGeom prst="ellipse">
              <a:avLst/>
            </a:prstGeom>
            <a:solidFill>
              <a:srgbClr val="00C4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86F92EBA-A985-4E24-8B18-61E52A7838AC}"/>
                </a:ext>
              </a:extLst>
            </p:cNvPr>
            <p:cNvSpPr/>
            <p:nvPr/>
          </p:nvSpPr>
          <p:spPr>
            <a:xfrm>
              <a:off x="802603" y="6074314"/>
              <a:ext cx="309553" cy="309553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36403A23-5B87-4834-BCAD-1651333DB459}"/>
                </a:ext>
              </a:extLst>
            </p:cNvPr>
            <p:cNvSpPr/>
            <p:nvPr/>
          </p:nvSpPr>
          <p:spPr>
            <a:xfrm>
              <a:off x="4184438" y="65357"/>
              <a:ext cx="309553" cy="309553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931EC2C0-848E-44FC-B042-1E24E79CF6CF}"/>
                </a:ext>
              </a:extLst>
            </p:cNvPr>
            <p:cNvSpPr/>
            <p:nvPr/>
          </p:nvSpPr>
          <p:spPr>
            <a:xfrm>
              <a:off x="7980920" y="6229090"/>
              <a:ext cx="309553" cy="309553"/>
            </a:xfrm>
            <a:prstGeom prst="ellipse">
              <a:avLst/>
            </a:prstGeom>
            <a:solidFill>
              <a:srgbClr val="00DA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E6C1E1ED-E5B3-4F70-ACC2-D5C08FDD130E}"/>
                </a:ext>
              </a:extLst>
            </p:cNvPr>
            <p:cNvSpPr/>
            <p:nvPr/>
          </p:nvSpPr>
          <p:spPr>
            <a:xfrm>
              <a:off x="267677" y="860323"/>
              <a:ext cx="204457" cy="204457"/>
            </a:xfrm>
            <a:prstGeom prst="ellipse">
              <a:avLst/>
            </a:prstGeom>
            <a:solidFill>
              <a:srgbClr val="00DA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E09B5820-0554-41CA-88FB-A36C2870F5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785" y="1296722"/>
            <a:ext cx="9684055" cy="302382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39B773A-CB18-45A7-9DD0-E5216E6EC9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9234" y="464831"/>
            <a:ext cx="598311" cy="58702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E6B6BFC-1532-4459-8F9C-5204581AD6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640825">
            <a:off x="3742162" y="5347873"/>
            <a:ext cx="1111380" cy="109041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D607648-B39F-4961-8027-CF185F3F0F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806844">
            <a:off x="10437268" y="669467"/>
            <a:ext cx="1111380" cy="109041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B39C789-A368-4FAD-8785-74789413A6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9158">
            <a:off x="11585794" y="-599192"/>
            <a:ext cx="518668" cy="50888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748A86E-7002-4758-A772-D9EA2F2690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9158">
            <a:off x="-143017" y="4662310"/>
            <a:ext cx="518668" cy="508882"/>
          </a:xfrm>
          <a:prstGeom prst="rect">
            <a:avLst/>
          </a:prstGeom>
        </p:spPr>
      </p:pic>
      <p:pic>
        <p:nvPicPr>
          <p:cNvPr id="4" name="Picture 3" descr="A picture containing toy, vector graphics, doll&#10;&#10;Description automatically generated">
            <a:extLst>
              <a:ext uri="{FF2B5EF4-FFF2-40B4-BE49-F238E27FC236}">
                <a16:creationId xmlns:a16="http://schemas.microsoft.com/office/drawing/2014/main" id="{42535790-BA96-4B8D-82E7-91575911A7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3324" y="3531935"/>
            <a:ext cx="3682181" cy="368218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422CFCC-5788-4F2C-8CD2-923BF91F7D8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430" y="3376401"/>
            <a:ext cx="3481599" cy="348159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70B40B2E-F9B8-4B04-A1AC-CAFA77EBDA3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1411" t="28946" r="70326" b="61026"/>
          <a:stretch/>
        </p:blipFill>
        <p:spPr>
          <a:xfrm>
            <a:off x="1384677" y="-923217"/>
            <a:ext cx="2226705" cy="687754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8561C565-DE2A-4BFE-9B86-D96580834402}"/>
              </a:ext>
            </a:extLst>
          </p:cNvPr>
          <p:cNvSpPr txBox="1"/>
          <p:nvPr/>
        </p:nvSpPr>
        <p:spPr>
          <a:xfrm>
            <a:off x="1266028" y="1734791"/>
            <a:ext cx="911153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dirty="0">
                <a:solidFill>
                  <a:srgbClr val="FF4C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3200" dirty="0" err="1">
                <a:solidFill>
                  <a:srgbClr val="FF4C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3200" dirty="0">
                <a:solidFill>
                  <a:srgbClr val="FF4C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4C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200" dirty="0">
                <a:solidFill>
                  <a:srgbClr val="FF4C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4C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sz="3200" dirty="0">
                <a:solidFill>
                  <a:srgbClr val="FF4C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3200" dirty="0" err="1">
                <a:solidFill>
                  <a:srgbClr val="FF4C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3200" dirty="0">
                <a:solidFill>
                  <a:srgbClr val="FF4C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4C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3200" dirty="0">
                <a:solidFill>
                  <a:srgbClr val="FF4C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4C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200" dirty="0">
                <a:solidFill>
                  <a:srgbClr val="FF4C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4C4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iến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4C4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4C4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FF4C4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FF4C4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FF4C4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R="0" lvl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baseline="0" dirty="0">
                <a:solidFill>
                  <a:srgbClr val="FF4C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Con</a:t>
            </a:r>
            <a:r>
              <a:rPr lang="en-US" sz="3200" dirty="0">
                <a:solidFill>
                  <a:srgbClr val="FF4C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4C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solidFill>
                  <a:srgbClr val="FF4C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4C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3200" dirty="0">
                <a:solidFill>
                  <a:srgbClr val="FF4C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4C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3200" dirty="0">
                <a:solidFill>
                  <a:srgbClr val="FF4C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4C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200" dirty="0">
                <a:solidFill>
                  <a:srgbClr val="FF4C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4C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200" dirty="0">
                <a:solidFill>
                  <a:srgbClr val="FF4C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4C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3200" dirty="0">
                <a:solidFill>
                  <a:srgbClr val="FF4C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4C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200" dirty="0">
                <a:solidFill>
                  <a:srgbClr val="FF4C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4C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3200" dirty="0">
                <a:solidFill>
                  <a:srgbClr val="FF4C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4C4C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5065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1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6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6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2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2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6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27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8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8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31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32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2" dur="500"/>
                                            <p:tgtEl>
                                              <p:spTgt spid="30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2" dur="500"/>
                                            <p:tgtEl>
                                              <p:spTgt spid="30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0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61392" y="213975"/>
            <a:ext cx="11913128" cy="6701134"/>
          </a:xfrm>
          <a:prstGeom prst="rect">
            <a:avLst/>
          </a:prstGeom>
        </p:spPr>
      </p:pic>
      <p:pic>
        <p:nvPicPr>
          <p:cNvPr id="1030" name="Picture 6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109561" y="4838040"/>
            <a:ext cx="1639557" cy="1639557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363665" y="4810242"/>
            <a:ext cx="438253" cy="1740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 descr="Combo TripU 3N2Ä Novotel PhÃº Quá»c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7269" y="5326639"/>
            <a:ext cx="2125003" cy="1700003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6" descr="MÃ¡y Äiá»n giáº£i 03">
            <a:extLst>
              <a:ext uri="{FF2B5EF4-FFF2-40B4-BE49-F238E27FC236}">
                <a16:creationId xmlns:a16="http://schemas.microsoft.com/office/drawing/2014/main" id="{218DCCB9-F09F-4138-89BC-BAEB487FC20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1272" y="5418161"/>
            <a:ext cx="1380903" cy="1332356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1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375" y="1714232"/>
            <a:ext cx="1371600" cy="1350195"/>
          </a:xfrm>
          <a:prstGeom prst="rect">
            <a:avLst/>
          </a:prstGeom>
        </p:spPr>
      </p:pic>
      <p:pic>
        <p:nvPicPr>
          <p:cNvPr id="35" name="Picture 34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0122" y="1714231"/>
            <a:ext cx="1371600" cy="1355526"/>
          </a:xfrm>
          <a:prstGeom prst="rect">
            <a:avLst/>
          </a:prstGeom>
        </p:spPr>
      </p:pic>
      <p:pic>
        <p:nvPicPr>
          <p:cNvPr id="9" name="1">
            <a:extLst>
              <a:ext uri="{FF2B5EF4-FFF2-40B4-BE49-F238E27FC236}">
                <a16:creationId xmlns:a16="http://schemas.microsoft.com/office/drawing/2014/main" id="{0B4C22A7-623E-49AD-8616-EEEE23D0862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306657" y="5850734"/>
            <a:ext cx="861350" cy="861350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A42481CE-5852-4C51-8E85-E59498676DA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649673" y="5851760"/>
            <a:ext cx="861350" cy="86135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182E999-0468-4D26-81D3-0A1857CDC4EE}"/>
              </a:ext>
            </a:extLst>
          </p:cNvPr>
          <p:cNvSpPr/>
          <p:nvPr/>
        </p:nvSpPr>
        <p:spPr>
          <a:xfrm>
            <a:off x="11220726" y="6556279"/>
            <a:ext cx="977787" cy="309651"/>
          </a:xfrm>
          <a:prstGeom prst="rect">
            <a:avLst/>
          </a:prstGeom>
          <a:solidFill>
            <a:srgbClr val="F2B344"/>
          </a:solidFill>
          <a:ln>
            <a:solidFill>
              <a:srgbClr val="F2B3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517BC5-CA1D-4650-91BC-33FCA8E2626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786044" y="449327"/>
            <a:ext cx="7449958" cy="1774090"/>
          </a:xfrm>
          <a:prstGeom prst="rect">
            <a:avLst/>
          </a:prstGeom>
        </p:spPr>
      </p:pic>
      <p:sp>
        <p:nvSpPr>
          <p:cNvPr id="2" name="Rectangle: Rounded Corners 1">
            <a:hlinkClick r:id="rId15" action="ppaction://hlinksldjump"/>
            <a:extLst>
              <a:ext uri="{FF2B5EF4-FFF2-40B4-BE49-F238E27FC236}">
                <a16:creationId xmlns:a16="http://schemas.microsoft.com/office/drawing/2014/main" id="{33E7B57C-3BB5-40FE-8459-23F3BE780657}"/>
              </a:ext>
            </a:extLst>
          </p:cNvPr>
          <p:cNvSpPr/>
          <p:nvPr/>
        </p:nvSpPr>
        <p:spPr>
          <a:xfrm>
            <a:off x="10678160" y="0"/>
            <a:ext cx="1422400" cy="6299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tiếp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847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57">
            <a:extLst>
              <a:ext uri="{FF2B5EF4-FFF2-40B4-BE49-F238E27FC236}">
                <a16:creationId xmlns:a16="http://schemas.microsoft.com/office/drawing/2014/main" id="{D4919FE6-FB4D-410F-9D52-1FCA39CFB1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81" name="Rectangle: Rounded Corners 80">
            <a:extLst>
              <a:ext uri="{FF2B5EF4-FFF2-40B4-BE49-F238E27FC236}">
                <a16:creationId xmlns:a16="http://schemas.microsoft.com/office/drawing/2014/main" id="{66A40A10-AD80-4DE0-B7FB-BBFF124FFE28}"/>
              </a:ext>
            </a:extLst>
          </p:cNvPr>
          <p:cNvSpPr/>
          <p:nvPr/>
        </p:nvSpPr>
        <p:spPr>
          <a:xfrm>
            <a:off x="3767394" y="235974"/>
            <a:ext cx="7588009" cy="2792631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08805499-08FD-4C06-87A8-44CA8B162C82}"/>
              </a:ext>
            </a:extLst>
          </p:cNvPr>
          <p:cNvSpPr txBox="1"/>
          <p:nvPr/>
        </p:nvSpPr>
        <p:spPr>
          <a:xfrm>
            <a:off x="3767394" y="531164"/>
            <a:ext cx="101763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1. </a:t>
            </a:r>
            <a:r>
              <a:rPr lang="en-US" sz="3200" dirty="0" err="1"/>
              <a:t>Vừa</a:t>
            </a:r>
            <a:r>
              <a:rPr lang="en-US" sz="3200" dirty="0"/>
              <a:t> </a:t>
            </a:r>
            <a:r>
              <a:rPr lang="en-US" sz="3200" dirty="0" err="1"/>
              <a:t>mềm</a:t>
            </a:r>
            <a:r>
              <a:rPr lang="en-US" sz="3200" dirty="0"/>
              <a:t>, </a:t>
            </a:r>
            <a:r>
              <a:rPr lang="en-US" sz="3200" dirty="0" err="1"/>
              <a:t>vừa</a:t>
            </a:r>
            <a:r>
              <a:rPr lang="en-US" sz="3200" dirty="0"/>
              <a:t> </a:t>
            </a:r>
            <a:r>
              <a:rPr lang="en-US" sz="3200" dirty="0" err="1"/>
              <a:t>bé</a:t>
            </a:r>
            <a:r>
              <a:rPr lang="en-US" sz="3200" dirty="0"/>
              <a:t> </a:t>
            </a:r>
            <a:r>
              <a:rPr lang="en-US" sz="3200" dirty="0" err="1"/>
              <a:t>bỏng</a:t>
            </a:r>
            <a:r>
              <a:rPr lang="en-US" sz="3200" dirty="0"/>
              <a:t> </a:t>
            </a:r>
            <a:r>
              <a:rPr lang="en-US" sz="3200" dirty="0" err="1"/>
              <a:t>thôi</a:t>
            </a:r>
            <a:endParaRPr lang="vi-VN" sz="3200" dirty="0"/>
          </a:p>
          <a:p>
            <a:r>
              <a:rPr lang="en-US" sz="3200" dirty="0" err="1"/>
              <a:t>Mà</a:t>
            </a:r>
            <a:r>
              <a:rPr lang="en-US" sz="3200" dirty="0"/>
              <a:t> </a:t>
            </a:r>
            <a:r>
              <a:rPr lang="en-US" sz="3200" dirty="0" err="1"/>
              <a:t>làm</a:t>
            </a:r>
            <a:r>
              <a:rPr lang="en-US" sz="3200" dirty="0"/>
              <a:t> </a:t>
            </a:r>
            <a:r>
              <a:rPr lang="en-US" sz="3200" dirty="0" err="1"/>
              <a:t>sạch</a:t>
            </a:r>
            <a:r>
              <a:rPr lang="en-US" sz="3200" dirty="0"/>
              <a:t> </a:t>
            </a:r>
            <a:r>
              <a:rPr lang="en-US" sz="3200" dirty="0" err="1"/>
              <a:t>vết</a:t>
            </a:r>
            <a:r>
              <a:rPr lang="en-US" sz="3200" dirty="0"/>
              <a:t> </a:t>
            </a:r>
            <a:r>
              <a:rPr lang="en-US" sz="3200" dirty="0" err="1"/>
              <a:t>mực</a:t>
            </a:r>
            <a:r>
              <a:rPr lang="en-US" sz="3200" dirty="0"/>
              <a:t> </a:t>
            </a:r>
            <a:r>
              <a:rPr lang="en-US" sz="3200" dirty="0" err="1"/>
              <a:t>rơi</a:t>
            </a:r>
            <a:r>
              <a:rPr lang="en-US" sz="3200" dirty="0"/>
              <a:t> </a:t>
            </a:r>
            <a:r>
              <a:rPr lang="en-US" sz="3200" dirty="0" err="1"/>
              <a:t>mới</a:t>
            </a:r>
            <a:r>
              <a:rPr lang="en-US" sz="3200" dirty="0"/>
              <a:t> </a:t>
            </a:r>
            <a:r>
              <a:rPr lang="en-US" sz="3200" dirty="0" err="1"/>
              <a:t>tài</a:t>
            </a:r>
            <a:r>
              <a:rPr lang="vi-VN" sz="3200" dirty="0"/>
              <a:t>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4CB3701-B568-4ADF-A02C-F081529480A8}"/>
              </a:ext>
            </a:extLst>
          </p:cNvPr>
          <p:cNvGrpSpPr/>
          <p:nvPr/>
        </p:nvGrpSpPr>
        <p:grpSpPr>
          <a:xfrm>
            <a:off x="7325506" y="3560066"/>
            <a:ext cx="4848653" cy="1711968"/>
            <a:chOff x="6085724" y="2666992"/>
            <a:chExt cx="4976637" cy="1711968"/>
          </a:xfrm>
        </p:grpSpPr>
        <p:sp>
          <p:nvSpPr>
            <p:cNvPr id="83" name="Rectangle: Rounded Corners 82">
              <a:extLst>
                <a:ext uri="{FF2B5EF4-FFF2-40B4-BE49-F238E27FC236}">
                  <a16:creationId xmlns:a16="http://schemas.microsoft.com/office/drawing/2014/main" id="{69FAAC32-AC95-4156-AA5E-D1B76E976816}"/>
                </a:ext>
              </a:extLst>
            </p:cNvPr>
            <p:cNvSpPr/>
            <p:nvPr/>
          </p:nvSpPr>
          <p:spPr>
            <a:xfrm>
              <a:off x="6085724" y="2666992"/>
              <a:ext cx="2648609" cy="1242451"/>
            </a:xfrm>
            <a:prstGeom prst="round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nl-NL" sz="3600" dirty="0">
                  <a:latin typeface="Arial" panose="020B0604020202020204" pitchFamily="34" charset="0"/>
                  <a:cs typeface="Arial" panose="020B0604020202020204" pitchFamily="34" charset="0"/>
                </a:rPr>
                <a:t>   Cục tẩy</a:t>
              </a:r>
              <a:endParaRPr lang="en-US" sz="3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20" name="Picture 6" descr="Káº¿t quáº£ hÃ¬nh áº£nh cho right wrong tick icon">
              <a:extLst>
                <a:ext uri="{FF2B5EF4-FFF2-40B4-BE49-F238E27FC236}">
                  <a16:creationId xmlns:a16="http://schemas.microsoft.com/office/drawing/2014/main" id="{342E85E0-7144-4E6B-AAE4-6B2D14ECE2E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149" t="18843" r="5517" b="28298"/>
            <a:stretch/>
          </p:blipFill>
          <p:spPr bwMode="auto">
            <a:xfrm>
              <a:off x="9722763" y="3201623"/>
              <a:ext cx="1339598" cy="11773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8" name="Picture 6" descr="MÃ¡y Äiá»n giáº£i 03">
            <a:hlinkClick r:id="rId5" action="ppaction://hlinksldjump"/>
            <a:extLst>
              <a:ext uri="{FF2B5EF4-FFF2-40B4-BE49-F238E27FC236}">
                <a16:creationId xmlns:a16="http://schemas.microsoft.com/office/drawing/2014/main" id="{70A77F39-544F-49EE-AB32-A4C8C25636A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5404" y="4881271"/>
            <a:ext cx="2048754" cy="1976729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1554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57">
            <a:extLst>
              <a:ext uri="{FF2B5EF4-FFF2-40B4-BE49-F238E27FC236}">
                <a16:creationId xmlns:a16="http://schemas.microsoft.com/office/drawing/2014/main" id="{D4919FE6-FB4D-410F-9D52-1FCA39CFB1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pic>
        <p:nvPicPr>
          <p:cNvPr id="17" name="Picture 8" descr="Combo TripU 3N2Ä Novotel PhÃº Quá»c">
            <a:hlinkClick r:id="rId4" action="ppaction://hlinksldjump"/>
            <a:extLst>
              <a:ext uri="{FF2B5EF4-FFF2-40B4-BE49-F238E27FC236}">
                <a16:creationId xmlns:a16="http://schemas.microsoft.com/office/drawing/2014/main" id="{EDFD3E5B-8D02-4DDD-8936-C2FB8CE249D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9125" y="4799169"/>
            <a:ext cx="3044321" cy="2435457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0109257-EF72-4F6B-BECD-30C595D2B28A}"/>
              </a:ext>
            </a:extLst>
          </p:cNvPr>
          <p:cNvSpPr/>
          <p:nvPr/>
        </p:nvSpPr>
        <p:spPr>
          <a:xfrm>
            <a:off x="3725092" y="57122"/>
            <a:ext cx="5234003" cy="2014109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AD21DCE-B3E6-47C7-9B53-167E42E26850}"/>
              </a:ext>
            </a:extLst>
          </p:cNvPr>
          <p:cNvSpPr txBox="1"/>
          <p:nvPr/>
        </p:nvSpPr>
        <p:spPr>
          <a:xfrm>
            <a:off x="-831154" y="120269"/>
            <a:ext cx="101763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8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ea typeface="Tahoma" panose="020B0604030504040204" pitchFamily="34" charset="0"/>
                <a:cs typeface="Arial" panose="020B0604020202020204" pitchFamily="34" charset="0"/>
              </a:rPr>
              <a:t>2.  </a:t>
            </a:r>
            <a:endParaRPr lang="vi-VN" sz="4800" b="1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A5E8D8B-C04F-42DE-B231-C2D738861E29}"/>
              </a:ext>
            </a:extLst>
          </p:cNvPr>
          <p:cNvGrpSpPr/>
          <p:nvPr/>
        </p:nvGrpSpPr>
        <p:grpSpPr>
          <a:xfrm>
            <a:off x="5146997" y="3883404"/>
            <a:ext cx="7045003" cy="2498465"/>
            <a:chOff x="4360932" y="2694754"/>
            <a:chExt cx="7230962" cy="2498465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65479B88-F378-463D-91BB-FA6909052803}"/>
                </a:ext>
              </a:extLst>
            </p:cNvPr>
            <p:cNvSpPr/>
            <p:nvPr/>
          </p:nvSpPr>
          <p:spPr>
            <a:xfrm>
              <a:off x="4360932" y="3730489"/>
              <a:ext cx="5206057" cy="1462730"/>
            </a:xfrm>
            <a:prstGeom prst="round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nl-NL" sz="4400" dirty="0">
                  <a:latin typeface="Arial" panose="020B0604020202020204" pitchFamily="34" charset="0"/>
                  <a:cs typeface="Arial" panose="020B0604020202020204" pitchFamily="34" charset="0"/>
                </a:rPr>
                <a:t>Bút chì</a:t>
              </a:r>
              <a:endParaRPr lang="en-US" sz="4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0" name="Picture 6" descr="Káº¿t quáº£ hÃ¬nh áº£nh cho right wrong tick icon">
              <a:extLst>
                <a:ext uri="{FF2B5EF4-FFF2-40B4-BE49-F238E27FC236}">
                  <a16:creationId xmlns:a16="http://schemas.microsoft.com/office/drawing/2014/main" id="{C62CDD93-159B-4D46-8FDB-343B94DDEE5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149" t="18843" r="5517" b="28298"/>
            <a:stretch/>
          </p:blipFill>
          <p:spPr bwMode="auto">
            <a:xfrm>
              <a:off x="10252296" y="2694754"/>
              <a:ext cx="1339598" cy="11773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1" name="Picture 6" descr="MÃ¡y Äiá»n giáº£i 03">
            <a:hlinkClick r:id="rId4" action="ppaction://hlinksldjump"/>
            <a:extLst>
              <a:ext uri="{FF2B5EF4-FFF2-40B4-BE49-F238E27FC236}">
                <a16:creationId xmlns:a16="http://schemas.microsoft.com/office/drawing/2014/main" id="{9765CBDD-A4B8-4442-88FB-DF3231940C5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6908" y="4919139"/>
            <a:ext cx="2048754" cy="1976729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4601052" y="-37868"/>
            <a:ext cx="4708502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200" dirty="0" err="1"/>
              <a:t>Cây</a:t>
            </a:r>
            <a:r>
              <a:rPr lang="en-US" sz="3200" dirty="0"/>
              <a:t> </a:t>
            </a:r>
            <a:r>
              <a:rPr lang="en-US" sz="3200" dirty="0" err="1"/>
              <a:t>suôn</a:t>
            </a:r>
            <a:r>
              <a:rPr lang="en-US" sz="3200" dirty="0"/>
              <a:t> </a:t>
            </a:r>
            <a:r>
              <a:rPr lang="en-US" sz="3200" dirty="0" err="1"/>
              <a:t>đuồn</a:t>
            </a:r>
            <a:r>
              <a:rPr lang="en-US" sz="3200" dirty="0"/>
              <a:t> </a:t>
            </a:r>
            <a:r>
              <a:rPr lang="en-US" sz="3200" dirty="0" err="1"/>
              <a:t>đuột</a:t>
            </a:r>
            <a:endParaRPr lang="vi-VN" sz="3200" dirty="0"/>
          </a:p>
          <a:p>
            <a:r>
              <a:rPr lang="en-US" sz="3200" dirty="0" err="1"/>
              <a:t>Trong</a:t>
            </a:r>
            <a:r>
              <a:rPr lang="en-US" sz="3200" dirty="0"/>
              <a:t> </a:t>
            </a:r>
            <a:r>
              <a:rPr lang="en-US" sz="3200" dirty="0" err="1"/>
              <a:t>ruột</a:t>
            </a:r>
            <a:r>
              <a:rPr lang="en-US" sz="3200" dirty="0"/>
              <a:t> </a:t>
            </a:r>
            <a:r>
              <a:rPr lang="en-US" sz="3200" dirty="0" err="1"/>
              <a:t>đen</a:t>
            </a:r>
            <a:r>
              <a:rPr lang="en-US" sz="3200" dirty="0"/>
              <a:t> </a:t>
            </a:r>
            <a:r>
              <a:rPr lang="en-US" sz="3200" dirty="0" err="1"/>
              <a:t>thui</a:t>
            </a:r>
            <a:endParaRPr lang="vi-VN" sz="3200" dirty="0"/>
          </a:p>
          <a:p>
            <a:r>
              <a:rPr lang="en-US" sz="3200" dirty="0"/>
              <a:t>Con </a:t>
            </a:r>
            <a:r>
              <a:rPr lang="en-US" sz="3200" dirty="0" err="1"/>
              <a:t>nít</a:t>
            </a:r>
            <a:r>
              <a:rPr lang="en-US" sz="3200" dirty="0"/>
              <a:t> </a:t>
            </a:r>
            <a:r>
              <a:rPr lang="en-US" sz="3200" dirty="0" err="1"/>
              <a:t>lui</a:t>
            </a:r>
            <a:r>
              <a:rPr lang="en-US" sz="3200" dirty="0"/>
              <a:t> cui</a:t>
            </a:r>
            <a:endParaRPr lang="vi-VN" sz="3200" dirty="0"/>
          </a:p>
          <a:p>
            <a:r>
              <a:rPr lang="en-US" sz="3200" dirty="0" err="1"/>
              <a:t>Dẫm</a:t>
            </a:r>
            <a:r>
              <a:rPr lang="en-US" sz="3200" dirty="0"/>
              <a:t> </a:t>
            </a:r>
            <a:r>
              <a:rPr lang="en-US" sz="3200" dirty="0" err="1"/>
              <a:t>đầu</a:t>
            </a:r>
            <a:r>
              <a:rPr lang="en-US" sz="3200" dirty="0"/>
              <a:t> </a:t>
            </a:r>
            <a:r>
              <a:rPr lang="en-US" sz="3200" dirty="0" err="1"/>
              <a:t>đè</a:t>
            </a:r>
            <a:r>
              <a:rPr lang="en-US" sz="3200" dirty="0"/>
              <a:t> </a:t>
            </a:r>
            <a:r>
              <a:rPr lang="en-US" sz="3200" dirty="0" err="1"/>
              <a:t>xuống</a:t>
            </a:r>
            <a:r>
              <a:rPr lang="en-US" sz="3200" dirty="0"/>
              <a:t>!</a:t>
            </a:r>
            <a:endParaRPr lang="vi-VN" sz="3200" dirty="0"/>
          </a:p>
        </p:txBody>
      </p:sp>
    </p:spTree>
    <p:extLst>
      <p:ext uri="{BB962C8B-B14F-4D97-AF65-F5344CB8AC3E}">
        <p14:creationId xmlns:p14="http://schemas.microsoft.com/office/powerpoint/2010/main" val="1180440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AA45A24C-95CA-446F-8C65-FFC8CAF3116B}"/>
              </a:ext>
            </a:extLst>
          </p:cNvPr>
          <p:cNvGrpSpPr/>
          <p:nvPr/>
        </p:nvGrpSpPr>
        <p:grpSpPr>
          <a:xfrm>
            <a:off x="212059" y="87324"/>
            <a:ext cx="11767880" cy="6825343"/>
            <a:chOff x="217756" y="65357"/>
            <a:chExt cx="11838777" cy="6473286"/>
          </a:xfrm>
          <a:noFill/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19569B8F-F1DB-4BC8-8361-300CE4625C30}"/>
                </a:ext>
              </a:extLst>
            </p:cNvPr>
            <p:cNvSpPr/>
            <p:nvPr/>
          </p:nvSpPr>
          <p:spPr>
            <a:xfrm>
              <a:off x="267677" y="220134"/>
              <a:ext cx="11738935" cy="6163734"/>
            </a:xfrm>
            <a:custGeom>
              <a:avLst/>
              <a:gdLst>
                <a:gd name="connsiteX0" fmla="*/ 0 w 11738935"/>
                <a:gd name="connsiteY0" fmla="*/ 1027310 h 6163734"/>
                <a:gd name="connsiteX1" fmla="*/ 1027310 w 11738935"/>
                <a:gd name="connsiteY1" fmla="*/ 0 h 6163734"/>
                <a:gd name="connsiteX2" fmla="*/ 10711625 w 11738935"/>
                <a:gd name="connsiteY2" fmla="*/ 0 h 6163734"/>
                <a:gd name="connsiteX3" fmla="*/ 11738935 w 11738935"/>
                <a:gd name="connsiteY3" fmla="*/ 1027310 h 6163734"/>
                <a:gd name="connsiteX4" fmla="*/ 11738935 w 11738935"/>
                <a:gd name="connsiteY4" fmla="*/ 5136424 h 6163734"/>
                <a:gd name="connsiteX5" fmla="*/ 10711625 w 11738935"/>
                <a:gd name="connsiteY5" fmla="*/ 6163734 h 6163734"/>
                <a:gd name="connsiteX6" fmla="*/ 1027310 w 11738935"/>
                <a:gd name="connsiteY6" fmla="*/ 6163734 h 6163734"/>
                <a:gd name="connsiteX7" fmla="*/ 0 w 11738935"/>
                <a:gd name="connsiteY7" fmla="*/ 5136424 h 6163734"/>
                <a:gd name="connsiteX8" fmla="*/ 0 w 11738935"/>
                <a:gd name="connsiteY8" fmla="*/ 1027310 h 616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738935" h="6163734" fill="none" extrusionOk="0">
                  <a:moveTo>
                    <a:pt x="0" y="1027310"/>
                  </a:moveTo>
                  <a:cubicBezTo>
                    <a:pt x="74804" y="461661"/>
                    <a:pt x="395065" y="66048"/>
                    <a:pt x="1027310" y="0"/>
                  </a:cubicBezTo>
                  <a:cubicBezTo>
                    <a:pt x="4837526" y="-149292"/>
                    <a:pt x="6070245" y="-15801"/>
                    <a:pt x="10711625" y="0"/>
                  </a:cubicBezTo>
                  <a:cubicBezTo>
                    <a:pt x="11268774" y="43553"/>
                    <a:pt x="11820856" y="457479"/>
                    <a:pt x="11738935" y="1027310"/>
                  </a:cubicBezTo>
                  <a:cubicBezTo>
                    <a:pt x="11666246" y="1764727"/>
                    <a:pt x="11830899" y="3092001"/>
                    <a:pt x="11738935" y="5136424"/>
                  </a:cubicBezTo>
                  <a:cubicBezTo>
                    <a:pt x="11703695" y="5706754"/>
                    <a:pt x="11268353" y="6170046"/>
                    <a:pt x="10711625" y="6163734"/>
                  </a:cubicBezTo>
                  <a:cubicBezTo>
                    <a:pt x="6031130" y="6133955"/>
                    <a:pt x="4424824" y="6071973"/>
                    <a:pt x="1027310" y="6163734"/>
                  </a:cubicBezTo>
                  <a:cubicBezTo>
                    <a:pt x="469192" y="6148488"/>
                    <a:pt x="-45324" y="5718171"/>
                    <a:pt x="0" y="5136424"/>
                  </a:cubicBezTo>
                  <a:cubicBezTo>
                    <a:pt x="-30974" y="4677568"/>
                    <a:pt x="-62159" y="3054072"/>
                    <a:pt x="0" y="1027310"/>
                  </a:cubicBezTo>
                  <a:close/>
                </a:path>
                <a:path w="11738935" h="6163734" stroke="0" extrusionOk="0">
                  <a:moveTo>
                    <a:pt x="0" y="1027310"/>
                  </a:moveTo>
                  <a:cubicBezTo>
                    <a:pt x="-32305" y="467790"/>
                    <a:pt x="535297" y="-74531"/>
                    <a:pt x="1027310" y="0"/>
                  </a:cubicBezTo>
                  <a:cubicBezTo>
                    <a:pt x="5849419" y="28352"/>
                    <a:pt x="8079587" y="106290"/>
                    <a:pt x="10711625" y="0"/>
                  </a:cubicBezTo>
                  <a:cubicBezTo>
                    <a:pt x="11349642" y="-66416"/>
                    <a:pt x="11718134" y="418924"/>
                    <a:pt x="11738935" y="1027310"/>
                  </a:cubicBezTo>
                  <a:cubicBezTo>
                    <a:pt x="11619338" y="2267528"/>
                    <a:pt x="11577927" y="4307684"/>
                    <a:pt x="11738935" y="5136424"/>
                  </a:cubicBezTo>
                  <a:cubicBezTo>
                    <a:pt x="11789297" y="5648271"/>
                    <a:pt x="11224653" y="6130587"/>
                    <a:pt x="10711625" y="6163734"/>
                  </a:cubicBezTo>
                  <a:cubicBezTo>
                    <a:pt x="9604187" y="6046505"/>
                    <a:pt x="2381048" y="6131497"/>
                    <a:pt x="1027310" y="6163734"/>
                  </a:cubicBezTo>
                  <a:cubicBezTo>
                    <a:pt x="475657" y="6078151"/>
                    <a:pt x="-41870" y="5752482"/>
                    <a:pt x="0" y="5136424"/>
                  </a:cubicBezTo>
                  <a:cubicBezTo>
                    <a:pt x="-57225" y="4632224"/>
                    <a:pt x="130478" y="2856224"/>
                    <a:pt x="0" y="1027310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rgbClr val="A3A901"/>
              </a:solidFill>
              <a:extLst>
                <a:ext uri="{C807C97D-BFC1-408E-A445-0C87EB9F89A2}">
                  <ask:lineSketchStyleProps xmlns:ask="http://schemas.microsoft.com/office/drawing/2018/sketchyshapes" xmlns="" sd="4184682687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8BD76B3F-4534-41E6-83B4-A7CF95F00DED}"/>
                </a:ext>
              </a:extLst>
            </p:cNvPr>
            <p:cNvSpPr/>
            <p:nvPr/>
          </p:nvSpPr>
          <p:spPr>
            <a:xfrm>
              <a:off x="372533" y="220134"/>
              <a:ext cx="11684000" cy="6163734"/>
            </a:xfrm>
            <a:custGeom>
              <a:avLst/>
              <a:gdLst>
                <a:gd name="connsiteX0" fmla="*/ 0 w 11684000"/>
                <a:gd name="connsiteY0" fmla="*/ 1027310 h 6163734"/>
                <a:gd name="connsiteX1" fmla="*/ 1027310 w 11684000"/>
                <a:gd name="connsiteY1" fmla="*/ 0 h 6163734"/>
                <a:gd name="connsiteX2" fmla="*/ 10656690 w 11684000"/>
                <a:gd name="connsiteY2" fmla="*/ 0 h 6163734"/>
                <a:gd name="connsiteX3" fmla="*/ 11684000 w 11684000"/>
                <a:gd name="connsiteY3" fmla="*/ 1027310 h 6163734"/>
                <a:gd name="connsiteX4" fmla="*/ 11684000 w 11684000"/>
                <a:gd name="connsiteY4" fmla="*/ 5136424 h 6163734"/>
                <a:gd name="connsiteX5" fmla="*/ 10656690 w 11684000"/>
                <a:gd name="connsiteY5" fmla="*/ 6163734 h 6163734"/>
                <a:gd name="connsiteX6" fmla="*/ 1027310 w 11684000"/>
                <a:gd name="connsiteY6" fmla="*/ 6163734 h 6163734"/>
                <a:gd name="connsiteX7" fmla="*/ 0 w 11684000"/>
                <a:gd name="connsiteY7" fmla="*/ 5136424 h 6163734"/>
                <a:gd name="connsiteX8" fmla="*/ 0 w 11684000"/>
                <a:gd name="connsiteY8" fmla="*/ 1027310 h 616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684000" h="6163734" fill="none" extrusionOk="0">
                  <a:moveTo>
                    <a:pt x="0" y="1027310"/>
                  </a:moveTo>
                  <a:cubicBezTo>
                    <a:pt x="74804" y="461661"/>
                    <a:pt x="395065" y="66048"/>
                    <a:pt x="1027310" y="0"/>
                  </a:cubicBezTo>
                  <a:cubicBezTo>
                    <a:pt x="5305919" y="-149292"/>
                    <a:pt x="6595192" y="-15801"/>
                    <a:pt x="10656690" y="0"/>
                  </a:cubicBezTo>
                  <a:cubicBezTo>
                    <a:pt x="11213839" y="43553"/>
                    <a:pt x="11765921" y="457479"/>
                    <a:pt x="11684000" y="1027310"/>
                  </a:cubicBezTo>
                  <a:cubicBezTo>
                    <a:pt x="11611311" y="1764727"/>
                    <a:pt x="11775964" y="3092001"/>
                    <a:pt x="11684000" y="5136424"/>
                  </a:cubicBezTo>
                  <a:cubicBezTo>
                    <a:pt x="11648760" y="5706754"/>
                    <a:pt x="11213418" y="6170046"/>
                    <a:pt x="10656690" y="6163734"/>
                  </a:cubicBezTo>
                  <a:cubicBezTo>
                    <a:pt x="8527607" y="6133955"/>
                    <a:pt x="3810361" y="6071973"/>
                    <a:pt x="1027310" y="6163734"/>
                  </a:cubicBezTo>
                  <a:cubicBezTo>
                    <a:pt x="469192" y="6148488"/>
                    <a:pt x="-45324" y="5718171"/>
                    <a:pt x="0" y="5136424"/>
                  </a:cubicBezTo>
                  <a:cubicBezTo>
                    <a:pt x="-30974" y="4677568"/>
                    <a:pt x="-62159" y="3054072"/>
                    <a:pt x="0" y="1027310"/>
                  </a:cubicBezTo>
                  <a:close/>
                </a:path>
                <a:path w="11684000" h="6163734" stroke="0" extrusionOk="0">
                  <a:moveTo>
                    <a:pt x="0" y="1027310"/>
                  </a:moveTo>
                  <a:cubicBezTo>
                    <a:pt x="-32305" y="467790"/>
                    <a:pt x="535297" y="-74531"/>
                    <a:pt x="1027310" y="0"/>
                  </a:cubicBezTo>
                  <a:cubicBezTo>
                    <a:pt x="3062595" y="28352"/>
                    <a:pt x="6739809" y="106290"/>
                    <a:pt x="10656690" y="0"/>
                  </a:cubicBezTo>
                  <a:cubicBezTo>
                    <a:pt x="11294707" y="-66416"/>
                    <a:pt x="11663199" y="418924"/>
                    <a:pt x="11684000" y="1027310"/>
                  </a:cubicBezTo>
                  <a:cubicBezTo>
                    <a:pt x="11564403" y="2267528"/>
                    <a:pt x="11522992" y="4307684"/>
                    <a:pt x="11684000" y="5136424"/>
                  </a:cubicBezTo>
                  <a:cubicBezTo>
                    <a:pt x="11734362" y="5648271"/>
                    <a:pt x="11169718" y="6130587"/>
                    <a:pt x="10656690" y="6163734"/>
                  </a:cubicBezTo>
                  <a:cubicBezTo>
                    <a:pt x="6042143" y="6046505"/>
                    <a:pt x="4670391" y="6131497"/>
                    <a:pt x="1027310" y="6163734"/>
                  </a:cubicBezTo>
                  <a:cubicBezTo>
                    <a:pt x="475657" y="6078151"/>
                    <a:pt x="-41870" y="5752482"/>
                    <a:pt x="0" y="5136424"/>
                  </a:cubicBezTo>
                  <a:cubicBezTo>
                    <a:pt x="-57225" y="4632224"/>
                    <a:pt x="130478" y="2856224"/>
                    <a:pt x="0" y="1027310"/>
                  </a:cubicBezTo>
                  <a:close/>
                </a:path>
              </a:pathLst>
            </a:custGeom>
            <a:grpFill/>
            <a:ln w="57150">
              <a:solidFill>
                <a:schemeClr val="accent6">
                  <a:lumMod val="60000"/>
                  <a:lumOff val="4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xmlns="" sd="4184682687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51312A10-B138-482B-9AB1-4974BFE28CE1}"/>
                </a:ext>
              </a:extLst>
            </p:cNvPr>
            <p:cNvSpPr/>
            <p:nvPr/>
          </p:nvSpPr>
          <p:spPr>
            <a:xfrm>
              <a:off x="11284753" y="6074315"/>
              <a:ext cx="309553" cy="309553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38DEF2D1-C0A4-4FD4-8061-1DE8A1A157DF}"/>
                </a:ext>
              </a:extLst>
            </p:cNvPr>
            <p:cNvSpPr/>
            <p:nvPr/>
          </p:nvSpPr>
          <p:spPr>
            <a:xfrm>
              <a:off x="11609756" y="1276460"/>
              <a:ext cx="309553" cy="309553"/>
            </a:xfrm>
            <a:prstGeom prst="ellipse">
              <a:avLst/>
            </a:prstGeom>
            <a:solidFill>
              <a:srgbClr val="00C4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A865864C-1DFC-4226-A6F4-13AFB9752A05}"/>
                </a:ext>
              </a:extLst>
            </p:cNvPr>
            <p:cNvSpPr/>
            <p:nvPr/>
          </p:nvSpPr>
          <p:spPr>
            <a:xfrm>
              <a:off x="217756" y="966907"/>
              <a:ext cx="309553" cy="309553"/>
            </a:xfrm>
            <a:prstGeom prst="ellipse">
              <a:avLst/>
            </a:prstGeom>
            <a:solidFill>
              <a:srgbClr val="00C4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86F92EBA-A985-4E24-8B18-61E52A7838AC}"/>
                </a:ext>
              </a:extLst>
            </p:cNvPr>
            <p:cNvSpPr/>
            <p:nvPr/>
          </p:nvSpPr>
          <p:spPr>
            <a:xfrm>
              <a:off x="802603" y="6074314"/>
              <a:ext cx="309553" cy="309553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36403A23-5B87-4834-BCAD-1651333DB459}"/>
                </a:ext>
              </a:extLst>
            </p:cNvPr>
            <p:cNvSpPr/>
            <p:nvPr/>
          </p:nvSpPr>
          <p:spPr>
            <a:xfrm>
              <a:off x="4184438" y="65357"/>
              <a:ext cx="309553" cy="309553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931EC2C0-848E-44FC-B042-1E24E79CF6CF}"/>
                </a:ext>
              </a:extLst>
            </p:cNvPr>
            <p:cNvSpPr/>
            <p:nvPr/>
          </p:nvSpPr>
          <p:spPr>
            <a:xfrm>
              <a:off x="7980920" y="6229090"/>
              <a:ext cx="309553" cy="309553"/>
            </a:xfrm>
            <a:prstGeom prst="ellipse">
              <a:avLst/>
            </a:prstGeom>
            <a:solidFill>
              <a:srgbClr val="00DA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E6C1E1ED-E5B3-4F70-ACC2-D5C08FDD130E}"/>
                </a:ext>
              </a:extLst>
            </p:cNvPr>
            <p:cNvSpPr/>
            <p:nvPr/>
          </p:nvSpPr>
          <p:spPr>
            <a:xfrm>
              <a:off x="267677" y="860323"/>
              <a:ext cx="204457" cy="204457"/>
            </a:xfrm>
            <a:prstGeom prst="ellipse">
              <a:avLst/>
            </a:prstGeom>
            <a:solidFill>
              <a:srgbClr val="00DA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E09B5820-0554-41CA-88FB-A36C2870F5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159" y="1723918"/>
            <a:ext cx="10264621" cy="432128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39B773A-CB18-45A7-9DD0-E5216E6EC9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9234" y="464831"/>
            <a:ext cx="598311" cy="58702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E6B6BFC-1532-4459-8F9C-5204581AD6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640825">
            <a:off x="3742162" y="5347873"/>
            <a:ext cx="1111380" cy="109041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D607648-B39F-4961-8027-CF185F3F0F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806844">
            <a:off x="10437268" y="669467"/>
            <a:ext cx="1111380" cy="109041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B39C789-A368-4FAD-8785-74789413A6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9158">
            <a:off x="11585794" y="-599192"/>
            <a:ext cx="518668" cy="50888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748A86E-7002-4758-A772-D9EA2F2690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9158">
            <a:off x="-143017" y="4662310"/>
            <a:ext cx="518668" cy="50888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422CFCC-5788-4F2C-8CD2-923BF91F7D8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9697" y="3349472"/>
            <a:ext cx="3481599" cy="348159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70B40B2E-F9B8-4B04-A1AC-CAFA77EBDA3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411" t="28946" r="70326" b="61026"/>
          <a:stretch/>
        </p:blipFill>
        <p:spPr>
          <a:xfrm>
            <a:off x="1384677" y="-923217"/>
            <a:ext cx="2226705" cy="687754"/>
          </a:xfrm>
          <a:prstGeom prst="rect">
            <a:avLst/>
          </a:prstGeom>
        </p:spPr>
      </p:pic>
      <p:pic>
        <p:nvPicPr>
          <p:cNvPr id="5" name="Picture 4" descr="A picture containing pink&#10;&#10;Description automatically generated">
            <a:extLst>
              <a:ext uri="{FF2B5EF4-FFF2-40B4-BE49-F238E27FC236}">
                <a16:creationId xmlns:a16="http://schemas.microsoft.com/office/drawing/2014/main" id="{15BB0595-A08A-468F-8096-B474BBB522C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1596" y="3532329"/>
            <a:ext cx="3387112" cy="338033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2604CF2-EC09-4580-9CF9-45FBE36C8AC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27627" y="484540"/>
            <a:ext cx="3596952" cy="1072989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DFE4ED54-97CA-4849-ACDB-9E7F18CB0FB4}"/>
              </a:ext>
            </a:extLst>
          </p:cNvPr>
          <p:cNvSpPr txBox="1"/>
          <p:nvPr/>
        </p:nvSpPr>
        <p:spPr>
          <a:xfrm>
            <a:off x="1045439" y="2334189"/>
            <a:ext cx="96876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endParaRPr kumimoji="0" lang="en-US" sz="4800" b="1" i="0" u="none" strike="noStrike" kern="1200" cap="none" spc="0" normalizeH="0" baseline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 algn="ctr">
              <a:defRPr/>
            </a:pPr>
            <a:r>
              <a:rPr lang="en-US" sz="4800" b="1" noProof="0" dirty="0" err="1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Bài</a:t>
            </a:r>
            <a:r>
              <a:rPr lang="en-US" sz="4800" b="1" noProof="0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7: </a:t>
            </a:r>
            <a:r>
              <a:rPr lang="en-US" sz="4800" b="1" noProof="0" dirty="0" err="1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Dụng</a:t>
            </a:r>
            <a:r>
              <a:rPr lang="en-US" sz="4800" b="1" noProof="0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4800" b="1" noProof="0" dirty="0" err="1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cụ</a:t>
            </a:r>
            <a:r>
              <a:rPr lang="en-US" sz="4800" b="1" noProof="0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4800" b="1" noProof="0" dirty="0" err="1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và</a:t>
            </a:r>
            <a:r>
              <a:rPr lang="en-US" sz="4800" b="1" noProof="0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4800" b="1" noProof="0" dirty="0" err="1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vật</a:t>
            </a:r>
            <a:r>
              <a:rPr lang="en-US" sz="4800" b="1" noProof="0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4800" b="1" noProof="0" dirty="0" err="1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liệu</a:t>
            </a:r>
            <a:r>
              <a:rPr lang="en-US" sz="4800" b="1" noProof="0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4800" b="1" noProof="0" dirty="0" err="1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làm</a:t>
            </a:r>
            <a:r>
              <a:rPr lang="en-US" sz="4800" b="1" noProof="0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4800" b="1" noProof="0" dirty="0" err="1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thủ</a:t>
            </a:r>
            <a:r>
              <a:rPr lang="en-US" sz="4800" b="1" noProof="0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4800" b="1" noProof="0" dirty="0" err="1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công</a:t>
            </a:r>
            <a:r>
              <a:rPr lang="en-US" sz="4800" b="1" noProof="0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 </a:t>
            </a:r>
            <a:r>
              <a:rPr lang="en-US" sz="4800" b="1" noProof="0" dirty="0" err="1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tiết</a:t>
            </a:r>
            <a:r>
              <a:rPr lang="en-US" sz="4800" b="1" noProof="0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2)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4216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1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6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6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2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2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8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27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8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10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1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10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1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E39B773A-CB18-45A7-9DD0-E5216E6EC9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9234" y="464831"/>
            <a:ext cx="598311" cy="58702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E6B6BFC-1532-4459-8F9C-5204581AD6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640825">
            <a:off x="3742162" y="5347873"/>
            <a:ext cx="1111380" cy="109041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D607648-B39F-4961-8027-CF185F3F0F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806844">
            <a:off x="10437268" y="669467"/>
            <a:ext cx="1111380" cy="109041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B39C789-A368-4FAD-8785-74789413A6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9158">
            <a:off x="11585794" y="-599192"/>
            <a:ext cx="518668" cy="50888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748A86E-7002-4758-A772-D9EA2F2690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9158">
            <a:off x="-143017" y="4662310"/>
            <a:ext cx="518668" cy="50888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422CFCC-5788-4F2C-8CD2-923BF91F7D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430" y="3376401"/>
            <a:ext cx="3481599" cy="348159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70B40B2E-F9B8-4B04-A1AC-CAFA77EBDA3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411" t="28946" r="70326" b="61026"/>
          <a:stretch/>
        </p:blipFill>
        <p:spPr>
          <a:xfrm>
            <a:off x="1384677" y="-923217"/>
            <a:ext cx="2226705" cy="687754"/>
          </a:xfrm>
          <a:prstGeom prst="rect">
            <a:avLst/>
          </a:prstGeom>
        </p:spPr>
      </p:pic>
      <p:pic>
        <p:nvPicPr>
          <p:cNvPr id="31" name="图片 16">
            <a:extLst>
              <a:ext uri="{FF2B5EF4-FFF2-40B4-BE49-F238E27FC236}">
                <a16:creationId xmlns:a16="http://schemas.microsoft.com/office/drawing/2014/main" id="{EF879905-9AB7-4E82-A0D7-2AE0A910AD0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968" y="1214672"/>
            <a:ext cx="9570468" cy="529300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F5551D0-F6E4-42C8-A2E9-FA73132E38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88816" y="233680"/>
            <a:ext cx="4980864" cy="96325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AD73F25-2186-4CBC-AD48-7078DFB17A1B}"/>
              </a:ext>
            </a:extLst>
          </p:cNvPr>
          <p:cNvSpPr txBox="1"/>
          <p:nvPr/>
        </p:nvSpPr>
        <p:spPr>
          <a:xfrm rot="21360500">
            <a:off x="2958766" y="2814449"/>
            <a:ext cx="8825294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  <a:defRPr/>
            </a:pPr>
            <a:r>
              <a:rPr lang="nl-NL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 được </a:t>
            </a:r>
            <a:r>
              <a:rPr lang="vi-VN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 một số vật liệu để làm thủ công</a:t>
            </a:r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</a:t>
            </a:r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lvl="0" indent="-457200">
              <a:buFont typeface="Arial" panose="020B0604020202020204" pitchFamily="34" charset="0"/>
              <a:buChar char="•"/>
              <a:defRPr/>
            </a:pPr>
            <a:r>
              <a:rPr lang="en-US" sz="3200" dirty="0" err="1">
                <a:solidFill>
                  <a:srgbClr val="395EF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Lựa</a:t>
            </a:r>
            <a:r>
              <a:rPr lang="en-US" sz="3200" dirty="0">
                <a:solidFill>
                  <a:srgbClr val="395EF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395EF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chọn</a:t>
            </a:r>
            <a:r>
              <a:rPr lang="en-US" sz="3200" dirty="0">
                <a:solidFill>
                  <a:srgbClr val="395EF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395EF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sz="3200" dirty="0">
                <a:solidFill>
                  <a:srgbClr val="395EF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395EF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vật</a:t>
            </a:r>
            <a:r>
              <a:rPr lang="en-US" sz="3200" dirty="0">
                <a:solidFill>
                  <a:srgbClr val="395EF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395EF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liệu</a:t>
            </a:r>
            <a:r>
              <a:rPr lang="en-US" sz="3200" dirty="0">
                <a:solidFill>
                  <a:srgbClr val="395EF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395EF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làm</a:t>
            </a:r>
            <a:r>
              <a:rPr lang="en-US" sz="3200" dirty="0">
                <a:solidFill>
                  <a:srgbClr val="395EF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395EF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thủ</a:t>
            </a:r>
            <a:r>
              <a:rPr lang="en-US" sz="3200" dirty="0">
                <a:solidFill>
                  <a:srgbClr val="395EF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395EF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công</a:t>
            </a:r>
            <a:r>
              <a:rPr lang="en-US" sz="3200" dirty="0">
                <a:solidFill>
                  <a:srgbClr val="395EF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395EF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phù</a:t>
            </a:r>
            <a:r>
              <a:rPr lang="en-US" sz="3200" dirty="0">
                <a:solidFill>
                  <a:srgbClr val="395EF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395EF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hợp</a:t>
            </a:r>
            <a:r>
              <a:rPr lang="en-US" sz="3200" dirty="0">
                <a:solidFill>
                  <a:srgbClr val="395EF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rgbClr val="395EF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đúng</a:t>
            </a:r>
            <a:r>
              <a:rPr lang="en-US" sz="3200" dirty="0">
                <a:solidFill>
                  <a:srgbClr val="395EF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395EF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yêu</a:t>
            </a:r>
            <a:r>
              <a:rPr lang="en-US" sz="3200" dirty="0">
                <a:solidFill>
                  <a:srgbClr val="395EF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395EF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cầu</a:t>
            </a:r>
            <a:r>
              <a:rPr lang="en-US" sz="3200" dirty="0">
                <a:solidFill>
                  <a:srgbClr val="395EF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395EFD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9028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1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6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6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2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2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8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27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8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75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2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16" presetClass="entr" presetSubtype="37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36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75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2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16" presetClass="entr" presetSubtype="37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36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06E2B0A-F192-40DD-91AA-162A55974B32}"/>
              </a:ext>
            </a:extLst>
          </p:cNvPr>
          <p:cNvGrpSpPr/>
          <p:nvPr/>
        </p:nvGrpSpPr>
        <p:grpSpPr>
          <a:xfrm rot="8308358">
            <a:off x="-6076182" y="-7170011"/>
            <a:ext cx="8337520" cy="11962884"/>
            <a:chOff x="-3518727" y="-3068073"/>
            <a:chExt cx="8337520" cy="11962884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D2F382CD-3269-45DF-AA15-7A47C65818E0}"/>
                </a:ext>
              </a:extLst>
            </p:cNvPr>
            <p:cNvSpPr/>
            <p:nvPr/>
          </p:nvSpPr>
          <p:spPr>
            <a:xfrm rot="20691016">
              <a:off x="-2484619" y="-3068073"/>
              <a:ext cx="7303412" cy="11906050"/>
            </a:xfrm>
            <a:custGeom>
              <a:avLst/>
              <a:gdLst>
                <a:gd name="connsiteX0" fmla="*/ 1892356 w 7303412"/>
                <a:gd name="connsiteY0" fmla="*/ 623615 h 11906050"/>
                <a:gd name="connsiteX1" fmla="*/ 4235986 w 7303412"/>
                <a:gd name="connsiteY1" fmla="*/ 2810524 h 11906050"/>
                <a:gd name="connsiteX2" fmla="*/ 4478992 w 7303412"/>
                <a:gd name="connsiteY2" fmla="*/ 4197281 h 11906050"/>
                <a:gd name="connsiteX3" fmla="*/ 6003545 w 7303412"/>
                <a:gd name="connsiteY3" fmla="*/ 7540561 h 11906050"/>
                <a:gd name="connsiteX4" fmla="*/ 7213638 w 7303412"/>
                <a:gd name="connsiteY4" fmla="*/ 11906051 h 11906050"/>
                <a:gd name="connsiteX5" fmla="*/ 0 w 7303412"/>
                <a:gd name="connsiteY5" fmla="*/ 11906051 h 11906050"/>
                <a:gd name="connsiteX6" fmla="*/ 0 w 7303412"/>
                <a:gd name="connsiteY6" fmla="*/ 0 h 11906050"/>
                <a:gd name="connsiteX7" fmla="*/ 1892356 w 7303412"/>
                <a:gd name="connsiteY7" fmla="*/ 623615 h 11906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03412" h="11906050">
                  <a:moveTo>
                    <a:pt x="1892356" y="623615"/>
                  </a:moveTo>
                  <a:cubicBezTo>
                    <a:pt x="1892356" y="623615"/>
                    <a:pt x="3536601" y="915252"/>
                    <a:pt x="4235986" y="2810524"/>
                  </a:cubicBezTo>
                  <a:cubicBezTo>
                    <a:pt x="4397990" y="3249645"/>
                    <a:pt x="4475206" y="3721890"/>
                    <a:pt x="4478992" y="4197281"/>
                  </a:cubicBezTo>
                  <a:cubicBezTo>
                    <a:pt x="4483437" y="4772969"/>
                    <a:pt x="4660259" y="6104951"/>
                    <a:pt x="6003545" y="7540561"/>
                  </a:cubicBezTo>
                  <a:cubicBezTo>
                    <a:pt x="7793989" y="9453968"/>
                    <a:pt x="7213638" y="11906051"/>
                    <a:pt x="7213638" y="11906051"/>
                  </a:cubicBezTo>
                  <a:lnTo>
                    <a:pt x="0" y="11906051"/>
                  </a:lnTo>
                  <a:lnTo>
                    <a:pt x="0" y="0"/>
                  </a:lnTo>
                  <a:lnTo>
                    <a:pt x="1892356" y="623615"/>
                  </a:lnTo>
                  <a:close/>
                </a:path>
              </a:pathLst>
            </a:custGeom>
            <a:solidFill>
              <a:srgbClr val="F5B68B"/>
            </a:solidFill>
            <a:ln w="16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B44C9BD7-B26E-41C0-BE2E-4047F902CFC0}"/>
                </a:ext>
              </a:extLst>
            </p:cNvPr>
            <p:cNvSpPr/>
            <p:nvPr/>
          </p:nvSpPr>
          <p:spPr>
            <a:xfrm rot="20691016">
              <a:off x="-3518727" y="-3011240"/>
              <a:ext cx="7303412" cy="11906051"/>
            </a:xfrm>
            <a:custGeom>
              <a:avLst/>
              <a:gdLst>
                <a:gd name="connsiteX0" fmla="*/ 1892356 w 7303412"/>
                <a:gd name="connsiteY0" fmla="*/ 623615 h 11906051"/>
                <a:gd name="connsiteX1" fmla="*/ 4235986 w 7303412"/>
                <a:gd name="connsiteY1" fmla="*/ 2810524 h 11906051"/>
                <a:gd name="connsiteX2" fmla="*/ 4478992 w 7303412"/>
                <a:gd name="connsiteY2" fmla="*/ 4197281 h 11906051"/>
                <a:gd name="connsiteX3" fmla="*/ 6003545 w 7303412"/>
                <a:gd name="connsiteY3" fmla="*/ 7540561 h 11906051"/>
                <a:gd name="connsiteX4" fmla="*/ 7213638 w 7303412"/>
                <a:gd name="connsiteY4" fmla="*/ 11906052 h 11906051"/>
                <a:gd name="connsiteX5" fmla="*/ 0 w 7303412"/>
                <a:gd name="connsiteY5" fmla="*/ 11906052 h 11906051"/>
                <a:gd name="connsiteX6" fmla="*/ 0 w 7303412"/>
                <a:gd name="connsiteY6" fmla="*/ 0 h 11906051"/>
                <a:gd name="connsiteX7" fmla="*/ 1892356 w 7303412"/>
                <a:gd name="connsiteY7" fmla="*/ 623615 h 11906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03412" h="11906051">
                  <a:moveTo>
                    <a:pt x="1892356" y="623615"/>
                  </a:moveTo>
                  <a:cubicBezTo>
                    <a:pt x="1892356" y="623615"/>
                    <a:pt x="3536601" y="915252"/>
                    <a:pt x="4235986" y="2810524"/>
                  </a:cubicBezTo>
                  <a:cubicBezTo>
                    <a:pt x="4397990" y="3249645"/>
                    <a:pt x="4475206" y="3721890"/>
                    <a:pt x="4478992" y="4197281"/>
                  </a:cubicBezTo>
                  <a:cubicBezTo>
                    <a:pt x="4483437" y="4772968"/>
                    <a:pt x="4660259" y="6104951"/>
                    <a:pt x="6003545" y="7540561"/>
                  </a:cubicBezTo>
                  <a:cubicBezTo>
                    <a:pt x="7793989" y="9453967"/>
                    <a:pt x="7213638" y="11906052"/>
                    <a:pt x="7213638" y="11906052"/>
                  </a:cubicBezTo>
                  <a:lnTo>
                    <a:pt x="0" y="11906052"/>
                  </a:lnTo>
                  <a:lnTo>
                    <a:pt x="0" y="0"/>
                  </a:lnTo>
                  <a:lnTo>
                    <a:pt x="1892356" y="623615"/>
                  </a:lnTo>
                  <a:close/>
                </a:path>
              </a:pathLst>
            </a:custGeom>
            <a:solidFill>
              <a:srgbClr val="ED7D31"/>
            </a:solidFill>
            <a:ln w="16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</p:grpSp>
      <p:pic>
        <p:nvPicPr>
          <p:cNvPr id="7" name="图片 32">
            <a:extLst>
              <a:ext uri="{FF2B5EF4-FFF2-40B4-BE49-F238E27FC236}">
                <a16:creationId xmlns:a16="http://schemas.microsoft.com/office/drawing/2014/main" id="{6C397671-A7C8-4F46-81B4-2CA188C022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6519" y="588396"/>
            <a:ext cx="1390224" cy="2262059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5FEB18C9-1FED-466C-855D-2D325E5DA67C}"/>
              </a:ext>
            </a:extLst>
          </p:cNvPr>
          <p:cNvGrpSpPr/>
          <p:nvPr/>
        </p:nvGrpSpPr>
        <p:grpSpPr>
          <a:xfrm rot="18914589">
            <a:off x="1724132" y="2309784"/>
            <a:ext cx="8337520" cy="11962884"/>
            <a:chOff x="-3518727" y="-3068073"/>
            <a:chExt cx="8337520" cy="11962884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BD020A8-02C8-4663-BBA1-3FC94922CC06}"/>
                </a:ext>
              </a:extLst>
            </p:cNvPr>
            <p:cNvSpPr/>
            <p:nvPr/>
          </p:nvSpPr>
          <p:spPr>
            <a:xfrm rot="20691016">
              <a:off x="-2484619" y="-3068073"/>
              <a:ext cx="7303412" cy="11906050"/>
            </a:xfrm>
            <a:custGeom>
              <a:avLst/>
              <a:gdLst>
                <a:gd name="connsiteX0" fmla="*/ 1892356 w 7303412"/>
                <a:gd name="connsiteY0" fmla="*/ 623615 h 11906050"/>
                <a:gd name="connsiteX1" fmla="*/ 4235986 w 7303412"/>
                <a:gd name="connsiteY1" fmla="*/ 2810524 h 11906050"/>
                <a:gd name="connsiteX2" fmla="*/ 4478992 w 7303412"/>
                <a:gd name="connsiteY2" fmla="*/ 4197281 h 11906050"/>
                <a:gd name="connsiteX3" fmla="*/ 6003545 w 7303412"/>
                <a:gd name="connsiteY3" fmla="*/ 7540561 h 11906050"/>
                <a:gd name="connsiteX4" fmla="*/ 7213638 w 7303412"/>
                <a:gd name="connsiteY4" fmla="*/ 11906051 h 11906050"/>
                <a:gd name="connsiteX5" fmla="*/ 0 w 7303412"/>
                <a:gd name="connsiteY5" fmla="*/ 11906051 h 11906050"/>
                <a:gd name="connsiteX6" fmla="*/ 0 w 7303412"/>
                <a:gd name="connsiteY6" fmla="*/ 0 h 11906050"/>
                <a:gd name="connsiteX7" fmla="*/ 1892356 w 7303412"/>
                <a:gd name="connsiteY7" fmla="*/ 623615 h 11906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03412" h="11906050">
                  <a:moveTo>
                    <a:pt x="1892356" y="623615"/>
                  </a:moveTo>
                  <a:cubicBezTo>
                    <a:pt x="1892356" y="623615"/>
                    <a:pt x="3536601" y="915252"/>
                    <a:pt x="4235986" y="2810524"/>
                  </a:cubicBezTo>
                  <a:cubicBezTo>
                    <a:pt x="4397990" y="3249645"/>
                    <a:pt x="4475206" y="3721890"/>
                    <a:pt x="4478992" y="4197281"/>
                  </a:cubicBezTo>
                  <a:cubicBezTo>
                    <a:pt x="4483437" y="4772969"/>
                    <a:pt x="4660259" y="6104951"/>
                    <a:pt x="6003545" y="7540561"/>
                  </a:cubicBezTo>
                  <a:cubicBezTo>
                    <a:pt x="7793989" y="9453968"/>
                    <a:pt x="7213638" y="11906051"/>
                    <a:pt x="7213638" y="11906051"/>
                  </a:cubicBezTo>
                  <a:lnTo>
                    <a:pt x="0" y="11906051"/>
                  </a:lnTo>
                  <a:lnTo>
                    <a:pt x="0" y="0"/>
                  </a:lnTo>
                  <a:lnTo>
                    <a:pt x="1892356" y="623615"/>
                  </a:lnTo>
                  <a:close/>
                </a:path>
              </a:pathLst>
            </a:custGeom>
            <a:solidFill>
              <a:srgbClr val="F5B68B"/>
            </a:solidFill>
            <a:ln w="16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379089E-4C84-473B-9B3E-5828B9FB6A14}"/>
                </a:ext>
              </a:extLst>
            </p:cNvPr>
            <p:cNvSpPr/>
            <p:nvPr/>
          </p:nvSpPr>
          <p:spPr>
            <a:xfrm rot="20691016">
              <a:off x="-3518727" y="-3011240"/>
              <a:ext cx="7303412" cy="11906051"/>
            </a:xfrm>
            <a:custGeom>
              <a:avLst/>
              <a:gdLst>
                <a:gd name="connsiteX0" fmla="*/ 1892356 w 7303412"/>
                <a:gd name="connsiteY0" fmla="*/ 623615 h 11906051"/>
                <a:gd name="connsiteX1" fmla="*/ 4235986 w 7303412"/>
                <a:gd name="connsiteY1" fmla="*/ 2810524 h 11906051"/>
                <a:gd name="connsiteX2" fmla="*/ 4478992 w 7303412"/>
                <a:gd name="connsiteY2" fmla="*/ 4197281 h 11906051"/>
                <a:gd name="connsiteX3" fmla="*/ 6003545 w 7303412"/>
                <a:gd name="connsiteY3" fmla="*/ 7540561 h 11906051"/>
                <a:gd name="connsiteX4" fmla="*/ 7213638 w 7303412"/>
                <a:gd name="connsiteY4" fmla="*/ 11906052 h 11906051"/>
                <a:gd name="connsiteX5" fmla="*/ 0 w 7303412"/>
                <a:gd name="connsiteY5" fmla="*/ 11906052 h 11906051"/>
                <a:gd name="connsiteX6" fmla="*/ 0 w 7303412"/>
                <a:gd name="connsiteY6" fmla="*/ 0 h 11906051"/>
                <a:gd name="connsiteX7" fmla="*/ 1892356 w 7303412"/>
                <a:gd name="connsiteY7" fmla="*/ 623615 h 11906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03412" h="11906051">
                  <a:moveTo>
                    <a:pt x="1892356" y="623615"/>
                  </a:moveTo>
                  <a:cubicBezTo>
                    <a:pt x="1892356" y="623615"/>
                    <a:pt x="3536601" y="915252"/>
                    <a:pt x="4235986" y="2810524"/>
                  </a:cubicBezTo>
                  <a:cubicBezTo>
                    <a:pt x="4397990" y="3249645"/>
                    <a:pt x="4475206" y="3721890"/>
                    <a:pt x="4478992" y="4197281"/>
                  </a:cubicBezTo>
                  <a:cubicBezTo>
                    <a:pt x="4483437" y="4772968"/>
                    <a:pt x="4660259" y="6104951"/>
                    <a:pt x="6003545" y="7540561"/>
                  </a:cubicBezTo>
                  <a:cubicBezTo>
                    <a:pt x="7793989" y="9453967"/>
                    <a:pt x="7213638" y="11906052"/>
                    <a:pt x="7213638" y="11906052"/>
                  </a:cubicBezTo>
                  <a:lnTo>
                    <a:pt x="0" y="11906052"/>
                  </a:lnTo>
                  <a:lnTo>
                    <a:pt x="0" y="0"/>
                  </a:lnTo>
                  <a:lnTo>
                    <a:pt x="1892356" y="623615"/>
                  </a:lnTo>
                  <a:close/>
                </a:path>
              </a:pathLst>
            </a:custGeom>
            <a:solidFill>
              <a:srgbClr val="ED7D31"/>
            </a:solidFill>
            <a:ln w="16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</p:grpSp>
      <p:pic>
        <p:nvPicPr>
          <p:cNvPr id="9" name="Picture 8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0CDBAF9D-5349-42A0-899E-0F0399F2B8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7712" y="1477015"/>
            <a:ext cx="5526114" cy="552611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E794791-D0DA-41DF-BB7D-0CE7D4AA0D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2827" y="2359059"/>
            <a:ext cx="6541575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964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BC8B0BC-55FD-49D9-8660-97995D2D686A}"/>
              </a:ext>
            </a:extLst>
          </p:cNvPr>
          <p:cNvGrpSpPr/>
          <p:nvPr/>
        </p:nvGrpSpPr>
        <p:grpSpPr>
          <a:xfrm>
            <a:off x="0" y="32657"/>
            <a:ext cx="11921491" cy="6825343"/>
            <a:chOff x="217756" y="65357"/>
            <a:chExt cx="11993313" cy="6473286"/>
          </a:xfrm>
          <a:noFill/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6F6DCA07-41D0-4231-89E3-1726FA310230}"/>
                </a:ext>
              </a:extLst>
            </p:cNvPr>
            <p:cNvSpPr/>
            <p:nvPr/>
          </p:nvSpPr>
          <p:spPr>
            <a:xfrm>
              <a:off x="472134" y="220134"/>
              <a:ext cx="11738935" cy="6163734"/>
            </a:xfrm>
            <a:custGeom>
              <a:avLst/>
              <a:gdLst>
                <a:gd name="connsiteX0" fmla="*/ 0 w 11738935"/>
                <a:gd name="connsiteY0" fmla="*/ 1027310 h 6163734"/>
                <a:gd name="connsiteX1" fmla="*/ 1027310 w 11738935"/>
                <a:gd name="connsiteY1" fmla="*/ 0 h 6163734"/>
                <a:gd name="connsiteX2" fmla="*/ 10711625 w 11738935"/>
                <a:gd name="connsiteY2" fmla="*/ 0 h 6163734"/>
                <a:gd name="connsiteX3" fmla="*/ 11738935 w 11738935"/>
                <a:gd name="connsiteY3" fmla="*/ 1027310 h 6163734"/>
                <a:gd name="connsiteX4" fmla="*/ 11738935 w 11738935"/>
                <a:gd name="connsiteY4" fmla="*/ 5136424 h 6163734"/>
                <a:gd name="connsiteX5" fmla="*/ 10711625 w 11738935"/>
                <a:gd name="connsiteY5" fmla="*/ 6163734 h 6163734"/>
                <a:gd name="connsiteX6" fmla="*/ 1027310 w 11738935"/>
                <a:gd name="connsiteY6" fmla="*/ 6163734 h 6163734"/>
                <a:gd name="connsiteX7" fmla="*/ 0 w 11738935"/>
                <a:gd name="connsiteY7" fmla="*/ 5136424 h 6163734"/>
                <a:gd name="connsiteX8" fmla="*/ 0 w 11738935"/>
                <a:gd name="connsiteY8" fmla="*/ 1027310 h 616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738935" h="6163734" fill="none" extrusionOk="0">
                  <a:moveTo>
                    <a:pt x="0" y="1027310"/>
                  </a:moveTo>
                  <a:cubicBezTo>
                    <a:pt x="74804" y="461661"/>
                    <a:pt x="395065" y="66048"/>
                    <a:pt x="1027310" y="0"/>
                  </a:cubicBezTo>
                  <a:cubicBezTo>
                    <a:pt x="4837526" y="-149292"/>
                    <a:pt x="6070245" y="-15801"/>
                    <a:pt x="10711625" y="0"/>
                  </a:cubicBezTo>
                  <a:cubicBezTo>
                    <a:pt x="11268774" y="43553"/>
                    <a:pt x="11820856" y="457479"/>
                    <a:pt x="11738935" y="1027310"/>
                  </a:cubicBezTo>
                  <a:cubicBezTo>
                    <a:pt x="11666246" y="1764727"/>
                    <a:pt x="11830899" y="3092001"/>
                    <a:pt x="11738935" y="5136424"/>
                  </a:cubicBezTo>
                  <a:cubicBezTo>
                    <a:pt x="11703695" y="5706754"/>
                    <a:pt x="11268353" y="6170046"/>
                    <a:pt x="10711625" y="6163734"/>
                  </a:cubicBezTo>
                  <a:cubicBezTo>
                    <a:pt x="6031130" y="6133955"/>
                    <a:pt x="4424824" y="6071973"/>
                    <a:pt x="1027310" y="6163734"/>
                  </a:cubicBezTo>
                  <a:cubicBezTo>
                    <a:pt x="469192" y="6148488"/>
                    <a:pt x="-45324" y="5718171"/>
                    <a:pt x="0" y="5136424"/>
                  </a:cubicBezTo>
                  <a:cubicBezTo>
                    <a:pt x="-30974" y="4677568"/>
                    <a:pt x="-62159" y="3054072"/>
                    <a:pt x="0" y="1027310"/>
                  </a:cubicBezTo>
                  <a:close/>
                </a:path>
                <a:path w="11738935" h="6163734" stroke="0" extrusionOk="0">
                  <a:moveTo>
                    <a:pt x="0" y="1027310"/>
                  </a:moveTo>
                  <a:cubicBezTo>
                    <a:pt x="-32305" y="467790"/>
                    <a:pt x="535297" y="-74531"/>
                    <a:pt x="1027310" y="0"/>
                  </a:cubicBezTo>
                  <a:cubicBezTo>
                    <a:pt x="5849419" y="28352"/>
                    <a:pt x="8079587" y="106290"/>
                    <a:pt x="10711625" y="0"/>
                  </a:cubicBezTo>
                  <a:cubicBezTo>
                    <a:pt x="11349642" y="-66416"/>
                    <a:pt x="11718134" y="418924"/>
                    <a:pt x="11738935" y="1027310"/>
                  </a:cubicBezTo>
                  <a:cubicBezTo>
                    <a:pt x="11619338" y="2267528"/>
                    <a:pt x="11577927" y="4307684"/>
                    <a:pt x="11738935" y="5136424"/>
                  </a:cubicBezTo>
                  <a:cubicBezTo>
                    <a:pt x="11789297" y="5648271"/>
                    <a:pt x="11224653" y="6130587"/>
                    <a:pt x="10711625" y="6163734"/>
                  </a:cubicBezTo>
                  <a:cubicBezTo>
                    <a:pt x="9604187" y="6046505"/>
                    <a:pt x="2381048" y="6131497"/>
                    <a:pt x="1027310" y="6163734"/>
                  </a:cubicBezTo>
                  <a:cubicBezTo>
                    <a:pt x="475657" y="6078151"/>
                    <a:pt x="-41870" y="5752482"/>
                    <a:pt x="0" y="5136424"/>
                  </a:cubicBezTo>
                  <a:cubicBezTo>
                    <a:pt x="-57225" y="4632224"/>
                    <a:pt x="130478" y="2856224"/>
                    <a:pt x="0" y="1027310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rgbClr val="A3A901"/>
              </a:solidFill>
              <a:extLst>
                <a:ext uri="{C807C97D-BFC1-408E-A445-0C87EB9F89A2}">
                  <ask:lineSketchStyleProps xmlns:ask="http://schemas.microsoft.com/office/drawing/2018/sketchyshapes" xmlns="" sd="4184682687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34F1EEDC-7A39-4A58-94DB-A5A61B1E6854}"/>
                </a:ext>
              </a:extLst>
            </p:cNvPr>
            <p:cNvSpPr/>
            <p:nvPr/>
          </p:nvSpPr>
          <p:spPr>
            <a:xfrm>
              <a:off x="372533" y="220134"/>
              <a:ext cx="11684000" cy="6163734"/>
            </a:xfrm>
            <a:custGeom>
              <a:avLst/>
              <a:gdLst>
                <a:gd name="connsiteX0" fmla="*/ 0 w 11684000"/>
                <a:gd name="connsiteY0" fmla="*/ 1027310 h 6163734"/>
                <a:gd name="connsiteX1" fmla="*/ 1027310 w 11684000"/>
                <a:gd name="connsiteY1" fmla="*/ 0 h 6163734"/>
                <a:gd name="connsiteX2" fmla="*/ 10656690 w 11684000"/>
                <a:gd name="connsiteY2" fmla="*/ 0 h 6163734"/>
                <a:gd name="connsiteX3" fmla="*/ 11684000 w 11684000"/>
                <a:gd name="connsiteY3" fmla="*/ 1027310 h 6163734"/>
                <a:gd name="connsiteX4" fmla="*/ 11684000 w 11684000"/>
                <a:gd name="connsiteY4" fmla="*/ 5136424 h 6163734"/>
                <a:gd name="connsiteX5" fmla="*/ 10656690 w 11684000"/>
                <a:gd name="connsiteY5" fmla="*/ 6163734 h 6163734"/>
                <a:gd name="connsiteX6" fmla="*/ 1027310 w 11684000"/>
                <a:gd name="connsiteY6" fmla="*/ 6163734 h 6163734"/>
                <a:gd name="connsiteX7" fmla="*/ 0 w 11684000"/>
                <a:gd name="connsiteY7" fmla="*/ 5136424 h 6163734"/>
                <a:gd name="connsiteX8" fmla="*/ 0 w 11684000"/>
                <a:gd name="connsiteY8" fmla="*/ 1027310 h 616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684000" h="6163734" fill="none" extrusionOk="0">
                  <a:moveTo>
                    <a:pt x="0" y="1027310"/>
                  </a:moveTo>
                  <a:cubicBezTo>
                    <a:pt x="74804" y="461661"/>
                    <a:pt x="395065" y="66048"/>
                    <a:pt x="1027310" y="0"/>
                  </a:cubicBezTo>
                  <a:cubicBezTo>
                    <a:pt x="5305919" y="-149292"/>
                    <a:pt x="6595192" y="-15801"/>
                    <a:pt x="10656690" y="0"/>
                  </a:cubicBezTo>
                  <a:cubicBezTo>
                    <a:pt x="11213839" y="43553"/>
                    <a:pt x="11765921" y="457479"/>
                    <a:pt x="11684000" y="1027310"/>
                  </a:cubicBezTo>
                  <a:cubicBezTo>
                    <a:pt x="11611311" y="1764727"/>
                    <a:pt x="11775964" y="3092001"/>
                    <a:pt x="11684000" y="5136424"/>
                  </a:cubicBezTo>
                  <a:cubicBezTo>
                    <a:pt x="11648760" y="5706754"/>
                    <a:pt x="11213418" y="6170046"/>
                    <a:pt x="10656690" y="6163734"/>
                  </a:cubicBezTo>
                  <a:cubicBezTo>
                    <a:pt x="8527607" y="6133955"/>
                    <a:pt x="3810361" y="6071973"/>
                    <a:pt x="1027310" y="6163734"/>
                  </a:cubicBezTo>
                  <a:cubicBezTo>
                    <a:pt x="469192" y="6148488"/>
                    <a:pt x="-45324" y="5718171"/>
                    <a:pt x="0" y="5136424"/>
                  </a:cubicBezTo>
                  <a:cubicBezTo>
                    <a:pt x="-30974" y="4677568"/>
                    <a:pt x="-62159" y="3054072"/>
                    <a:pt x="0" y="1027310"/>
                  </a:cubicBezTo>
                  <a:close/>
                </a:path>
                <a:path w="11684000" h="6163734" stroke="0" extrusionOk="0">
                  <a:moveTo>
                    <a:pt x="0" y="1027310"/>
                  </a:moveTo>
                  <a:cubicBezTo>
                    <a:pt x="-32305" y="467790"/>
                    <a:pt x="535297" y="-74531"/>
                    <a:pt x="1027310" y="0"/>
                  </a:cubicBezTo>
                  <a:cubicBezTo>
                    <a:pt x="3062595" y="28352"/>
                    <a:pt x="6739809" y="106290"/>
                    <a:pt x="10656690" y="0"/>
                  </a:cubicBezTo>
                  <a:cubicBezTo>
                    <a:pt x="11294707" y="-66416"/>
                    <a:pt x="11663199" y="418924"/>
                    <a:pt x="11684000" y="1027310"/>
                  </a:cubicBezTo>
                  <a:cubicBezTo>
                    <a:pt x="11564403" y="2267528"/>
                    <a:pt x="11522992" y="4307684"/>
                    <a:pt x="11684000" y="5136424"/>
                  </a:cubicBezTo>
                  <a:cubicBezTo>
                    <a:pt x="11734362" y="5648271"/>
                    <a:pt x="11169718" y="6130587"/>
                    <a:pt x="10656690" y="6163734"/>
                  </a:cubicBezTo>
                  <a:cubicBezTo>
                    <a:pt x="6042143" y="6046505"/>
                    <a:pt x="4670391" y="6131497"/>
                    <a:pt x="1027310" y="6163734"/>
                  </a:cubicBezTo>
                  <a:cubicBezTo>
                    <a:pt x="475657" y="6078151"/>
                    <a:pt x="-41870" y="5752482"/>
                    <a:pt x="0" y="5136424"/>
                  </a:cubicBezTo>
                  <a:cubicBezTo>
                    <a:pt x="-57225" y="4632224"/>
                    <a:pt x="130478" y="2856224"/>
                    <a:pt x="0" y="1027310"/>
                  </a:cubicBezTo>
                  <a:close/>
                </a:path>
              </a:pathLst>
            </a:custGeom>
            <a:grpFill/>
            <a:ln w="57150">
              <a:solidFill>
                <a:srgbClr val="F2D670"/>
              </a:solidFill>
              <a:extLst>
                <a:ext uri="{C807C97D-BFC1-408E-A445-0C87EB9F89A2}">
                  <ask:lineSketchStyleProps xmlns:ask="http://schemas.microsoft.com/office/drawing/2018/sketchyshapes" xmlns="" sd="4184682687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C98669E6-7613-4243-8FBD-8D723CF0AACF}"/>
                </a:ext>
              </a:extLst>
            </p:cNvPr>
            <p:cNvSpPr/>
            <p:nvPr/>
          </p:nvSpPr>
          <p:spPr>
            <a:xfrm>
              <a:off x="11284753" y="6074315"/>
              <a:ext cx="309553" cy="309553"/>
            </a:xfrm>
            <a:prstGeom prst="ellipse">
              <a:avLst/>
            </a:prstGeom>
            <a:solidFill>
              <a:srgbClr val="F89F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7B2306AD-A8C3-43A7-A97C-A1785266890A}"/>
                </a:ext>
              </a:extLst>
            </p:cNvPr>
            <p:cNvSpPr/>
            <p:nvPr/>
          </p:nvSpPr>
          <p:spPr>
            <a:xfrm>
              <a:off x="11824248" y="807775"/>
              <a:ext cx="309553" cy="309553"/>
            </a:xfrm>
            <a:prstGeom prst="ellipse">
              <a:avLst/>
            </a:prstGeom>
            <a:solidFill>
              <a:srgbClr val="A3A901"/>
            </a:solidFill>
            <a:ln>
              <a:solidFill>
                <a:srgbClr val="A3A9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31C6D8D8-1B7C-4A6E-BB50-574889F03E18}"/>
                </a:ext>
              </a:extLst>
            </p:cNvPr>
            <p:cNvSpPr/>
            <p:nvPr/>
          </p:nvSpPr>
          <p:spPr>
            <a:xfrm>
              <a:off x="217756" y="966907"/>
              <a:ext cx="309553" cy="309553"/>
            </a:xfrm>
            <a:prstGeom prst="ellipse">
              <a:avLst/>
            </a:prstGeom>
            <a:solidFill>
              <a:srgbClr val="F2D6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774D0ED0-5BCC-481D-91BF-3895CA7BE156}"/>
                </a:ext>
              </a:extLst>
            </p:cNvPr>
            <p:cNvSpPr/>
            <p:nvPr/>
          </p:nvSpPr>
          <p:spPr>
            <a:xfrm>
              <a:off x="802603" y="6074314"/>
              <a:ext cx="309553" cy="309553"/>
            </a:xfrm>
            <a:prstGeom prst="ellipse">
              <a:avLst/>
            </a:prstGeom>
            <a:solidFill>
              <a:srgbClr val="F2D6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C4A1DFCD-4484-4B7C-BA80-7C6CA59AC564}"/>
                </a:ext>
              </a:extLst>
            </p:cNvPr>
            <p:cNvSpPr/>
            <p:nvPr/>
          </p:nvSpPr>
          <p:spPr>
            <a:xfrm>
              <a:off x="4184438" y="65357"/>
              <a:ext cx="309553" cy="309553"/>
            </a:xfrm>
            <a:prstGeom prst="ellipse">
              <a:avLst/>
            </a:prstGeom>
            <a:solidFill>
              <a:srgbClr val="A3A9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B401DE57-9B6C-4570-AB04-3769C3D9C9D5}"/>
                </a:ext>
              </a:extLst>
            </p:cNvPr>
            <p:cNvSpPr/>
            <p:nvPr/>
          </p:nvSpPr>
          <p:spPr>
            <a:xfrm>
              <a:off x="7980920" y="6229090"/>
              <a:ext cx="309553" cy="309553"/>
            </a:xfrm>
            <a:prstGeom prst="ellipse">
              <a:avLst/>
            </a:prstGeom>
            <a:solidFill>
              <a:srgbClr val="A3A9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605C4593-5962-447D-A494-F97E03A6F476}"/>
                </a:ext>
              </a:extLst>
            </p:cNvPr>
            <p:cNvSpPr/>
            <p:nvPr/>
          </p:nvSpPr>
          <p:spPr>
            <a:xfrm>
              <a:off x="267677" y="860323"/>
              <a:ext cx="204457" cy="204457"/>
            </a:xfrm>
            <a:prstGeom prst="ellipse">
              <a:avLst/>
            </a:prstGeom>
            <a:solidFill>
              <a:srgbClr val="A3A9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82C9E616-CDE0-46C0-9BBB-1CF0BB8C78F7}"/>
              </a:ext>
            </a:extLst>
          </p:cNvPr>
          <p:cNvSpPr txBox="1"/>
          <p:nvPr/>
        </p:nvSpPr>
        <p:spPr>
          <a:xfrm>
            <a:off x="586968" y="437992"/>
            <a:ext cx="10763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Lựa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thủ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BED1572-9C4E-4A2A-90D5-0B64117EA350}"/>
              </a:ext>
            </a:extLst>
          </p:cNvPr>
          <p:cNvGrpSpPr/>
          <p:nvPr/>
        </p:nvGrpSpPr>
        <p:grpSpPr>
          <a:xfrm>
            <a:off x="8352862" y="4322618"/>
            <a:ext cx="3839137" cy="2210764"/>
            <a:chOff x="203200" y="3859933"/>
            <a:chExt cx="4928176" cy="2812019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000DD393-D3E4-41C9-93A4-C0C0DD3A69E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799" y="4003780"/>
              <a:ext cx="4665577" cy="2668172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B560BD4-2B97-404A-8783-73B649E2A916}"/>
                </a:ext>
              </a:extLst>
            </p:cNvPr>
            <p:cNvSpPr txBox="1"/>
            <p:nvPr/>
          </p:nvSpPr>
          <p:spPr>
            <a:xfrm>
              <a:off x="203200" y="3859933"/>
              <a:ext cx="4928176" cy="6613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solidFill>
                      <a:srgbClr val="C00000"/>
                    </a:solidFill>
                  </a:ln>
                  <a:solidFill>
                    <a:srgbClr val="E35A5D"/>
                  </a:solidFill>
                  <a:effectLst>
                    <a:glow rad="101600">
                      <a:srgbClr val="ED7D31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Thảo</a:t>
              </a:r>
              <a:r>
                <a:rPr kumimoji="0" lang="en-US" sz="2800" b="0" i="0" u="none" strike="noStrike" kern="1200" cap="none" spc="0" normalizeH="0" baseline="0" noProof="0" dirty="0">
                  <a:ln>
                    <a:solidFill>
                      <a:srgbClr val="C00000"/>
                    </a:solidFill>
                  </a:ln>
                  <a:solidFill>
                    <a:srgbClr val="E35A5D"/>
                  </a:solidFill>
                  <a:effectLst>
                    <a:glow rad="101600">
                      <a:srgbClr val="ED7D31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solidFill>
                      <a:srgbClr val="C00000"/>
                    </a:solidFill>
                  </a:ln>
                  <a:solidFill>
                    <a:srgbClr val="E35A5D"/>
                  </a:solidFill>
                  <a:effectLst>
                    <a:glow rad="101600">
                      <a:srgbClr val="ED7D31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luận</a:t>
              </a:r>
              <a:r>
                <a:rPr kumimoji="0" lang="en-US" sz="2800" b="0" i="0" u="none" strike="noStrike" kern="1200" cap="none" spc="0" normalizeH="0" baseline="0" noProof="0" dirty="0">
                  <a:ln>
                    <a:solidFill>
                      <a:srgbClr val="C00000"/>
                    </a:solidFill>
                  </a:ln>
                  <a:solidFill>
                    <a:srgbClr val="E35A5D"/>
                  </a:solidFill>
                  <a:effectLst>
                    <a:glow rad="101600">
                      <a:srgbClr val="ED7D31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solidFill>
                      <a:srgbClr val="C00000"/>
                    </a:solidFill>
                  </a:ln>
                  <a:solidFill>
                    <a:srgbClr val="E35A5D"/>
                  </a:solidFill>
                  <a:effectLst>
                    <a:glow rad="101600">
                      <a:srgbClr val="ED7D31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nhóm</a:t>
              </a:r>
              <a:r>
                <a:rPr kumimoji="0" lang="en-US" sz="2800" b="0" i="0" u="none" strike="noStrike" kern="1200" cap="none" spc="0" normalizeH="0" noProof="0" dirty="0">
                  <a:ln>
                    <a:solidFill>
                      <a:srgbClr val="C00000"/>
                    </a:solidFill>
                  </a:ln>
                  <a:solidFill>
                    <a:srgbClr val="E35A5D"/>
                  </a:solidFill>
                  <a:effectLst>
                    <a:glow rad="101600">
                      <a:srgbClr val="ED7D31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noProof="0" dirty="0" err="1">
                  <a:ln>
                    <a:solidFill>
                      <a:srgbClr val="C00000"/>
                    </a:solidFill>
                  </a:ln>
                  <a:solidFill>
                    <a:srgbClr val="E35A5D"/>
                  </a:solidFill>
                  <a:effectLst>
                    <a:glow rad="101600">
                      <a:srgbClr val="ED7D31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tổ</a:t>
              </a:r>
              <a:endParaRPr kumimoji="0" lang="en-US" sz="2800" b="0" i="0" u="none" strike="noStrike" kern="1200" cap="none" spc="0" normalizeH="0" baseline="0" noProof="0" dirty="0">
                <a:ln>
                  <a:solidFill>
                    <a:srgbClr val="C00000"/>
                  </a:solidFill>
                </a:ln>
                <a:solidFill>
                  <a:srgbClr val="E35A5D"/>
                </a:solidFill>
                <a:effectLst>
                  <a:glow rad="101600">
                    <a:srgbClr val="ED7D31">
                      <a:satMod val="175000"/>
                      <a:alpha val="40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82C9E616-CDE0-46C0-9BBB-1CF0BB8C78F7}"/>
              </a:ext>
            </a:extLst>
          </p:cNvPr>
          <p:cNvSpPr txBox="1"/>
          <p:nvPr/>
        </p:nvSpPr>
        <p:spPr>
          <a:xfrm>
            <a:off x="509081" y="1625405"/>
            <a:ext cx="1125879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Tx/>
              <a:buChar char="-"/>
              <a:defRPr/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thủ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>
              <a:buFontTx/>
              <a:buChar char="-"/>
              <a:defRPr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mềm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cứng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thấm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thấm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lvl="0" indent="-457200">
              <a:buFontTx/>
              <a:buChar char="-"/>
              <a:defRPr/>
            </a:pP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phiếu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kumimoji="0" lang="vi-VN" sz="3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3886788"/>
              </p:ext>
            </p:extLst>
          </p:nvPr>
        </p:nvGraphicFramePr>
        <p:xfrm>
          <a:off x="1450109" y="3969975"/>
          <a:ext cx="6259946" cy="103632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768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913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Tên</a:t>
                      </a:r>
                      <a:r>
                        <a:rPr lang="en-US" sz="2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vật</a:t>
                      </a:r>
                      <a:r>
                        <a:rPr lang="en-US" sz="2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liệu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Tính</a:t>
                      </a:r>
                      <a:r>
                        <a:rPr lang="en-US" sz="2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chất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1881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D46301B-6A6F-404B-BAC7-56A37A2B2B1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84161" y="-254620"/>
            <a:ext cx="12272966" cy="711261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02F16B0-FE4B-455B-BCA6-CF41978EFA9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381628" y="34225"/>
            <a:ext cx="2362200" cy="688641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B6B9B7C-03B6-4321-AD1E-826515EE3F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748" y="5505764"/>
            <a:ext cx="10940504" cy="142843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6508BB2-9904-46A0-85B1-170517590CED}"/>
              </a:ext>
            </a:extLst>
          </p:cNvPr>
          <p:cNvSpPr txBox="1"/>
          <p:nvPr/>
        </p:nvSpPr>
        <p:spPr>
          <a:xfrm>
            <a:off x="3505200" y="-838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D57382E-6F09-4C11-9085-B220F8AB1B9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10261419" y="23868"/>
            <a:ext cx="2362200" cy="6886419"/>
          </a:xfrm>
          <a:prstGeom prst="rect">
            <a:avLst/>
          </a:prstGeom>
        </p:spPr>
      </p:pic>
      <p:grpSp>
        <p:nvGrpSpPr>
          <p:cNvPr id="205" name="Graphic 19">
            <a:extLst>
              <a:ext uri="{FF2B5EF4-FFF2-40B4-BE49-F238E27FC236}">
                <a16:creationId xmlns:a16="http://schemas.microsoft.com/office/drawing/2014/main" id="{5A628973-5795-49D8-A53F-848CE672CF72}"/>
              </a:ext>
            </a:extLst>
          </p:cNvPr>
          <p:cNvGrpSpPr/>
          <p:nvPr/>
        </p:nvGrpSpPr>
        <p:grpSpPr>
          <a:xfrm>
            <a:off x="-80966" y="-102236"/>
            <a:ext cx="12511900" cy="980694"/>
            <a:chOff x="1555923" y="-760947"/>
            <a:chExt cx="12511900" cy="980694"/>
          </a:xfrm>
        </p:grpSpPr>
        <p:grpSp>
          <p:nvGrpSpPr>
            <p:cNvPr id="206" name="Graphic 19">
              <a:extLst>
                <a:ext uri="{FF2B5EF4-FFF2-40B4-BE49-F238E27FC236}">
                  <a16:creationId xmlns:a16="http://schemas.microsoft.com/office/drawing/2014/main" id="{79919FC0-04A4-40B0-9F48-B1A5144B8FEA}"/>
                </a:ext>
              </a:extLst>
            </p:cNvPr>
            <p:cNvGrpSpPr/>
            <p:nvPr/>
          </p:nvGrpSpPr>
          <p:grpSpPr>
            <a:xfrm>
              <a:off x="1709977" y="-634999"/>
              <a:ext cx="12082221" cy="854746"/>
              <a:chOff x="1709977" y="-634999"/>
              <a:chExt cx="12082221" cy="854746"/>
            </a:xfrm>
          </p:grpSpPr>
          <p:grpSp>
            <p:nvGrpSpPr>
              <p:cNvPr id="207" name="Graphic 19">
                <a:extLst>
                  <a:ext uri="{FF2B5EF4-FFF2-40B4-BE49-F238E27FC236}">
                    <a16:creationId xmlns:a16="http://schemas.microsoft.com/office/drawing/2014/main" id="{319797CB-EFF2-4E21-B988-F6827B92C5CC}"/>
                  </a:ext>
                </a:extLst>
              </p:cNvPr>
              <p:cNvGrpSpPr/>
              <p:nvPr/>
            </p:nvGrpSpPr>
            <p:grpSpPr>
              <a:xfrm>
                <a:off x="1709977" y="-634999"/>
                <a:ext cx="6051938" cy="854746"/>
                <a:chOff x="1709977" y="-634999"/>
                <a:chExt cx="6051938" cy="854746"/>
              </a:xfrm>
            </p:grpSpPr>
            <p:grpSp>
              <p:nvGrpSpPr>
                <p:cNvPr id="208" name="Graphic 19">
                  <a:extLst>
                    <a:ext uri="{FF2B5EF4-FFF2-40B4-BE49-F238E27FC236}">
                      <a16:creationId xmlns:a16="http://schemas.microsoft.com/office/drawing/2014/main" id="{C19960EA-3D39-44D2-BB0B-738FDD34037D}"/>
                    </a:ext>
                  </a:extLst>
                </p:cNvPr>
                <p:cNvGrpSpPr/>
                <p:nvPr/>
              </p:nvGrpSpPr>
              <p:grpSpPr>
                <a:xfrm>
                  <a:off x="1709977" y="-634999"/>
                  <a:ext cx="6051938" cy="854746"/>
                  <a:chOff x="1709977" y="-634999"/>
                  <a:chExt cx="6051938" cy="854746"/>
                </a:xfrm>
              </p:grpSpPr>
              <p:grpSp>
                <p:nvGrpSpPr>
                  <p:cNvPr id="209" name="Graphic 19">
                    <a:extLst>
                      <a:ext uri="{FF2B5EF4-FFF2-40B4-BE49-F238E27FC236}">
                        <a16:creationId xmlns:a16="http://schemas.microsoft.com/office/drawing/2014/main" id="{557347E5-9EBB-438F-9604-72AAD5D56EA7}"/>
                      </a:ext>
                    </a:extLst>
                  </p:cNvPr>
                  <p:cNvGrpSpPr/>
                  <p:nvPr/>
                </p:nvGrpSpPr>
                <p:grpSpPr>
                  <a:xfrm>
                    <a:off x="1709977" y="-634999"/>
                    <a:ext cx="1570078" cy="854746"/>
                    <a:chOff x="1709977" y="-634999"/>
                    <a:chExt cx="1570078" cy="854746"/>
                  </a:xfrm>
                </p:grpSpPr>
                <p:sp>
                  <p:nvSpPr>
                    <p:cNvPr id="210" name="Freeform: Shape 209">
                      <a:extLst>
                        <a:ext uri="{FF2B5EF4-FFF2-40B4-BE49-F238E27FC236}">
                          <a16:creationId xmlns:a16="http://schemas.microsoft.com/office/drawing/2014/main" id="{43B3F1FB-76EE-4F1B-BEB1-03A3163350E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09977" y="-634999"/>
                      <a:ext cx="1570078" cy="854746"/>
                    </a:xfrm>
                    <a:custGeom>
                      <a:avLst/>
                      <a:gdLst>
                        <a:gd name="connsiteX0" fmla="*/ 21164 w 1570078"/>
                        <a:gd name="connsiteY0" fmla="*/ 0 h 854746"/>
                        <a:gd name="connsiteX1" fmla="*/ 0 w 1570078"/>
                        <a:gd name="connsiteY1" fmla="*/ 159911 h 854746"/>
                        <a:gd name="connsiteX2" fmla="*/ 785039 w 1570078"/>
                        <a:gd name="connsiteY2" fmla="*/ 854746 h 854746"/>
                        <a:gd name="connsiteX3" fmla="*/ 1570078 w 1570078"/>
                        <a:gd name="connsiteY3" fmla="*/ 159911 h 854746"/>
                        <a:gd name="connsiteX4" fmla="*/ 1548914 w 1570078"/>
                        <a:gd name="connsiteY4" fmla="*/ 0 h 854746"/>
                        <a:gd name="connsiteX5" fmla="*/ 21164 w 1570078"/>
                        <a:gd name="connsiteY5" fmla="*/ 0 h 8547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570078" h="854746">
                          <a:moveTo>
                            <a:pt x="21164" y="0"/>
                          </a:moveTo>
                          <a:cubicBezTo>
                            <a:pt x="7383" y="51417"/>
                            <a:pt x="0" y="104721"/>
                            <a:pt x="0" y="159911"/>
                          </a:cubicBezTo>
                          <a:cubicBezTo>
                            <a:pt x="0" y="543887"/>
                            <a:pt x="351422" y="854746"/>
                            <a:pt x="785039" y="854746"/>
                          </a:cubicBezTo>
                          <a:cubicBezTo>
                            <a:pt x="1218657" y="854746"/>
                            <a:pt x="1570078" y="543887"/>
                            <a:pt x="1570078" y="159911"/>
                          </a:cubicBezTo>
                          <a:cubicBezTo>
                            <a:pt x="1570078" y="104721"/>
                            <a:pt x="1562696" y="51417"/>
                            <a:pt x="1548914" y="0"/>
                          </a:cubicBezTo>
                          <a:lnTo>
                            <a:pt x="21164" y="0"/>
                          </a:lnTo>
                          <a:close/>
                        </a:path>
                      </a:pathLst>
                    </a:custGeom>
                    <a:solidFill>
                      <a:schemeClr val="accent6">
                        <a:lumMod val="40000"/>
                        <a:lumOff val="60000"/>
                      </a:schemeClr>
                    </a:solidFill>
                    <a:ln w="4920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等线" panose="020F0502020204030204"/>
                        <a:ea typeface="+mn-ea"/>
                        <a:cs typeface="+mn-cs"/>
                      </a:endParaRPr>
                    </a:p>
                  </p:txBody>
                </p:sp>
                <p:grpSp>
                  <p:nvGrpSpPr>
                    <p:cNvPr id="211" name="Graphic 19">
                      <a:extLst>
                        <a:ext uri="{FF2B5EF4-FFF2-40B4-BE49-F238E27FC236}">
                          <a16:creationId xmlns:a16="http://schemas.microsoft.com/office/drawing/2014/main" id="{738B6284-6F83-4A34-B4D9-2479D158131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800042" y="-634999"/>
                      <a:ext cx="1389943" cy="694908"/>
                      <a:chOff x="1800042" y="-634999"/>
                      <a:chExt cx="1389943" cy="694908"/>
                    </a:xfrm>
                  </p:grpSpPr>
                  <p:sp>
                    <p:nvSpPr>
                      <p:cNvPr id="212" name="Freeform: Shape 211">
                        <a:extLst>
                          <a:ext uri="{FF2B5EF4-FFF2-40B4-BE49-F238E27FC236}">
                            <a16:creationId xmlns:a16="http://schemas.microsoft.com/office/drawing/2014/main" id="{14CAF064-1EF7-46F1-A3FF-20723826756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00042" y="-634999"/>
                        <a:ext cx="1389450" cy="694908"/>
                      </a:xfrm>
                      <a:custGeom>
                        <a:avLst/>
                        <a:gdLst>
                          <a:gd name="connsiteX0" fmla="*/ 5419 w 1389450"/>
                          <a:gd name="connsiteY0" fmla="*/ 0 h 694908"/>
                          <a:gd name="connsiteX1" fmla="*/ 5 w 1389450"/>
                          <a:gd name="connsiteY1" fmla="*/ 70757 h 694908"/>
                          <a:gd name="connsiteX2" fmla="*/ 692513 w 1389450"/>
                          <a:gd name="connsiteY2" fmla="*/ 694835 h 694908"/>
                          <a:gd name="connsiteX3" fmla="*/ 1389451 w 1389450"/>
                          <a:gd name="connsiteY3" fmla="*/ 89154 h 694908"/>
                          <a:gd name="connsiteX4" fmla="*/ 1382560 w 1389450"/>
                          <a:gd name="connsiteY4" fmla="*/ 0 h 694908"/>
                          <a:gd name="connsiteX5" fmla="*/ 5419 w 1389450"/>
                          <a:gd name="connsiteY5" fmla="*/ 0 h 69490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89450" h="694908">
                            <a:moveTo>
                              <a:pt x="5419" y="0"/>
                            </a:moveTo>
                            <a:cubicBezTo>
                              <a:pt x="1974" y="23114"/>
                              <a:pt x="497" y="46700"/>
                              <a:pt x="5" y="70757"/>
                            </a:cubicBezTo>
                            <a:cubicBezTo>
                              <a:pt x="-1471" y="410391"/>
                              <a:pt x="308607" y="689646"/>
                              <a:pt x="692513" y="694835"/>
                            </a:cubicBezTo>
                            <a:cubicBezTo>
                              <a:pt x="1076420" y="700024"/>
                              <a:pt x="1388466" y="428788"/>
                              <a:pt x="1389451" y="89154"/>
                            </a:cubicBezTo>
                            <a:cubicBezTo>
                              <a:pt x="1389451" y="58964"/>
                              <a:pt x="1386990" y="29246"/>
                              <a:pt x="1382560" y="0"/>
                            </a:cubicBezTo>
                            <a:lnTo>
                              <a:pt x="54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等线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13" name="Freeform: Shape 212">
                        <a:extLst>
                          <a:ext uri="{FF2B5EF4-FFF2-40B4-BE49-F238E27FC236}">
                            <a16:creationId xmlns:a16="http://schemas.microsoft.com/office/drawing/2014/main" id="{EC29A077-366A-4B73-BDFB-C675876AE06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00048" y="-634999"/>
                        <a:ext cx="1389937" cy="650965"/>
                      </a:xfrm>
                      <a:custGeom>
                        <a:avLst/>
                        <a:gdLst>
                          <a:gd name="connsiteX0" fmla="*/ 3445 w 1389937"/>
                          <a:gd name="connsiteY0" fmla="*/ 0 h 650965"/>
                          <a:gd name="connsiteX1" fmla="*/ 0 w 1389937"/>
                          <a:gd name="connsiteY1" fmla="*/ 58021 h 650965"/>
                          <a:gd name="connsiteX2" fmla="*/ 694969 w 1389937"/>
                          <a:gd name="connsiteY2" fmla="*/ 650966 h 650965"/>
                          <a:gd name="connsiteX3" fmla="*/ 1389938 w 1389937"/>
                          <a:gd name="connsiteY3" fmla="*/ 58021 h 650965"/>
                          <a:gd name="connsiteX4" fmla="*/ 1386493 w 1389937"/>
                          <a:gd name="connsiteY4" fmla="*/ 0 h 650965"/>
                          <a:gd name="connsiteX5" fmla="*/ 3445 w 1389937"/>
                          <a:gd name="connsiteY5" fmla="*/ 0 h 65096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89937" h="650965">
                            <a:moveTo>
                              <a:pt x="3445" y="0"/>
                            </a:moveTo>
                            <a:cubicBezTo>
                              <a:pt x="1477" y="18869"/>
                              <a:pt x="0" y="38209"/>
                              <a:pt x="0" y="58021"/>
                            </a:cubicBezTo>
                            <a:cubicBezTo>
                              <a:pt x="0" y="385391"/>
                              <a:pt x="311063" y="650966"/>
                              <a:pt x="694969" y="650966"/>
                            </a:cubicBezTo>
                            <a:cubicBezTo>
                              <a:pt x="1078875" y="650966"/>
                              <a:pt x="1389938" y="385391"/>
                              <a:pt x="1389938" y="58021"/>
                            </a:cubicBezTo>
                            <a:cubicBezTo>
                              <a:pt x="1389938" y="38681"/>
                              <a:pt x="1388953" y="19340"/>
                              <a:pt x="1386493" y="0"/>
                            </a:cubicBezTo>
                            <a:lnTo>
                              <a:pt x="3445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等线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214" name="Graphic 19">
                      <a:extLst>
                        <a:ext uri="{FF2B5EF4-FFF2-40B4-BE49-F238E27FC236}">
                          <a16:creationId xmlns:a16="http://schemas.microsoft.com/office/drawing/2014/main" id="{C8FD5F39-FCA6-4D3E-AB04-66724461CF4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905376" y="-634999"/>
                      <a:ext cx="1178789" cy="509038"/>
                      <a:chOff x="1905376" y="-634999"/>
                      <a:chExt cx="1178789" cy="509038"/>
                    </a:xfrm>
                  </p:grpSpPr>
                  <p:sp>
                    <p:nvSpPr>
                      <p:cNvPr id="215" name="Freeform: Shape 214">
                        <a:extLst>
                          <a:ext uri="{FF2B5EF4-FFF2-40B4-BE49-F238E27FC236}">
                            <a16:creationId xmlns:a16="http://schemas.microsoft.com/office/drawing/2014/main" id="{1D847BAF-19A7-4813-8C0C-7AD124DCE9D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905376" y="-634999"/>
                        <a:ext cx="1178789" cy="509038"/>
                      </a:xfrm>
                      <a:custGeom>
                        <a:avLst/>
                        <a:gdLst>
                          <a:gd name="connsiteX0" fmla="*/ 0 w 1178789"/>
                          <a:gd name="connsiteY0" fmla="*/ 0 h 509038"/>
                          <a:gd name="connsiteX1" fmla="*/ 587180 w 1178789"/>
                          <a:gd name="connsiteY1" fmla="*/ 508980 h 509038"/>
                          <a:gd name="connsiteX2" fmla="*/ 1178789 w 1178789"/>
                          <a:gd name="connsiteY2" fmla="*/ 0 h 509038"/>
                          <a:gd name="connsiteX3" fmla="*/ 0 w 1178789"/>
                          <a:gd name="connsiteY3" fmla="*/ 0 h 50903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8789" h="509038">
                            <a:moveTo>
                              <a:pt x="0" y="0"/>
                            </a:moveTo>
                            <a:cubicBezTo>
                              <a:pt x="11320" y="278783"/>
                              <a:pt x="269719" y="504734"/>
                              <a:pt x="587180" y="508980"/>
                            </a:cubicBezTo>
                            <a:cubicBezTo>
                              <a:pt x="911039" y="513225"/>
                              <a:pt x="1174852" y="285859"/>
                              <a:pt x="1178789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等线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16" name="Freeform: Shape 215">
                        <a:extLst>
                          <a:ext uri="{FF2B5EF4-FFF2-40B4-BE49-F238E27FC236}">
                            <a16:creationId xmlns:a16="http://schemas.microsoft.com/office/drawing/2014/main" id="{F33C29FF-A853-4CD6-8EAE-E50A4D3A8BD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906360" y="-634999"/>
                        <a:ext cx="1177312" cy="472186"/>
                      </a:xfrm>
                      <a:custGeom>
                        <a:avLst/>
                        <a:gdLst>
                          <a:gd name="connsiteX0" fmla="*/ 0 w 1177312"/>
                          <a:gd name="connsiteY0" fmla="*/ 0 h 472186"/>
                          <a:gd name="connsiteX1" fmla="*/ 588656 w 1177312"/>
                          <a:gd name="connsiteY1" fmla="*/ 472186 h 472186"/>
                          <a:gd name="connsiteX2" fmla="*/ 1177313 w 1177312"/>
                          <a:gd name="connsiteY2" fmla="*/ 0 h 472186"/>
                          <a:gd name="connsiteX3" fmla="*/ 0 w 1177312"/>
                          <a:gd name="connsiteY3" fmla="*/ 0 h 47218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7312" h="472186">
                            <a:moveTo>
                              <a:pt x="0" y="0"/>
                            </a:moveTo>
                            <a:cubicBezTo>
                              <a:pt x="19195" y="263217"/>
                              <a:pt x="275133" y="472186"/>
                              <a:pt x="588656" y="472186"/>
                            </a:cubicBezTo>
                            <a:cubicBezTo>
                              <a:pt x="902180" y="472186"/>
                              <a:pt x="1158117" y="263688"/>
                              <a:pt x="1177313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等线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217" name="Graphic 19">
                      <a:extLst>
                        <a:ext uri="{FF2B5EF4-FFF2-40B4-BE49-F238E27FC236}">
                          <a16:creationId xmlns:a16="http://schemas.microsoft.com/office/drawing/2014/main" id="{4EF7488F-4018-4466-AFE2-6C19375034F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032852" y="-634999"/>
                      <a:ext cx="927281" cy="314677"/>
                      <a:chOff x="2032852" y="-634999"/>
                      <a:chExt cx="927281" cy="314677"/>
                    </a:xfrm>
                  </p:grpSpPr>
                  <p:sp>
                    <p:nvSpPr>
                      <p:cNvPr id="218" name="Freeform: Shape 217">
                        <a:extLst>
                          <a:ext uri="{FF2B5EF4-FFF2-40B4-BE49-F238E27FC236}">
                            <a16:creationId xmlns:a16="http://schemas.microsoft.com/office/drawing/2014/main" id="{3322CD37-CD0A-46A5-8421-43A39392A8B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032852" y="-634999"/>
                        <a:ext cx="927281" cy="314677"/>
                      </a:xfrm>
                      <a:custGeom>
                        <a:avLst/>
                        <a:gdLst>
                          <a:gd name="connsiteX0" fmla="*/ 0 w 927281"/>
                          <a:gd name="connsiteY0" fmla="*/ 0 h 314677"/>
                          <a:gd name="connsiteX1" fmla="*/ 460688 w 927281"/>
                          <a:gd name="connsiteY1" fmla="*/ 314633 h 314677"/>
                          <a:gd name="connsiteX2" fmla="*/ 927282 w 927281"/>
                          <a:gd name="connsiteY2" fmla="*/ 0 h 314677"/>
                          <a:gd name="connsiteX3" fmla="*/ 0 w 927281"/>
                          <a:gd name="connsiteY3" fmla="*/ 0 h 31467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27281" h="314677">
                            <a:moveTo>
                              <a:pt x="0" y="0"/>
                            </a:moveTo>
                            <a:cubicBezTo>
                              <a:pt x="56602" y="178780"/>
                              <a:pt x="241172" y="311803"/>
                              <a:pt x="460688" y="314633"/>
                            </a:cubicBezTo>
                            <a:cubicBezTo>
                              <a:pt x="685125" y="317464"/>
                              <a:pt x="874125" y="183497"/>
                              <a:pt x="927282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等线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19" name="Freeform: Shape 218">
                        <a:extLst>
                          <a:ext uri="{FF2B5EF4-FFF2-40B4-BE49-F238E27FC236}">
                            <a16:creationId xmlns:a16="http://schemas.microsoft.com/office/drawing/2014/main" id="{158BB481-E88A-40CF-9850-E20D9BF2AC2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037774" y="-634999"/>
                        <a:ext cx="914484" cy="284443"/>
                      </a:xfrm>
                      <a:custGeom>
                        <a:avLst/>
                        <a:gdLst>
                          <a:gd name="connsiteX0" fmla="*/ 0 w 914484"/>
                          <a:gd name="connsiteY0" fmla="*/ 0 h 284443"/>
                          <a:gd name="connsiteX1" fmla="*/ 457242 w 914484"/>
                          <a:gd name="connsiteY1" fmla="*/ 284444 h 284443"/>
                          <a:gd name="connsiteX2" fmla="*/ 914485 w 914484"/>
                          <a:gd name="connsiteY2" fmla="*/ 0 h 284443"/>
                          <a:gd name="connsiteX3" fmla="*/ 0 w 914484"/>
                          <a:gd name="connsiteY3" fmla="*/ 0 h 28444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14484" h="284443">
                            <a:moveTo>
                              <a:pt x="0" y="0"/>
                            </a:moveTo>
                            <a:cubicBezTo>
                              <a:pt x="62016" y="165100"/>
                              <a:pt x="243141" y="284444"/>
                              <a:pt x="457242" y="284444"/>
                            </a:cubicBezTo>
                            <a:cubicBezTo>
                              <a:pt x="671344" y="284444"/>
                              <a:pt x="852469" y="165100"/>
                              <a:pt x="914485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等线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</p:grpSp>
              </p:grpSp>
              <p:grpSp>
                <p:nvGrpSpPr>
                  <p:cNvPr id="220" name="Graphic 19">
                    <a:extLst>
                      <a:ext uri="{FF2B5EF4-FFF2-40B4-BE49-F238E27FC236}">
                        <a16:creationId xmlns:a16="http://schemas.microsoft.com/office/drawing/2014/main" id="{C33BB363-54F9-41FE-8B5C-10577FAD27F4}"/>
                      </a:ext>
                    </a:extLst>
                  </p:cNvPr>
                  <p:cNvGrpSpPr/>
                  <p:nvPr/>
                </p:nvGrpSpPr>
                <p:grpSpPr>
                  <a:xfrm>
                    <a:off x="3203767" y="-634999"/>
                    <a:ext cx="1570078" cy="854746"/>
                    <a:chOff x="3203767" y="-634999"/>
                    <a:chExt cx="1570078" cy="854746"/>
                  </a:xfrm>
                </p:grpSpPr>
                <p:sp>
                  <p:nvSpPr>
                    <p:cNvPr id="221" name="Freeform: Shape 220">
                      <a:extLst>
                        <a:ext uri="{FF2B5EF4-FFF2-40B4-BE49-F238E27FC236}">
                          <a16:creationId xmlns:a16="http://schemas.microsoft.com/office/drawing/2014/main" id="{A703BB2C-AFAF-422B-A358-FBBB4F8ADB8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203767" y="-634999"/>
                      <a:ext cx="1570078" cy="854746"/>
                    </a:xfrm>
                    <a:custGeom>
                      <a:avLst/>
                      <a:gdLst>
                        <a:gd name="connsiteX0" fmla="*/ 21164 w 1570078"/>
                        <a:gd name="connsiteY0" fmla="*/ 0 h 854746"/>
                        <a:gd name="connsiteX1" fmla="*/ 0 w 1570078"/>
                        <a:gd name="connsiteY1" fmla="*/ 159911 h 854746"/>
                        <a:gd name="connsiteX2" fmla="*/ 785039 w 1570078"/>
                        <a:gd name="connsiteY2" fmla="*/ 854746 h 854746"/>
                        <a:gd name="connsiteX3" fmla="*/ 1570078 w 1570078"/>
                        <a:gd name="connsiteY3" fmla="*/ 159911 h 854746"/>
                        <a:gd name="connsiteX4" fmla="*/ 1548914 w 1570078"/>
                        <a:gd name="connsiteY4" fmla="*/ 0 h 854746"/>
                        <a:gd name="connsiteX5" fmla="*/ 21164 w 1570078"/>
                        <a:gd name="connsiteY5" fmla="*/ 0 h 8547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570078" h="854746">
                          <a:moveTo>
                            <a:pt x="21164" y="0"/>
                          </a:moveTo>
                          <a:cubicBezTo>
                            <a:pt x="7383" y="51417"/>
                            <a:pt x="0" y="104721"/>
                            <a:pt x="0" y="159911"/>
                          </a:cubicBezTo>
                          <a:cubicBezTo>
                            <a:pt x="0" y="543887"/>
                            <a:pt x="351422" y="854746"/>
                            <a:pt x="785039" y="854746"/>
                          </a:cubicBezTo>
                          <a:cubicBezTo>
                            <a:pt x="1218657" y="854746"/>
                            <a:pt x="1570078" y="543887"/>
                            <a:pt x="1570078" y="159911"/>
                          </a:cubicBezTo>
                          <a:cubicBezTo>
                            <a:pt x="1570078" y="104721"/>
                            <a:pt x="1562696" y="51417"/>
                            <a:pt x="1548914" y="0"/>
                          </a:cubicBezTo>
                          <a:lnTo>
                            <a:pt x="21164" y="0"/>
                          </a:lnTo>
                          <a:close/>
                        </a:path>
                      </a:pathLst>
                    </a:custGeom>
                    <a:solidFill>
                      <a:srgbClr val="C5E0B4"/>
                    </a:solidFill>
                    <a:ln w="4920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等线" panose="020F0502020204030204"/>
                        <a:ea typeface="+mn-ea"/>
                        <a:cs typeface="+mn-cs"/>
                      </a:endParaRPr>
                    </a:p>
                  </p:txBody>
                </p:sp>
                <p:grpSp>
                  <p:nvGrpSpPr>
                    <p:cNvPr id="222" name="Graphic 19">
                      <a:extLst>
                        <a:ext uri="{FF2B5EF4-FFF2-40B4-BE49-F238E27FC236}">
                          <a16:creationId xmlns:a16="http://schemas.microsoft.com/office/drawing/2014/main" id="{F5A5D263-3DBA-411B-9B2B-83B112CDA0D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293837" y="-634999"/>
                      <a:ext cx="1389937" cy="694908"/>
                      <a:chOff x="3293837" y="-634999"/>
                      <a:chExt cx="1389937" cy="694908"/>
                    </a:xfrm>
                  </p:grpSpPr>
                  <p:sp>
                    <p:nvSpPr>
                      <p:cNvPr id="223" name="Freeform: Shape 222">
                        <a:extLst>
                          <a:ext uri="{FF2B5EF4-FFF2-40B4-BE49-F238E27FC236}">
                            <a16:creationId xmlns:a16="http://schemas.microsoft.com/office/drawing/2014/main" id="{04644060-AA79-4C72-B6EB-6F5CB6E93A7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294324" y="-634999"/>
                        <a:ext cx="1389450" cy="694908"/>
                      </a:xfrm>
                      <a:custGeom>
                        <a:avLst/>
                        <a:gdLst>
                          <a:gd name="connsiteX0" fmla="*/ 4927 w 1389450"/>
                          <a:gd name="connsiteY0" fmla="*/ 0 h 694908"/>
                          <a:gd name="connsiteX1" fmla="*/ 5 w 1389450"/>
                          <a:gd name="connsiteY1" fmla="*/ 70757 h 694908"/>
                          <a:gd name="connsiteX2" fmla="*/ 692513 w 1389450"/>
                          <a:gd name="connsiteY2" fmla="*/ 694835 h 694908"/>
                          <a:gd name="connsiteX3" fmla="*/ 1389451 w 1389450"/>
                          <a:gd name="connsiteY3" fmla="*/ 89154 h 694908"/>
                          <a:gd name="connsiteX4" fmla="*/ 1382560 w 1389450"/>
                          <a:gd name="connsiteY4" fmla="*/ 0 h 694908"/>
                          <a:gd name="connsiteX5" fmla="*/ 4927 w 1389450"/>
                          <a:gd name="connsiteY5" fmla="*/ 0 h 69490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89450" h="694908">
                            <a:moveTo>
                              <a:pt x="4927" y="0"/>
                            </a:moveTo>
                            <a:cubicBezTo>
                              <a:pt x="1974" y="23114"/>
                              <a:pt x="5" y="46700"/>
                              <a:pt x="5" y="70757"/>
                            </a:cubicBezTo>
                            <a:cubicBezTo>
                              <a:pt x="-1471" y="410391"/>
                              <a:pt x="308607" y="689646"/>
                              <a:pt x="692513" y="694835"/>
                            </a:cubicBezTo>
                            <a:cubicBezTo>
                              <a:pt x="1075927" y="700024"/>
                              <a:pt x="1388466" y="428788"/>
                              <a:pt x="1389451" y="89154"/>
                            </a:cubicBezTo>
                            <a:cubicBezTo>
                              <a:pt x="1389451" y="58964"/>
                              <a:pt x="1386990" y="29246"/>
                              <a:pt x="1382560" y="0"/>
                            </a:cubicBezTo>
                            <a:lnTo>
                              <a:pt x="4927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等线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24" name="Freeform: Shape 223">
                        <a:extLst>
                          <a:ext uri="{FF2B5EF4-FFF2-40B4-BE49-F238E27FC236}">
                            <a16:creationId xmlns:a16="http://schemas.microsoft.com/office/drawing/2014/main" id="{FED8604F-AD9A-44A1-B699-B6A79AB4AB9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293837" y="-634999"/>
                        <a:ext cx="1389937" cy="650965"/>
                      </a:xfrm>
                      <a:custGeom>
                        <a:avLst/>
                        <a:gdLst>
                          <a:gd name="connsiteX0" fmla="*/ 3445 w 1389937"/>
                          <a:gd name="connsiteY0" fmla="*/ 0 h 650965"/>
                          <a:gd name="connsiteX1" fmla="*/ 0 w 1389937"/>
                          <a:gd name="connsiteY1" fmla="*/ 58021 h 650965"/>
                          <a:gd name="connsiteX2" fmla="*/ 694969 w 1389937"/>
                          <a:gd name="connsiteY2" fmla="*/ 650966 h 650965"/>
                          <a:gd name="connsiteX3" fmla="*/ 1389938 w 1389937"/>
                          <a:gd name="connsiteY3" fmla="*/ 58021 h 650965"/>
                          <a:gd name="connsiteX4" fmla="*/ 1386492 w 1389937"/>
                          <a:gd name="connsiteY4" fmla="*/ 0 h 650965"/>
                          <a:gd name="connsiteX5" fmla="*/ 3445 w 1389937"/>
                          <a:gd name="connsiteY5" fmla="*/ 0 h 65096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89937" h="650965">
                            <a:moveTo>
                              <a:pt x="3445" y="0"/>
                            </a:moveTo>
                            <a:cubicBezTo>
                              <a:pt x="1477" y="18869"/>
                              <a:pt x="0" y="38209"/>
                              <a:pt x="0" y="58021"/>
                            </a:cubicBezTo>
                            <a:cubicBezTo>
                              <a:pt x="0" y="385391"/>
                              <a:pt x="311063" y="650966"/>
                              <a:pt x="694969" y="650966"/>
                            </a:cubicBezTo>
                            <a:cubicBezTo>
                              <a:pt x="1078875" y="650966"/>
                              <a:pt x="1389938" y="385391"/>
                              <a:pt x="1389938" y="58021"/>
                            </a:cubicBezTo>
                            <a:cubicBezTo>
                              <a:pt x="1389938" y="38681"/>
                              <a:pt x="1388953" y="19340"/>
                              <a:pt x="1386492" y="0"/>
                            </a:cubicBezTo>
                            <a:lnTo>
                              <a:pt x="3445" y="0"/>
                            </a:lnTo>
                            <a:close/>
                          </a:path>
                        </a:pathLst>
                      </a:custGeom>
                      <a:solidFill>
                        <a:srgbClr val="C5E0B4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等线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225" name="Graphic 19">
                      <a:extLst>
                        <a:ext uri="{FF2B5EF4-FFF2-40B4-BE49-F238E27FC236}">
                          <a16:creationId xmlns:a16="http://schemas.microsoft.com/office/drawing/2014/main" id="{B04039B0-E5D6-461F-9601-999BDC6ECDC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399657" y="-634999"/>
                      <a:ext cx="1179281" cy="509038"/>
                      <a:chOff x="3399657" y="-634999"/>
                      <a:chExt cx="1179281" cy="509038"/>
                    </a:xfrm>
                  </p:grpSpPr>
                  <p:sp>
                    <p:nvSpPr>
                      <p:cNvPr id="226" name="Freeform: Shape 225">
                        <a:extLst>
                          <a:ext uri="{FF2B5EF4-FFF2-40B4-BE49-F238E27FC236}">
                            <a16:creationId xmlns:a16="http://schemas.microsoft.com/office/drawing/2014/main" id="{1A10F7C4-1220-42A8-A79C-D5C0902E62B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399657" y="-634999"/>
                        <a:ext cx="1179281" cy="509038"/>
                      </a:xfrm>
                      <a:custGeom>
                        <a:avLst/>
                        <a:gdLst>
                          <a:gd name="connsiteX0" fmla="*/ 0 w 1179281"/>
                          <a:gd name="connsiteY0" fmla="*/ 0 h 509038"/>
                          <a:gd name="connsiteX1" fmla="*/ 587672 w 1179281"/>
                          <a:gd name="connsiteY1" fmla="*/ 508980 h 509038"/>
                          <a:gd name="connsiteX2" fmla="*/ 1179282 w 1179281"/>
                          <a:gd name="connsiteY2" fmla="*/ 0 h 509038"/>
                          <a:gd name="connsiteX3" fmla="*/ 0 w 1179281"/>
                          <a:gd name="connsiteY3" fmla="*/ 0 h 50903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9281" h="509038">
                            <a:moveTo>
                              <a:pt x="0" y="0"/>
                            </a:moveTo>
                            <a:cubicBezTo>
                              <a:pt x="11320" y="278783"/>
                              <a:pt x="269719" y="504734"/>
                              <a:pt x="587672" y="508980"/>
                            </a:cubicBezTo>
                            <a:cubicBezTo>
                              <a:pt x="911531" y="513225"/>
                              <a:pt x="1174852" y="285859"/>
                              <a:pt x="1179282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等线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27" name="Freeform: Shape 226">
                        <a:extLst>
                          <a:ext uri="{FF2B5EF4-FFF2-40B4-BE49-F238E27FC236}">
                            <a16:creationId xmlns:a16="http://schemas.microsoft.com/office/drawing/2014/main" id="{C4CFC63B-CA36-4A27-ABA1-A6A449D684C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400149" y="-634999"/>
                        <a:ext cx="1177312" cy="472186"/>
                      </a:xfrm>
                      <a:custGeom>
                        <a:avLst/>
                        <a:gdLst>
                          <a:gd name="connsiteX0" fmla="*/ 0 w 1177312"/>
                          <a:gd name="connsiteY0" fmla="*/ 0 h 472186"/>
                          <a:gd name="connsiteX1" fmla="*/ 588656 w 1177312"/>
                          <a:gd name="connsiteY1" fmla="*/ 472186 h 472186"/>
                          <a:gd name="connsiteX2" fmla="*/ 1177313 w 1177312"/>
                          <a:gd name="connsiteY2" fmla="*/ 0 h 472186"/>
                          <a:gd name="connsiteX3" fmla="*/ 0 w 1177312"/>
                          <a:gd name="connsiteY3" fmla="*/ 0 h 47218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7312" h="472186">
                            <a:moveTo>
                              <a:pt x="0" y="0"/>
                            </a:moveTo>
                            <a:cubicBezTo>
                              <a:pt x="19195" y="263217"/>
                              <a:pt x="275133" y="472186"/>
                              <a:pt x="588656" y="472186"/>
                            </a:cubicBezTo>
                            <a:cubicBezTo>
                              <a:pt x="902180" y="472186"/>
                              <a:pt x="1158117" y="263217"/>
                              <a:pt x="1177313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C5E0B4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等线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228" name="Graphic 19">
                      <a:extLst>
                        <a:ext uri="{FF2B5EF4-FFF2-40B4-BE49-F238E27FC236}">
                          <a16:creationId xmlns:a16="http://schemas.microsoft.com/office/drawing/2014/main" id="{03B1A8DC-AE17-4D81-9159-9D1DEF5E70B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526642" y="-634999"/>
                      <a:ext cx="927281" cy="314677"/>
                      <a:chOff x="3526642" y="-634999"/>
                      <a:chExt cx="927281" cy="314677"/>
                    </a:xfrm>
                  </p:grpSpPr>
                  <p:sp>
                    <p:nvSpPr>
                      <p:cNvPr id="229" name="Freeform: Shape 228">
                        <a:extLst>
                          <a:ext uri="{FF2B5EF4-FFF2-40B4-BE49-F238E27FC236}">
                            <a16:creationId xmlns:a16="http://schemas.microsoft.com/office/drawing/2014/main" id="{4BA4A0B6-E2B9-46C7-A3BB-45F22EB76DB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526642" y="-634999"/>
                        <a:ext cx="927281" cy="314677"/>
                      </a:xfrm>
                      <a:custGeom>
                        <a:avLst/>
                        <a:gdLst>
                          <a:gd name="connsiteX0" fmla="*/ 0 w 927281"/>
                          <a:gd name="connsiteY0" fmla="*/ 0 h 314677"/>
                          <a:gd name="connsiteX1" fmla="*/ 460688 w 927281"/>
                          <a:gd name="connsiteY1" fmla="*/ 314633 h 314677"/>
                          <a:gd name="connsiteX2" fmla="*/ 927281 w 927281"/>
                          <a:gd name="connsiteY2" fmla="*/ 0 h 314677"/>
                          <a:gd name="connsiteX3" fmla="*/ 0 w 927281"/>
                          <a:gd name="connsiteY3" fmla="*/ 0 h 31467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27281" h="314677">
                            <a:moveTo>
                              <a:pt x="0" y="0"/>
                            </a:moveTo>
                            <a:cubicBezTo>
                              <a:pt x="56601" y="178780"/>
                              <a:pt x="241172" y="311803"/>
                              <a:pt x="460688" y="314633"/>
                            </a:cubicBezTo>
                            <a:cubicBezTo>
                              <a:pt x="685125" y="317464"/>
                              <a:pt x="874125" y="183497"/>
                              <a:pt x="927281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等线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30" name="Freeform: Shape 229">
                        <a:extLst>
                          <a:ext uri="{FF2B5EF4-FFF2-40B4-BE49-F238E27FC236}">
                            <a16:creationId xmlns:a16="http://schemas.microsoft.com/office/drawing/2014/main" id="{79371432-5E05-4369-A722-1E047DC47EE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531563" y="-634999"/>
                        <a:ext cx="914484" cy="284443"/>
                      </a:xfrm>
                      <a:custGeom>
                        <a:avLst/>
                        <a:gdLst>
                          <a:gd name="connsiteX0" fmla="*/ 0 w 914484"/>
                          <a:gd name="connsiteY0" fmla="*/ 0 h 284443"/>
                          <a:gd name="connsiteX1" fmla="*/ 457242 w 914484"/>
                          <a:gd name="connsiteY1" fmla="*/ 284444 h 284443"/>
                          <a:gd name="connsiteX2" fmla="*/ 914485 w 914484"/>
                          <a:gd name="connsiteY2" fmla="*/ 0 h 284443"/>
                          <a:gd name="connsiteX3" fmla="*/ 0 w 914484"/>
                          <a:gd name="connsiteY3" fmla="*/ 0 h 28444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14484" h="284443">
                            <a:moveTo>
                              <a:pt x="0" y="0"/>
                            </a:moveTo>
                            <a:cubicBezTo>
                              <a:pt x="62016" y="165100"/>
                              <a:pt x="243141" y="284444"/>
                              <a:pt x="457242" y="284444"/>
                            </a:cubicBezTo>
                            <a:cubicBezTo>
                              <a:pt x="671344" y="284444"/>
                              <a:pt x="852469" y="165100"/>
                              <a:pt x="914485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C5E0B4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等线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</p:grpSp>
              </p:grpSp>
              <p:grpSp>
                <p:nvGrpSpPr>
                  <p:cNvPr id="231" name="Graphic 19">
                    <a:extLst>
                      <a:ext uri="{FF2B5EF4-FFF2-40B4-BE49-F238E27FC236}">
                        <a16:creationId xmlns:a16="http://schemas.microsoft.com/office/drawing/2014/main" id="{4E6DA986-A7B2-42FB-A43C-33083D1FC632}"/>
                      </a:ext>
                    </a:extLst>
                  </p:cNvPr>
                  <p:cNvGrpSpPr/>
                  <p:nvPr/>
                </p:nvGrpSpPr>
                <p:grpSpPr>
                  <a:xfrm>
                    <a:off x="4697556" y="-634999"/>
                    <a:ext cx="1570078" cy="854746"/>
                    <a:chOff x="4697556" y="-634999"/>
                    <a:chExt cx="1570078" cy="854746"/>
                  </a:xfrm>
                </p:grpSpPr>
                <p:sp>
                  <p:nvSpPr>
                    <p:cNvPr id="232" name="Freeform: Shape 231">
                      <a:extLst>
                        <a:ext uri="{FF2B5EF4-FFF2-40B4-BE49-F238E27FC236}">
                          <a16:creationId xmlns:a16="http://schemas.microsoft.com/office/drawing/2014/main" id="{7D2DFE08-4690-44CD-B506-346F5EE31F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697556" y="-634999"/>
                      <a:ext cx="1570078" cy="854746"/>
                    </a:xfrm>
                    <a:custGeom>
                      <a:avLst/>
                      <a:gdLst>
                        <a:gd name="connsiteX0" fmla="*/ 21164 w 1570078"/>
                        <a:gd name="connsiteY0" fmla="*/ 0 h 854746"/>
                        <a:gd name="connsiteX1" fmla="*/ 0 w 1570078"/>
                        <a:gd name="connsiteY1" fmla="*/ 159911 h 854746"/>
                        <a:gd name="connsiteX2" fmla="*/ 785039 w 1570078"/>
                        <a:gd name="connsiteY2" fmla="*/ 854746 h 854746"/>
                        <a:gd name="connsiteX3" fmla="*/ 1570079 w 1570078"/>
                        <a:gd name="connsiteY3" fmla="*/ 159911 h 854746"/>
                        <a:gd name="connsiteX4" fmla="*/ 1548914 w 1570078"/>
                        <a:gd name="connsiteY4" fmla="*/ 0 h 854746"/>
                        <a:gd name="connsiteX5" fmla="*/ 21164 w 1570078"/>
                        <a:gd name="connsiteY5" fmla="*/ 0 h 8547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570078" h="854746">
                          <a:moveTo>
                            <a:pt x="21164" y="0"/>
                          </a:moveTo>
                          <a:cubicBezTo>
                            <a:pt x="7383" y="51417"/>
                            <a:pt x="0" y="104721"/>
                            <a:pt x="0" y="159911"/>
                          </a:cubicBezTo>
                          <a:cubicBezTo>
                            <a:pt x="0" y="543887"/>
                            <a:pt x="351422" y="854746"/>
                            <a:pt x="785039" y="854746"/>
                          </a:cubicBezTo>
                          <a:cubicBezTo>
                            <a:pt x="1218656" y="854746"/>
                            <a:pt x="1570079" y="543887"/>
                            <a:pt x="1570079" y="159911"/>
                          </a:cubicBezTo>
                          <a:cubicBezTo>
                            <a:pt x="1570079" y="104721"/>
                            <a:pt x="1562696" y="51417"/>
                            <a:pt x="1548914" y="0"/>
                          </a:cubicBezTo>
                          <a:lnTo>
                            <a:pt x="21164" y="0"/>
                          </a:lnTo>
                          <a:close/>
                        </a:path>
                      </a:pathLst>
                    </a:custGeom>
                    <a:solidFill>
                      <a:srgbClr val="C5E0B4"/>
                    </a:solidFill>
                    <a:ln w="4920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等线" panose="020F0502020204030204"/>
                        <a:ea typeface="+mn-ea"/>
                        <a:cs typeface="+mn-cs"/>
                      </a:endParaRPr>
                    </a:p>
                  </p:txBody>
                </p:sp>
                <p:grpSp>
                  <p:nvGrpSpPr>
                    <p:cNvPr id="233" name="Graphic 19">
                      <a:extLst>
                        <a:ext uri="{FF2B5EF4-FFF2-40B4-BE49-F238E27FC236}">
                          <a16:creationId xmlns:a16="http://schemas.microsoft.com/office/drawing/2014/main" id="{68AAAE35-73EA-4673-AEC9-B700CF7D6EE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788116" y="-634999"/>
                      <a:ext cx="1389448" cy="694908"/>
                      <a:chOff x="4788116" y="-634999"/>
                      <a:chExt cx="1389448" cy="694908"/>
                    </a:xfrm>
                  </p:grpSpPr>
                  <p:sp>
                    <p:nvSpPr>
                      <p:cNvPr id="234" name="Freeform: Shape 233">
                        <a:extLst>
                          <a:ext uri="{FF2B5EF4-FFF2-40B4-BE49-F238E27FC236}">
                            <a16:creationId xmlns:a16="http://schemas.microsoft.com/office/drawing/2014/main" id="{6BAF31F0-1740-4C02-96FB-8A00FD63F00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788116" y="-634999"/>
                        <a:ext cx="1389448" cy="694908"/>
                      </a:xfrm>
                      <a:custGeom>
                        <a:avLst/>
                        <a:gdLst>
                          <a:gd name="connsiteX0" fmla="*/ 4924 w 1389448"/>
                          <a:gd name="connsiteY0" fmla="*/ 0 h 694908"/>
                          <a:gd name="connsiteX1" fmla="*/ 2 w 1389448"/>
                          <a:gd name="connsiteY1" fmla="*/ 70757 h 694908"/>
                          <a:gd name="connsiteX2" fmla="*/ 692510 w 1389448"/>
                          <a:gd name="connsiteY2" fmla="*/ 694835 h 694908"/>
                          <a:gd name="connsiteX3" fmla="*/ 1389448 w 1389448"/>
                          <a:gd name="connsiteY3" fmla="*/ 89154 h 694908"/>
                          <a:gd name="connsiteX4" fmla="*/ 1382558 w 1389448"/>
                          <a:gd name="connsiteY4" fmla="*/ 0 h 694908"/>
                          <a:gd name="connsiteX5" fmla="*/ 4924 w 1389448"/>
                          <a:gd name="connsiteY5" fmla="*/ 0 h 69490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89448" h="694908">
                            <a:moveTo>
                              <a:pt x="4924" y="0"/>
                            </a:moveTo>
                            <a:cubicBezTo>
                              <a:pt x="1971" y="23114"/>
                              <a:pt x="2" y="46700"/>
                              <a:pt x="2" y="70757"/>
                            </a:cubicBezTo>
                            <a:cubicBezTo>
                              <a:pt x="-982" y="410391"/>
                              <a:pt x="308604" y="689646"/>
                              <a:pt x="692510" y="694835"/>
                            </a:cubicBezTo>
                            <a:cubicBezTo>
                              <a:pt x="1076417" y="700024"/>
                              <a:pt x="1388464" y="428788"/>
                              <a:pt x="1389448" y="89154"/>
                            </a:cubicBezTo>
                            <a:cubicBezTo>
                              <a:pt x="1389448" y="58964"/>
                              <a:pt x="1386987" y="29246"/>
                              <a:pt x="1382558" y="0"/>
                            </a:cubicBezTo>
                            <a:lnTo>
                              <a:pt x="4924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等线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35" name="Freeform: Shape 234">
                        <a:extLst>
                          <a:ext uri="{FF2B5EF4-FFF2-40B4-BE49-F238E27FC236}">
                            <a16:creationId xmlns:a16="http://schemas.microsoft.com/office/drawing/2014/main" id="{3EB5F28F-EC47-4301-96DD-F01767C7D88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788118" y="-634999"/>
                        <a:ext cx="1389445" cy="650965"/>
                      </a:xfrm>
                      <a:custGeom>
                        <a:avLst/>
                        <a:gdLst>
                          <a:gd name="connsiteX0" fmla="*/ 3445 w 1389445"/>
                          <a:gd name="connsiteY0" fmla="*/ 0 h 650965"/>
                          <a:gd name="connsiteX1" fmla="*/ 0 w 1389445"/>
                          <a:gd name="connsiteY1" fmla="*/ 58021 h 650965"/>
                          <a:gd name="connsiteX2" fmla="*/ 694969 w 1389445"/>
                          <a:gd name="connsiteY2" fmla="*/ 650966 h 650965"/>
                          <a:gd name="connsiteX3" fmla="*/ 1389446 w 1389445"/>
                          <a:gd name="connsiteY3" fmla="*/ 58021 h 650965"/>
                          <a:gd name="connsiteX4" fmla="*/ 1386001 w 1389445"/>
                          <a:gd name="connsiteY4" fmla="*/ 0 h 650965"/>
                          <a:gd name="connsiteX5" fmla="*/ 3445 w 1389445"/>
                          <a:gd name="connsiteY5" fmla="*/ 0 h 65096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89445" h="650965">
                            <a:moveTo>
                              <a:pt x="3445" y="0"/>
                            </a:moveTo>
                            <a:cubicBezTo>
                              <a:pt x="1477" y="18869"/>
                              <a:pt x="0" y="38209"/>
                              <a:pt x="0" y="58021"/>
                            </a:cubicBezTo>
                            <a:cubicBezTo>
                              <a:pt x="0" y="385391"/>
                              <a:pt x="311063" y="650966"/>
                              <a:pt x="694969" y="650966"/>
                            </a:cubicBezTo>
                            <a:cubicBezTo>
                              <a:pt x="1078875" y="650966"/>
                              <a:pt x="1389446" y="385391"/>
                              <a:pt x="1389446" y="58021"/>
                            </a:cubicBezTo>
                            <a:cubicBezTo>
                              <a:pt x="1389446" y="38681"/>
                              <a:pt x="1388461" y="19340"/>
                              <a:pt x="1386001" y="0"/>
                            </a:cubicBezTo>
                            <a:lnTo>
                              <a:pt x="3445" y="0"/>
                            </a:lnTo>
                            <a:close/>
                          </a:path>
                        </a:pathLst>
                      </a:custGeom>
                      <a:solidFill>
                        <a:srgbClr val="C5E0B4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等线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236" name="Graphic 19">
                      <a:extLst>
                        <a:ext uri="{FF2B5EF4-FFF2-40B4-BE49-F238E27FC236}">
                          <a16:creationId xmlns:a16="http://schemas.microsoft.com/office/drawing/2014/main" id="{5ECC5B1E-9686-4AFE-995C-B05C755D90C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893446" y="-634999"/>
                      <a:ext cx="1179281" cy="509038"/>
                      <a:chOff x="4893446" y="-634999"/>
                      <a:chExt cx="1179281" cy="509038"/>
                    </a:xfrm>
                  </p:grpSpPr>
                  <p:sp>
                    <p:nvSpPr>
                      <p:cNvPr id="237" name="Freeform: Shape 236">
                        <a:extLst>
                          <a:ext uri="{FF2B5EF4-FFF2-40B4-BE49-F238E27FC236}">
                            <a16:creationId xmlns:a16="http://schemas.microsoft.com/office/drawing/2014/main" id="{B98AB378-E76F-4F2D-8A6F-3E07F44A6F2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893446" y="-634999"/>
                        <a:ext cx="1179281" cy="509038"/>
                      </a:xfrm>
                      <a:custGeom>
                        <a:avLst/>
                        <a:gdLst>
                          <a:gd name="connsiteX0" fmla="*/ 0 w 1179281"/>
                          <a:gd name="connsiteY0" fmla="*/ 0 h 509038"/>
                          <a:gd name="connsiteX1" fmla="*/ 587672 w 1179281"/>
                          <a:gd name="connsiteY1" fmla="*/ 508980 h 509038"/>
                          <a:gd name="connsiteX2" fmla="*/ 1179282 w 1179281"/>
                          <a:gd name="connsiteY2" fmla="*/ 0 h 509038"/>
                          <a:gd name="connsiteX3" fmla="*/ 0 w 1179281"/>
                          <a:gd name="connsiteY3" fmla="*/ 0 h 50903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9281" h="509038">
                            <a:moveTo>
                              <a:pt x="0" y="0"/>
                            </a:moveTo>
                            <a:cubicBezTo>
                              <a:pt x="11320" y="278783"/>
                              <a:pt x="269719" y="504734"/>
                              <a:pt x="587672" y="508980"/>
                            </a:cubicBezTo>
                            <a:cubicBezTo>
                              <a:pt x="911532" y="513225"/>
                              <a:pt x="1175344" y="285859"/>
                              <a:pt x="1179282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等线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38" name="Freeform: Shape 237">
                        <a:extLst>
                          <a:ext uri="{FF2B5EF4-FFF2-40B4-BE49-F238E27FC236}">
                            <a16:creationId xmlns:a16="http://schemas.microsoft.com/office/drawing/2014/main" id="{80C21B9A-9C8E-4733-99B7-7FB5EF67DAC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894431" y="-634999"/>
                        <a:ext cx="1177312" cy="472186"/>
                      </a:xfrm>
                      <a:custGeom>
                        <a:avLst/>
                        <a:gdLst>
                          <a:gd name="connsiteX0" fmla="*/ 0 w 1177312"/>
                          <a:gd name="connsiteY0" fmla="*/ 0 h 472186"/>
                          <a:gd name="connsiteX1" fmla="*/ 588656 w 1177312"/>
                          <a:gd name="connsiteY1" fmla="*/ 472186 h 472186"/>
                          <a:gd name="connsiteX2" fmla="*/ 1177313 w 1177312"/>
                          <a:gd name="connsiteY2" fmla="*/ 0 h 472186"/>
                          <a:gd name="connsiteX3" fmla="*/ 0 w 1177312"/>
                          <a:gd name="connsiteY3" fmla="*/ 0 h 47218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7312" h="472186">
                            <a:moveTo>
                              <a:pt x="0" y="0"/>
                            </a:moveTo>
                            <a:cubicBezTo>
                              <a:pt x="19195" y="263217"/>
                              <a:pt x="275133" y="472186"/>
                              <a:pt x="588656" y="472186"/>
                            </a:cubicBezTo>
                            <a:cubicBezTo>
                              <a:pt x="902180" y="472186"/>
                              <a:pt x="1158117" y="263688"/>
                              <a:pt x="1177313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C5E0B4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等线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239" name="Graphic 19">
                      <a:extLst>
                        <a:ext uri="{FF2B5EF4-FFF2-40B4-BE49-F238E27FC236}">
                          <a16:creationId xmlns:a16="http://schemas.microsoft.com/office/drawing/2014/main" id="{124A4EC4-6586-4024-AD43-FA156B8FE9C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020923" y="-634999"/>
                      <a:ext cx="927281" cy="314677"/>
                      <a:chOff x="5020923" y="-634999"/>
                      <a:chExt cx="927281" cy="314677"/>
                    </a:xfrm>
                  </p:grpSpPr>
                  <p:sp>
                    <p:nvSpPr>
                      <p:cNvPr id="240" name="Freeform: Shape 239">
                        <a:extLst>
                          <a:ext uri="{FF2B5EF4-FFF2-40B4-BE49-F238E27FC236}">
                            <a16:creationId xmlns:a16="http://schemas.microsoft.com/office/drawing/2014/main" id="{7ABCC779-FD11-4B9B-BA5D-11F63E89930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020923" y="-634999"/>
                        <a:ext cx="927281" cy="314677"/>
                      </a:xfrm>
                      <a:custGeom>
                        <a:avLst/>
                        <a:gdLst>
                          <a:gd name="connsiteX0" fmla="*/ 0 w 927281"/>
                          <a:gd name="connsiteY0" fmla="*/ 0 h 314677"/>
                          <a:gd name="connsiteX1" fmla="*/ 460688 w 927281"/>
                          <a:gd name="connsiteY1" fmla="*/ 314633 h 314677"/>
                          <a:gd name="connsiteX2" fmla="*/ 927281 w 927281"/>
                          <a:gd name="connsiteY2" fmla="*/ 0 h 314677"/>
                          <a:gd name="connsiteX3" fmla="*/ 0 w 927281"/>
                          <a:gd name="connsiteY3" fmla="*/ 0 h 31467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27281" h="314677">
                            <a:moveTo>
                              <a:pt x="0" y="0"/>
                            </a:moveTo>
                            <a:cubicBezTo>
                              <a:pt x="56602" y="178780"/>
                              <a:pt x="241172" y="311803"/>
                              <a:pt x="460688" y="314633"/>
                            </a:cubicBezTo>
                            <a:cubicBezTo>
                              <a:pt x="685125" y="317464"/>
                              <a:pt x="874125" y="183497"/>
                              <a:pt x="927281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等线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41" name="Freeform: Shape 240">
                        <a:extLst>
                          <a:ext uri="{FF2B5EF4-FFF2-40B4-BE49-F238E27FC236}">
                            <a16:creationId xmlns:a16="http://schemas.microsoft.com/office/drawing/2014/main" id="{A87FE900-1BD1-4193-B14C-D1BD54C34A1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025845" y="-634999"/>
                        <a:ext cx="914484" cy="284443"/>
                      </a:xfrm>
                      <a:custGeom>
                        <a:avLst/>
                        <a:gdLst>
                          <a:gd name="connsiteX0" fmla="*/ 0 w 914484"/>
                          <a:gd name="connsiteY0" fmla="*/ 0 h 284443"/>
                          <a:gd name="connsiteX1" fmla="*/ 457242 w 914484"/>
                          <a:gd name="connsiteY1" fmla="*/ 284444 h 284443"/>
                          <a:gd name="connsiteX2" fmla="*/ 914485 w 914484"/>
                          <a:gd name="connsiteY2" fmla="*/ 0 h 284443"/>
                          <a:gd name="connsiteX3" fmla="*/ 0 w 914484"/>
                          <a:gd name="connsiteY3" fmla="*/ 0 h 28444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14484" h="284443">
                            <a:moveTo>
                              <a:pt x="0" y="0"/>
                            </a:moveTo>
                            <a:cubicBezTo>
                              <a:pt x="62016" y="165100"/>
                              <a:pt x="243141" y="284444"/>
                              <a:pt x="457242" y="284444"/>
                            </a:cubicBezTo>
                            <a:cubicBezTo>
                              <a:pt x="671344" y="284444"/>
                              <a:pt x="852469" y="165100"/>
                              <a:pt x="914485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C5E0B4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等线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</p:grpSp>
              </p:grpSp>
              <p:grpSp>
                <p:nvGrpSpPr>
                  <p:cNvPr id="242" name="Graphic 19">
                    <a:extLst>
                      <a:ext uri="{FF2B5EF4-FFF2-40B4-BE49-F238E27FC236}">
                        <a16:creationId xmlns:a16="http://schemas.microsoft.com/office/drawing/2014/main" id="{0FEF38E9-DFBF-4CDB-8B55-CE41F7A21026}"/>
                      </a:ext>
                    </a:extLst>
                  </p:cNvPr>
                  <p:cNvGrpSpPr/>
                  <p:nvPr/>
                </p:nvGrpSpPr>
                <p:grpSpPr>
                  <a:xfrm>
                    <a:off x="6191838" y="-634999"/>
                    <a:ext cx="1570078" cy="854746"/>
                    <a:chOff x="6191838" y="-634999"/>
                    <a:chExt cx="1570078" cy="854746"/>
                  </a:xfrm>
                </p:grpSpPr>
                <p:sp>
                  <p:nvSpPr>
                    <p:cNvPr id="243" name="Freeform: Shape 242">
                      <a:extLst>
                        <a:ext uri="{FF2B5EF4-FFF2-40B4-BE49-F238E27FC236}">
                          <a16:creationId xmlns:a16="http://schemas.microsoft.com/office/drawing/2014/main" id="{6D08FDD7-E082-4D84-B698-3977D05000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91838" y="-634999"/>
                      <a:ext cx="1570078" cy="854746"/>
                    </a:xfrm>
                    <a:custGeom>
                      <a:avLst/>
                      <a:gdLst>
                        <a:gd name="connsiteX0" fmla="*/ 21164 w 1570078"/>
                        <a:gd name="connsiteY0" fmla="*/ 0 h 854746"/>
                        <a:gd name="connsiteX1" fmla="*/ 0 w 1570078"/>
                        <a:gd name="connsiteY1" fmla="*/ 159911 h 854746"/>
                        <a:gd name="connsiteX2" fmla="*/ 785039 w 1570078"/>
                        <a:gd name="connsiteY2" fmla="*/ 854746 h 854746"/>
                        <a:gd name="connsiteX3" fmla="*/ 1570078 w 1570078"/>
                        <a:gd name="connsiteY3" fmla="*/ 159911 h 854746"/>
                        <a:gd name="connsiteX4" fmla="*/ 1548914 w 1570078"/>
                        <a:gd name="connsiteY4" fmla="*/ 0 h 854746"/>
                        <a:gd name="connsiteX5" fmla="*/ 21164 w 1570078"/>
                        <a:gd name="connsiteY5" fmla="*/ 0 h 8547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570078" h="854746">
                          <a:moveTo>
                            <a:pt x="21164" y="0"/>
                          </a:moveTo>
                          <a:cubicBezTo>
                            <a:pt x="7383" y="51417"/>
                            <a:pt x="0" y="104721"/>
                            <a:pt x="0" y="159911"/>
                          </a:cubicBezTo>
                          <a:cubicBezTo>
                            <a:pt x="0" y="543887"/>
                            <a:pt x="351422" y="854746"/>
                            <a:pt x="785039" y="854746"/>
                          </a:cubicBezTo>
                          <a:cubicBezTo>
                            <a:pt x="1218656" y="854746"/>
                            <a:pt x="1570078" y="543887"/>
                            <a:pt x="1570078" y="159911"/>
                          </a:cubicBezTo>
                          <a:cubicBezTo>
                            <a:pt x="1570078" y="104721"/>
                            <a:pt x="1562696" y="51417"/>
                            <a:pt x="1548914" y="0"/>
                          </a:cubicBezTo>
                          <a:lnTo>
                            <a:pt x="21164" y="0"/>
                          </a:lnTo>
                          <a:close/>
                        </a:path>
                      </a:pathLst>
                    </a:custGeom>
                    <a:solidFill>
                      <a:srgbClr val="C5E0B4"/>
                    </a:solidFill>
                    <a:ln w="4920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等线" panose="020F0502020204030204"/>
                        <a:ea typeface="+mn-ea"/>
                        <a:cs typeface="+mn-cs"/>
                      </a:endParaRPr>
                    </a:p>
                  </p:txBody>
                </p:sp>
                <p:grpSp>
                  <p:nvGrpSpPr>
                    <p:cNvPr id="244" name="Graphic 19">
                      <a:extLst>
                        <a:ext uri="{FF2B5EF4-FFF2-40B4-BE49-F238E27FC236}">
                          <a16:creationId xmlns:a16="http://schemas.microsoft.com/office/drawing/2014/main" id="{9F4AD49A-EDD2-41DB-A733-3DA93F67F86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281902" y="-634999"/>
                      <a:ext cx="1389451" cy="694908"/>
                      <a:chOff x="6281902" y="-634999"/>
                      <a:chExt cx="1389451" cy="694908"/>
                    </a:xfrm>
                  </p:grpSpPr>
                  <p:sp>
                    <p:nvSpPr>
                      <p:cNvPr id="245" name="Freeform: Shape 244">
                        <a:extLst>
                          <a:ext uri="{FF2B5EF4-FFF2-40B4-BE49-F238E27FC236}">
                            <a16:creationId xmlns:a16="http://schemas.microsoft.com/office/drawing/2014/main" id="{EAD66268-13B9-4BF4-9D16-85CABF81495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281902" y="-634999"/>
                        <a:ext cx="1389451" cy="694908"/>
                      </a:xfrm>
                      <a:custGeom>
                        <a:avLst/>
                        <a:gdLst>
                          <a:gd name="connsiteX0" fmla="*/ 4927 w 1389451"/>
                          <a:gd name="connsiteY0" fmla="*/ 0 h 694908"/>
                          <a:gd name="connsiteX1" fmla="*/ 5 w 1389451"/>
                          <a:gd name="connsiteY1" fmla="*/ 70757 h 694908"/>
                          <a:gd name="connsiteX2" fmla="*/ 692513 w 1389451"/>
                          <a:gd name="connsiteY2" fmla="*/ 694835 h 694908"/>
                          <a:gd name="connsiteX3" fmla="*/ 1389451 w 1389451"/>
                          <a:gd name="connsiteY3" fmla="*/ 89154 h 694908"/>
                          <a:gd name="connsiteX4" fmla="*/ 1382560 w 1389451"/>
                          <a:gd name="connsiteY4" fmla="*/ 0 h 694908"/>
                          <a:gd name="connsiteX5" fmla="*/ 4927 w 1389451"/>
                          <a:gd name="connsiteY5" fmla="*/ 0 h 69490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89451" h="694908">
                            <a:moveTo>
                              <a:pt x="4927" y="0"/>
                            </a:moveTo>
                            <a:cubicBezTo>
                              <a:pt x="1974" y="23114"/>
                              <a:pt x="5" y="46700"/>
                              <a:pt x="5" y="70757"/>
                            </a:cubicBezTo>
                            <a:cubicBezTo>
                              <a:pt x="-1471" y="410391"/>
                              <a:pt x="308607" y="689646"/>
                              <a:pt x="692513" y="694835"/>
                            </a:cubicBezTo>
                            <a:cubicBezTo>
                              <a:pt x="1076420" y="700024"/>
                              <a:pt x="1388467" y="428788"/>
                              <a:pt x="1389451" y="89154"/>
                            </a:cubicBezTo>
                            <a:cubicBezTo>
                              <a:pt x="1389451" y="58964"/>
                              <a:pt x="1386990" y="29246"/>
                              <a:pt x="1382560" y="0"/>
                            </a:cubicBezTo>
                            <a:lnTo>
                              <a:pt x="4927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等线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46" name="Freeform: Shape 245">
                        <a:extLst>
                          <a:ext uri="{FF2B5EF4-FFF2-40B4-BE49-F238E27FC236}">
                            <a16:creationId xmlns:a16="http://schemas.microsoft.com/office/drawing/2014/main" id="{349B2C5C-685C-46B6-84D1-C54CB1CBFFD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281908" y="-634999"/>
                        <a:ext cx="1389445" cy="650965"/>
                      </a:xfrm>
                      <a:custGeom>
                        <a:avLst/>
                        <a:gdLst>
                          <a:gd name="connsiteX0" fmla="*/ 3445 w 1389445"/>
                          <a:gd name="connsiteY0" fmla="*/ 0 h 650965"/>
                          <a:gd name="connsiteX1" fmla="*/ 0 w 1389445"/>
                          <a:gd name="connsiteY1" fmla="*/ 58021 h 650965"/>
                          <a:gd name="connsiteX2" fmla="*/ 694477 w 1389445"/>
                          <a:gd name="connsiteY2" fmla="*/ 650966 h 650965"/>
                          <a:gd name="connsiteX3" fmla="*/ 1389446 w 1389445"/>
                          <a:gd name="connsiteY3" fmla="*/ 58021 h 650965"/>
                          <a:gd name="connsiteX4" fmla="*/ 1386001 w 1389445"/>
                          <a:gd name="connsiteY4" fmla="*/ 0 h 650965"/>
                          <a:gd name="connsiteX5" fmla="*/ 3445 w 1389445"/>
                          <a:gd name="connsiteY5" fmla="*/ 0 h 65096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89445" h="650965">
                            <a:moveTo>
                              <a:pt x="3445" y="0"/>
                            </a:moveTo>
                            <a:cubicBezTo>
                              <a:pt x="1477" y="18869"/>
                              <a:pt x="0" y="38209"/>
                              <a:pt x="0" y="58021"/>
                            </a:cubicBezTo>
                            <a:cubicBezTo>
                              <a:pt x="0" y="385391"/>
                              <a:pt x="311063" y="650966"/>
                              <a:pt x="694477" y="650966"/>
                            </a:cubicBezTo>
                            <a:cubicBezTo>
                              <a:pt x="1078383" y="650966"/>
                              <a:pt x="1389446" y="385391"/>
                              <a:pt x="1389446" y="58021"/>
                            </a:cubicBezTo>
                            <a:cubicBezTo>
                              <a:pt x="1389446" y="38681"/>
                              <a:pt x="1388462" y="19340"/>
                              <a:pt x="1386001" y="0"/>
                            </a:cubicBezTo>
                            <a:lnTo>
                              <a:pt x="3445" y="0"/>
                            </a:lnTo>
                            <a:close/>
                          </a:path>
                        </a:pathLst>
                      </a:custGeom>
                      <a:solidFill>
                        <a:srgbClr val="C5E0B4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等线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247" name="Graphic 19">
                      <a:extLst>
                        <a:ext uri="{FF2B5EF4-FFF2-40B4-BE49-F238E27FC236}">
                          <a16:creationId xmlns:a16="http://schemas.microsoft.com/office/drawing/2014/main" id="{526E9098-CCFB-4139-BF37-3C72678963D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387236" y="-634999"/>
                      <a:ext cx="1179281" cy="509038"/>
                      <a:chOff x="6387236" y="-634999"/>
                      <a:chExt cx="1179281" cy="509038"/>
                    </a:xfrm>
                  </p:grpSpPr>
                  <p:sp>
                    <p:nvSpPr>
                      <p:cNvPr id="248" name="Freeform: Shape 247">
                        <a:extLst>
                          <a:ext uri="{FF2B5EF4-FFF2-40B4-BE49-F238E27FC236}">
                            <a16:creationId xmlns:a16="http://schemas.microsoft.com/office/drawing/2014/main" id="{E7705D4C-2623-4704-BFF8-39B4CEB045F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387236" y="-634999"/>
                        <a:ext cx="1179281" cy="509038"/>
                      </a:xfrm>
                      <a:custGeom>
                        <a:avLst/>
                        <a:gdLst>
                          <a:gd name="connsiteX0" fmla="*/ 0 w 1179281"/>
                          <a:gd name="connsiteY0" fmla="*/ 0 h 509038"/>
                          <a:gd name="connsiteX1" fmla="*/ 587672 w 1179281"/>
                          <a:gd name="connsiteY1" fmla="*/ 508980 h 509038"/>
                          <a:gd name="connsiteX2" fmla="*/ 1179282 w 1179281"/>
                          <a:gd name="connsiteY2" fmla="*/ 0 h 509038"/>
                          <a:gd name="connsiteX3" fmla="*/ 0 w 1179281"/>
                          <a:gd name="connsiteY3" fmla="*/ 0 h 50903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9281" h="509038">
                            <a:moveTo>
                              <a:pt x="0" y="0"/>
                            </a:moveTo>
                            <a:cubicBezTo>
                              <a:pt x="11320" y="278783"/>
                              <a:pt x="269719" y="504734"/>
                              <a:pt x="587672" y="508980"/>
                            </a:cubicBezTo>
                            <a:cubicBezTo>
                              <a:pt x="911531" y="513225"/>
                              <a:pt x="1175344" y="285859"/>
                              <a:pt x="1179282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等线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49" name="Freeform: Shape 248">
                        <a:extLst>
                          <a:ext uri="{FF2B5EF4-FFF2-40B4-BE49-F238E27FC236}">
                            <a16:creationId xmlns:a16="http://schemas.microsoft.com/office/drawing/2014/main" id="{49698CD9-9E95-4E1A-AAAE-60A4B7E0642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388220" y="-634999"/>
                        <a:ext cx="1177312" cy="472186"/>
                      </a:xfrm>
                      <a:custGeom>
                        <a:avLst/>
                        <a:gdLst>
                          <a:gd name="connsiteX0" fmla="*/ 0 w 1177312"/>
                          <a:gd name="connsiteY0" fmla="*/ 0 h 472186"/>
                          <a:gd name="connsiteX1" fmla="*/ 588656 w 1177312"/>
                          <a:gd name="connsiteY1" fmla="*/ 472186 h 472186"/>
                          <a:gd name="connsiteX2" fmla="*/ 1177313 w 1177312"/>
                          <a:gd name="connsiteY2" fmla="*/ 0 h 472186"/>
                          <a:gd name="connsiteX3" fmla="*/ 0 w 1177312"/>
                          <a:gd name="connsiteY3" fmla="*/ 0 h 47218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7312" h="472186">
                            <a:moveTo>
                              <a:pt x="0" y="0"/>
                            </a:moveTo>
                            <a:cubicBezTo>
                              <a:pt x="19195" y="263217"/>
                              <a:pt x="275133" y="472186"/>
                              <a:pt x="588656" y="472186"/>
                            </a:cubicBezTo>
                            <a:cubicBezTo>
                              <a:pt x="902180" y="472186"/>
                              <a:pt x="1158117" y="263688"/>
                              <a:pt x="1177313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C5E0B4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等线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250" name="Graphic 19">
                      <a:extLst>
                        <a:ext uri="{FF2B5EF4-FFF2-40B4-BE49-F238E27FC236}">
                          <a16:creationId xmlns:a16="http://schemas.microsoft.com/office/drawing/2014/main" id="{4011513B-1219-45EC-8704-7F57D7B736B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514713" y="-634999"/>
                      <a:ext cx="927773" cy="314677"/>
                      <a:chOff x="6514713" y="-634999"/>
                      <a:chExt cx="927773" cy="314677"/>
                    </a:xfrm>
                  </p:grpSpPr>
                  <p:sp>
                    <p:nvSpPr>
                      <p:cNvPr id="251" name="Freeform: Shape 250">
                        <a:extLst>
                          <a:ext uri="{FF2B5EF4-FFF2-40B4-BE49-F238E27FC236}">
                            <a16:creationId xmlns:a16="http://schemas.microsoft.com/office/drawing/2014/main" id="{63349C52-F17F-430F-BA53-A6155B3032F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514713" y="-634999"/>
                        <a:ext cx="927773" cy="314677"/>
                      </a:xfrm>
                      <a:custGeom>
                        <a:avLst/>
                        <a:gdLst>
                          <a:gd name="connsiteX0" fmla="*/ 0 w 927773"/>
                          <a:gd name="connsiteY0" fmla="*/ 0 h 314677"/>
                          <a:gd name="connsiteX1" fmla="*/ 460688 w 927773"/>
                          <a:gd name="connsiteY1" fmla="*/ 314633 h 314677"/>
                          <a:gd name="connsiteX2" fmla="*/ 927774 w 927773"/>
                          <a:gd name="connsiteY2" fmla="*/ 0 h 314677"/>
                          <a:gd name="connsiteX3" fmla="*/ 0 w 927773"/>
                          <a:gd name="connsiteY3" fmla="*/ 0 h 31467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27773" h="314677">
                            <a:moveTo>
                              <a:pt x="0" y="0"/>
                            </a:moveTo>
                            <a:cubicBezTo>
                              <a:pt x="56602" y="178780"/>
                              <a:pt x="241172" y="311803"/>
                              <a:pt x="460688" y="314633"/>
                            </a:cubicBezTo>
                            <a:cubicBezTo>
                              <a:pt x="685125" y="317464"/>
                              <a:pt x="874617" y="183497"/>
                              <a:pt x="927774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等线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52" name="Freeform: Shape 251">
                        <a:extLst>
                          <a:ext uri="{FF2B5EF4-FFF2-40B4-BE49-F238E27FC236}">
                            <a16:creationId xmlns:a16="http://schemas.microsoft.com/office/drawing/2014/main" id="{62E7229B-2D8C-47C3-8193-06E3B345344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519634" y="-634999"/>
                        <a:ext cx="914484" cy="284443"/>
                      </a:xfrm>
                      <a:custGeom>
                        <a:avLst/>
                        <a:gdLst>
                          <a:gd name="connsiteX0" fmla="*/ 0 w 914484"/>
                          <a:gd name="connsiteY0" fmla="*/ 0 h 284443"/>
                          <a:gd name="connsiteX1" fmla="*/ 457242 w 914484"/>
                          <a:gd name="connsiteY1" fmla="*/ 284444 h 284443"/>
                          <a:gd name="connsiteX2" fmla="*/ 914485 w 914484"/>
                          <a:gd name="connsiteY2" fmla="*/ 0 h 284443"/>
                          <a:gd name="connsiteX3" fmla="*/ 0 w 914484"/>
                          <a:gd name="connsiteY3" fmla="*/ 0 h 28444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14484" h="284443">
                            <a:moveTo>
                              <a:pt x="0" y="0"/>
                            </a:moveTo>
                            <a:cubicBezTo>
                              <a:pt x="62016" y="165100"/>
                              <a:pt x="243141" y="284444"/>
                              <a:pt x="457242" y="284444"/>
                            </a:cubicBezTo>
                            <a:cubicBezTo>
                              <a:pt x="671344" y="284444"/>
                              <a:pt x="852469" y="165100"/>
                              <a:pt x="914485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C5E0B4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等线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</p:grpSp>
              </p:grpSp>
            </p:grpSp>
            <p:sp>
              <p:nvSpPr>
                <p:cNvPr id="253" name="Freeform: Shape 252">
                  <a:extLst>
                    <a:ext uri="{FF2B5EF4-FFF2-40B4-BE49-F238E27FC236}">
                      <a16:creationId xmlns:a16="http://schemas.microsoft.com/office/drawing/2014/main" id="{C7150CBD-D353-4EE6-B194-312F5783F251}"/>
                    </a:ext>
                  </a:extLst>
                </p:cNvPr>
                <p:cNvSpPr/>
                <p:nvPr/>
              </p:nvSpPr>
              <p:spPr>
                <a:xfrm>
                  <a:off x="1755428" y="-475088"/>
                  <a:ext cx="869526" cy="646449"/>
                </a:xfrm>
                <a:custGeom>
                  <a:avLst/>
                  <a:gdLst>
                    <a:gd name="connsiteX0" fmla="*/ 44620 w 869526"/>
                    <a:gd name="connsiteY0" fmla="*/ 272651 h 646449"/>
                    <a:gd name="connsiteX1" fmla="*/ 869526 w 869526"/>
                    <a:gd name="connsiteY1" fmla="*/ 638229 h 646449"/>
                    <a:gd name="connsiteX2" fmla="*/ 22964 w 869526"/>
                    <a:gd name="connsiteY2" fmla="*/ 0 h 646449"/>
                    <a:gd name="connsiteX3" fmla="*/ 44620 w 869526"/>
                    <a:gd name="connsiteY3" fmla="*/ 272651 h 646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9526" h="646449">
                      <a:moveTo>
                        <a:pt x="44620" y="272651"/>
                      </a:moveTo>
                      <a:cubicBezTo>
                        <a:pt x="44620" y="272651"/>
                        <a:pt x="244940" y="711345"/>
                        <a:pt x="869526" y="638229"/>
                      </a:cubicBezTo>
                      <a:cubicBezTo>
                        <a:pt x="869526" y="638229"/>
                        <a:pt x="119432" y="636814"/>
                        <a:pt x="22964" y="0"/>
                      </a:cubicBezTo>
                      <a:cubicBezTo>
                        <a:pt x="22964" y="0"/>
                        <a:pt x="-41021" y="107079"/>
                        <a:pt x="44620" y="272651"/>
                      </a:cubicBez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 w="492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54" name="Freeform: Shape 253">
                  <a:extLst>
                    <a:ext uri="{FF2B5EF4-FFF2-40B4-BE49-F238E27FC236}">
                      <a16:creationId xmlns:a16="http://schemas.microsoft.com/office/drawing/2014/main" id="{B926A572-D746-4165-9814-953C615A6586}"/>
                    </a:ext>
                  </a:extLst>
                </p:cNvPr>
                <p:cNvSpPr/>
                <p:nvPr/>
              </p:nvSpPr>
              <p:spPr>
                <a:xfrm>
                  <a:off x="3245772" y="-475088"/>
                  <a:ext cx="869526" cy="646449"/>
                </a:xfrm>
                <a:custGeom>
                  <a:avLst/>
                  <a:gdLst>
                    <a:gd name="connsiteX0" fmla="*/ 44620 w 869526"/>
                    <a:gd name="connsiteY0" fmla="*/ 272651 h 646449"/>
                    <a:gd name="connsiteX1" fmla="*/ 869526 w 869526"/>
                    <a:gd name="connsiteY1" fmla="*/ 638229 h 646449"/>
                    <a:gd name="connsiteX2" fmla="*/ 22964 w 869526"/>
                    <a:gd name="connsiteY2" fmla="*/ 0 h 646449"/>
                    <a:gd name="connsiteX3" fmla="*/ 44620 w 869526"/>
                    <a:gd name="connsiteY3" fmla="*/ 272651 h 646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9526" h="646449">
                      <a:moveTo>
                        <a:pt x="44620" y="272651"/>
                      </a:moveTo>
                      <a:cubicBezTo>
                        <a:pt x="44620" y="272651"/>
                        <a:pt x="244940" y="711345"/>
                        <a:pt x="869526" y="638229"/>
                      </a:cubicBezTo>
                      <a:cubicBezTo>
                        <a:pt x="869526" y="638229"/>
                        <a:pt x="119432" y="636814"/>
                        <a:pt x="22964" y="0"/>
                      </a:cubicBezTo>
                      <a:cubicBezTo>
                        <a:pt x="22964" y="0"/>
                        <a:pt x="-41021" y="107079"/>
                        <a:pt x="44620" y="272651"/>
                      </a:cubicBez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 w="492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55" name="Freeform: Shape 254">
                  <a:extLst>
                    <a:ext uri="{FF2B5EF4-FFF2-40B4-BE49-F238E27FC236}">
                      <a16:creationId xmlns:a16="http://schemas.microsoft.com/office/drawing/2014/main" id="{0BFAF2B8-32C9-4C31-B197-2EF0DEB738FA}"/>
                    </a:ext>
                  </a:extLst>
                </p:cNvPr>
                <p:cNvSpPr/>
                <p:nvPr/>
              </p:nvSpPr>
              <p:spPr>
                <a:xfrm>
                  <a:off x="4755311" y="-475088"/>
                  <a:ext cx="869526" cy="646449"/>
                </a:xfrm>
                <a:custGeom>
                  <a:avLst/>
                  <a:gdLst>
                    <a:gd name="connsiteX0" fmla="*/ 44620 w 869526"/>
                    <a:gd name="connsiteY0" fmla="*/ 272651 h 646449"/>
                    <a:gd name="connsiteX1" fmla="*/ 869526 w 869526"/>
                    <a:gd name="connsiteY1" fmla="*/ 638229 h 646449"/>
                    <a:gd name="connsiteX2" fmla="*/ 22964 w 869526"/>
                    <a:gd name="connsiteY2" fmla="*/ 0 h 646449"/>
                    <a:gd name="connsiteX3" fmla="*/ 44620 w 869526"/>
                    <a:gd name="connsiteY3" fmla="*/ 272651 h 646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9526" h="646449">
                      <a:moveTo>
                        <a:pt x="44620" y="272651"/>
                      </a:moveTo>
                      <a:cubicBezTo>
                        <a:pt x="44620" y="272651"/>
                        <a:pt x="244940" y="711345"/>
                        <a:pt x="869526" y="638229"/>
                      </a:cubicBezTo>
                      <a:cubicBezTo>
                        <a:pt x="869526" y="638229"/>
                        <a:pt x="119432" y="636814"/>
                        <a:pt x="22964" y="0"/>
                      </a:cubicBezTo>
                      <a:cubicBezTo>
                        <a:pt x="22964" y="0"/>
                        <a:pt x="-41021" y="107079"/>
                        <a:pt x="44620" y="272651"/>
                      </a:cubicBez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 w="492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56" name="Freeform: Shape 255">
                  <a:extLst>
                    <a:ext uri="{FF2B5EF4-FFF2-40B4-BE49-F238E27FC236}">
                      <a16:creationId xmlns:a16="http://schemas.microsoft.com/office/drawing/2014/main" id="{FEDAAF2A-4329-4249-AA55-2F97F2E38ECC}"/>
                    </a:ext>
                  </a:extLst>
                </p:cNvPr>
                <p:cNvSpPr/>
                <p:nvPr/>
              </p:nvSpPr>
              <p:spPr>
                <a:xfrm>
                  <a:off x="6245513" y="-475088"/>
                  <a:ext cx="869668" cy="646449"/>
                </a:xfrm>
                <a:custGeom>
                  <a:avLst/>
                  <a:gdLst>
                    <a:gd name="connsiteX0" fmla="*/ 44763 w 869668"/>
                    <a:gd name="connsiteY0" fmla="*/ 272651 h 646449"/>
                    <a:gd name="connsiteX1" fmla="*/ 869669 w 869668"/>
                    <a:gd name="connsiteY1" fmla="*/ 638229 h 646449"/>
                    <a:gd name="connsiteX2" fmla="*/ 23106 w 869668"/>
                    <a:gd name="connsiteY2" fmla="*/ 0 h 646449"/>
                    <a:gd name="connsiteX3" fmla="*/ 44763 w 869668"/>
                    <a:gd name="connsiteY3" fmla="*/ 272651 h 646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9668" h="646449">
                      <a:moveTo>
                        <a:pt x="44763" y="272651"/>
                      </a:moveTo>
                      <a:cubicBezTo>
                        <a:pt x="44763" y="272651"/>
                        <a:pt x="245083" y="711345"/>
                        <a:pt x="869669" y="638229"/>
                      </a:cubicBezTo>
                      <a:cubicBezTo>
                        <a:pt x="869669" y="638229"/>
                        <a:pt x="119575" y="636814"/>
                        <a:pt x="23106" y="0"/>
                      </a:cubicBezTo>
                      <a:cubicBezTo>
                        <a:pt x="22614" y="0"/>
                        <a:pt x="-40878" y="107079"/>
                        <a:pt x="44763" y="272651"/>
                      </a:cubicBez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 w="492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57" name="Graphic 19">
                <a:extLst>
                  <a:ext uri="{FF2B5EF4-FFF2-40B4-BE49-F238E27FC236}">
                    <a16:creationId xmlns:a16="http://schemas.microsoft.com/office/drawing/2014/main" id="{50E6F57C-6F60-4B54-9CFD-A606B1E4B46B}"/>
                  </a:ext>
                </a:extLst>
              </p:cNvPr>
              <p:cNvGrpSpPr/>
              <p:nvPr/>
            </p:nvGrpSpPr>
            <p:grpSpPr>
              <a:xfrm>
                <a:off x="7740260" y="-634999"/>
                <a:ext cx="6051938" cy="854746"/>
                <a:chOff x="7740260" y="-634999"/>
                <a:chExt cx="6051938" cy="854746"/>
              </a:xfrm>
            </p:grpSpPr>
            <p:grpSp>
              <p:nvGrpSpPr>
                <p:cNvPr id="258" name="Graphic 19">
                  <a:extLst>
                    <a:ext uri="{FF2B5EF4-FFF2-40B4-BE49-F238E27FC236}">
                      <a16:creationId xmlns:a16="http://schemas.microsoft.com/office/drawing/2014/main" id="{151995BD-F3AC-4665-9B66-345D922AB70D}"/>
                    </a:ext>
                  </a:extLst>
                </p:cNvPr>
                <p:cNvGrpSpPr/>
                <p:nvPr/>
              </p:nvGrpSpPr>
              <p:grpSpPr>
                <a:xfrm>
                  <a:off x="7740260" y="-634999"/>
                  <a:ext cx="6051938" cy="854746"/>
                  <a:chOff x="7740260" y="-634999"/>
                  <a:chExt cx="6051938" cy="854746"/>
                </a:xfrm>
              </p:grpSpPr>
              <p:grpSp>
                <p:nvGrpSpPr>
                  <p:cNvPr id="259" name="Graphic 19">
                    <a:extLst>
                      <a:ext uri="{FF2B5EF4-FFF2-40B4-BE49-F238E27FC236}">
                        <a16:creationId xmlns:a16="http://schemas.microsoft.com/office/drawing/2014/main" id="{4D7D39D9-AC84-40A8-A772-68B54EF18374}"/>
                      </a:ext>
                    </a:extLst>
                  </p:cNvPr>
                  <p:cNvGrpSpPr/>
                  <p:nvPr/>
                </p:nvGrpSpPr>
                <p:grpSpPr>
                  <a:xfrm>
                    <a:off x="7740260" y="-634999"/>
                    <a:ext cx="1570078" cy="854746"/>
                    <a:chOff x="7740260" y="-634999"/>
                    <a:chExt cx="1570078" cy="854746"/>
                  </a:xfrm>
                </p:grpSpPr>
                <p:sp>
                  <p:nvSpPr>
                    <p:cNvPr id="260" name="Freeform: Shape 259">
                      <a:extLst>
                        <a:ext uri="{FF2B5EF4-FFF2-40B4-BE49-F238E27FC236}">
                          <a16:creationId xmlns:a16="http://schemas.microsoft.com/office/drawing/2014/main" id="{C64E2B82-CA4B-42E2-98B8-0218973918B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740260" y="-634999"/>
                      <a:ext cx="1570078" cy="854746"/>
                    </a:xfrm>
                    <a:custGeom>
                      <a:avLst/>
                      <a:gdLst>
                        <a:gd name="connsiteX0" fmla="*/ 21164 w 1570078"/>
                        <a:gd name="connsiteY0" fmla="*/ 0 h 854746"/>
                        <a:gd name="connsiteX1" fmla="*/ 0 w 1570078"/>
                        <a:gd name="connsiteY1" fmla="*/ 159911 h 854746"/>
                        <a:gd name="connsiteX2" fmla="*/ 785039 w 1570078"/>
                        <a:gd name="connsiteY2" fmla="*/ 854746 h 854746"/>
                        <a:gd name="connsiteX3" fmla="*/ 1570079 w 1570078"/>
                        <a:gd name="connsiteY3" fmla="*/ 159911 h 854746"/>
                        <a:gd name="connsiteX4" fmla="*/ 1548914 w 1570078"/>
                        <a:gd name="connsiteY4" fmla="*/ 0 h 854746"/>
                        <a:gd name="connsiteX5" fmla="*/ 21164 w 1570078"/>
                        <a:gd name="connsiteY5" fmla="*/ 0 h 8547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570078" h="854746">
                          <a:moveTo>
                            <a:pt x="21164" y="0"/>
                          </a:moveTo>
                          <a:cubicBezTo>
                            <a:pt x="7383" y="51417"/>
                            <a:pt x="0" y="104721"/>
                            <a:pt x="0" y="159911"/>
                          </a:cubicBezTo>
                          <a:cubicBezTo>
                            <a:pt x="0" y="543887"/>
                            <a:pt x="351422" y="854746"/>
                            <a:pt x="785039" y="854746"/>
                          </a:cubicBezTo>
                          <a:cubicBezTo>
                            <a:pt x="1218657" y="854746"/>
                            <a:pt x="1570079" y="543887"/>
                            <a:pt x="1570079" y="159911"/>
                          </a:cubicBezTo>
                          <a:cubicBezTo>
                            <a:pt x="1570079" y="104721"/>
                            <a:pt x="1562695" y="51417"/>
                            <a:pt x="1548914" y="0"/>
                          </a:cubicBezTo>
                          <a:lnTo>
                            <a:pt x="21164" y="0"/>
                          </a:lnTo>
                          <a:close/>
                        </a:path>
                      </a:pathLst>
                    </a:custGeom>
                    <a:solidFill>
                      <a:srgbClr val="C5E0B4"/>
                    </a:solidFill>
                    <a:ln w="4920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等线" panose="020F0502020204030204"/>
                        <a:ea typeface="+mn-ea"/>
                        <a:cs typeface="+mn-cs"/>
                      </a:endParaRPr>
                    </a:p>
                  </p:txBody>
                </p:sp>
                <p:grpSp>
                  <p:nvGrpSpPr>
                    <p:cNvPr id="261" name="Graphic 19">
                      <a:extLst>
                        <a:ext uri="{FF2B5EF4-FFF2-40B4-BE49-F238E27FC236}">
                          <a16:creationId xmlns:a16="http://schemas.microsoft.com/office/drawing/2014/main" id="{B4BCFD8D-30D5-4C51-A9E4-28E37AD2049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830330" y="-634999"/>
                      <a:ext cx="1389937" cy="694908"/>
                      <a:chOff x="7830330" y="-634999"/>
                      <a:chExt cx="1389937" cy="694908"/>
                    </a:xfrm>
                  </p:grpSpPr>
                  <p:sp>
                    <p:nvSpPr>
                      <p:cNvPr id="262" name="Freeform: Shape 261">
                        <a:extLst>
                          <a:ext uri="{FF2B5EF4-FFF2-40B4-BE49-F238E27FC236}">
                            <a16:creationId xmlns:a16="http://schemas.microsoft.com/office/drawing/2014/main" id="{3DA19428-4518-4F19-ADAC-302CADD7FD3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830817" y="-634999"/>
                        <a:ext cx="1389451" cy="694908"/>
                      </a:xfrm>
                      <a:custGeom>
                        <a:avLst/>
                        <a:gdLst>
                          <a:gd name="connsiteX0" fmla="*/ 4927 w 1389451"/>
                          <a:gd name="connsiteY0" fmla="*/ 0 h 694908"/>
                          <a:gd name="connsiteX1" fmla="*/ 5 w 1389451"/>
                          <a:gd name="connsiteY1" fmla="*/ 70757 h 694908"/>
                          <a:gd name="connsiteX2" fmla="*/ 692513 w 1389451"/>
                          <a:gd name="connsiteY2" fmla="*/ 694835 h 694908"/>
                          <a:gd name="connsiteX3" fmla="*/ 1389451 w 1389451"/>
                          <a:gd name="connsiteY3" fmla="*/ 89154 h 694908"/>
                          <a:gd name="connsiteX4" fmla="*/ 1382560 w 1389451"/>
                          <a:gd name="connsiteY4" fmla="*/ 0 h 694908"/>
                          <a:gd name="connsiteX5" fmla="*/ 4927 w 1389451"/>
                          <a:gd name="connsiteY5" fmla="*/ 0 h 69490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89451" h="694908">
                            <a:moveTo>
                              <a:pt x="4927" y="0"/>
                            </a:moveTo>
                            <a:cubicBezTo>
                              <a:pt x="1974" y="23114"/>
                              <a:pt x="5" y="46700"/>
                              <a:pt x="5" y="70757"/>
                            </a:cubicBezTo>
                            <a:cubicBezTo>
                              <a:pt x="-1471" y="410391"/>
                              <a:pt x="308607" y="689646"/>
                              <a:pt x="692513" y="694835"/>
                            </a:cubicBezTo>
                            <a:cubicBezTo>
                              <a:pt x="1076420" y="700024"/>
                              <a:pt x="1388466" y="428788"/>
                              <a:pt x="1389451" y="89154"/>
                            </a:cubicBezTo>
                            <a:cubicBezTo>
                              <a:pt x="1389451" y="58964"/>
                              <a:pt x="1386990" y="29246"/>
                              <a:pt x="1382560" y="0"/>
                            </a:cubicBezTo>
                            <a:lnTo>
                              <a:pt x="4927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等线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63" name="Freeform: Shape 262">
                        <a:extLst>
                          <a:ext uri="{FF2B5EF4-FFF2-40B4-BE49-F238E27FC236}">
                            <a16:creationId xmlns:a16="http://schemas.microsoft.com/office/drawing/2014/main" id="{79E5B416-07EF-46B3-8B7C-BE8FB6E4CC6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830330" y="-634999"/>
                        <a:ext cx="1389445" cy="650965"/>
                      </a:xfrm>
                      <a:custGeom>
                        <a:avLst/>
                        <a:gdLst>
                          <a:gd name="connsiteX0" fmla="*/ 3445 w 1389445"/>
                          <a:gd name="connsiteY0" fmla="*/ 0 h 650965"/>
                          <a:gd name="connsiteX1" fmla="*/ 0 w 1389445"/>
                          <a:gd name="connsiteY1" fmla="*/ 58021 h 650965"/>
                          <a:gd name="connsiteX2" fmla="*/ 694476 w 1389445"/>
                          <a:gd name="connsiteY2" fmla="*/ 650966 h 650965"/>
                          <a:gd name="connsiteX3" fmla="*/ 1389446 w 1389445"/>
                          <a:gd name="connsiteY3" fmla="*/ 58021 h 650965"/>
                          <a:gd name="connsiteX4" fmla="*/ 1386000 w 1389445"/>
                          <a:gd name="connsiteY4" fmla="*/ 0 h 650965"/>
                          <a:gd name="connsiteX5" fmla="*/ 3445 w 1389445"/>
                          <a:gd name="connsiteY5" fmla="*/ 0 h 65096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89445" h="650965">
                            <a:moveTo>
                              <a:pt x="3445" y="0"/>
                            </a:moveTo>
                            <a:cubicBezTo>
                              <a:pt x="1477" y="18869"/>
                              <a:pt x="0" y="38209"/>
                              <a:pt x="0" y="58021"/>
                            </a:cubicBezTo>
                            <a:cubicBezTo>
                              <a:pt x="0" y="385391"/>
                              <a:pt x="311063" y="650966"/>
                              <a:pt x="694476" y="650966"/>
                            </a:cubicBezTo>
                            <a:cubicBezTo>
                              <a:pt x="1078383" y="650966"/>
                              <a:pt x="1389446" y="385391"/>
                              <a:pt x="1389446" y="58021"/>
                            </a:cubicBezTo>
                            <a:cubicBezTo>
                              <a:pt x="1389446" y="38681"/>
                              <a:pt x="1388461" y="19340"/>
                              <a:pt x="1386000" y="0"/>
                            </a:cubicBezTo>
                            <a:lnTo>
                              <a:pt x="3445" y="0"/>
                            </a:lnTo>
                            <a:close/>
                          </a:path>
                        </a:pathLst>
                      </a:custGeom>
                      <a:solidFill>
                        <a:srgbClr val="C5E0B4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等线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264" name="Graphic 19">
                      <a:extLst>
                        <a:ext uri="{FF2B5EF4-FFF2-40B4-BE49-F238E27FC236}">
                          <a16:creationId xmlns:a16="http://schemas.microsoft.com/office/drawing/2014/main" id="{ECD7A1AC-97DF-4B6B-B915-4607B707EE2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936151" y="-634999"/>
                      <a:ext cx="1178789" cy="509038"/>
                      <a:chOff x="7936151" y="-634999"/>
                      <a:chExt cx="1178789" cy="509038"/>
                    </a:xfrm>
                  </p:grpSpPr>
                  <p:sp>
                    <p:nvSpPr>
                      <p:cNvPr id="265" name="Freeform: Shape 264">
                        <a:extLst>
                          <a:ext uri="{FF2B5EF4-FFF2-40B4-BE49-F238E27FC236}">
                            <a16:creationId xmlns:a16="http://schemas.microsoft.com/office/drawing/2014/main" id="{9AA7600F-F4E7-4970-A728-0056F92F284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936151" y="-634999"/>
                        <a:ext cx="1178789" cy="509038"/>
                      </a:xfrm>
                      <a:custGeom>
                        <a:avLst/>
                        <a:gdLst>
                          <a:gd name="connsiteX0" fmla="*/ 0 w 1178789"/>
                          <a:gd name="connsiteY0" fmla="*/ 0 h 509038"/>
                          <a:gd name="connsiteX1" fmla="*/ 587179 w 1178789"/>
                          <a:gd name="connsiteY1" fmla="*/ 508980 h 509038"/>
                          <a:gd name="connsiteX2" fmla="*/ 1178789 w 1178789"/>
                          <a:gd name="connsiteY2" fmla="*/ 0 h 509038"/>
                          <a:gd name="connsiteX3" fmla="*/ 0 w 1178789"/>
                          <a:gd name="connsiteY3" fmla="*/ 0 h 50903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8789" h="509038">
                            <a:moveTo>
                              <a:pt x="0" y="0"/>
                            </a:moveTo>
                            <a:cubicBezTo>
                              <a:pt x="11320" y="278783"/>
                              <a:pt x="269719" y="504734"/>
                              <a:pt x="587179" y="508980"/>
                            </a:cubicBezTo>
                            <a:cubicBezTo>
                              <a:pt x="911039" y="513225"/>
                              <a:pt x="1174852" y="285859"/>
                              <a:pt x="1178789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等线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66" name="Freeform: Shape 265">
                        <a:extLst>
                          <a:ext uri="{FF2B5EF4-FFF2-40B4-BE49-F238E27FC236}">
                            <a16:creationId xmlns:a16="http://schemas.microsoft.com/office/drawing/2014/main" id="{F5104E0F-F633-4CCD-A64E-D02037F833B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936642" y="-634999"/>
                        <a:ext cx="1177312" cy="472186"/>
                      </a:xfrm>
                      <a:custGeom>
                        <a:avLst/>
                        <a:gdLst>
                          <a:gd name="connsiteX0" fmla="*/ 0 w 1177312"/>
                          <a:gd name="connsiteY0" fmla="*/ 0 h 472186"/>
                          <a:gd name="connsiteX1" fmla="*/ 588657 w 1177312"/>
                          <a:gd name="connsiteY1" fmla="*/ 472186 h 472186"/>
                          <a:gd name="connsiteX2" fmla="*/ 1177313 w 1177312"/>
                          <a:gd name="connsiteY2" fmla="*/ 0 h 472186"/>
                          <a:gd name="connsiteX3" fmla="*/ 0 w 1177312"/>
                          <a:gd name="connsiteY3" fmla="*/ 0 h 47218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7312" h="472186">
                            <a:moveTo>
                              <a:pt x="0" y="0"/>
                            </a:moveTo>
                            <a:cubicBezTo>
                              <a:pt x="19195" y="263217"/>
                              <a:pt x="275133" y="472186"/>
                              <a:pt x="588657" y="472186"/>
                            </a:cubicBezTo>
                            <a:cubicBezTo>
                              <a:pt x="902180" y="472186"/>
                              <a:pt x="1158117" y="263688"/>
                              <a:pt x="1177313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C5E0B4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等线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267" name="Graphic 19">
                      <a:extLst>
                        <a:ext uri="{FF2B5EF4-FFF2-40B4-BE49-F238E27FC236}">
                          <a16:creationId xmlns:a16="http://schemas.microsoft.com/office/drawing/2014/main" id="{86E8D80C-7E84-44A7-88ED-39F7C06F388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063135" y="-634999"/>
                      <a:ext cx="927281" cy="314677"/>
                      <a:chOff x="8063135" y="-634999"/>
                      <a:chExt cx="927281" cy="314677"/>
                    </a:xfrm>
                  </p:grpSpPr>
                  <p:sp>
                    <p:nvSpPr>
                      <p:cNvPr id="268" name="Freeform: Shape 267">
                        <a:extLst>
                          <a:ext uri="{FF2B5EF4-FFF2-40B4-BE49-F238E27FC236}">
                            <a16:creationId xmlns:a16="http://schemas.microsoft.com/office/drawing/2014/main" id="{BA84485B-0965-4CAD-8740-DB9275E30BB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063135" y="-634999"/>
                        <a:ext cx="927281" cy="314677"/>
                      </a:xfrm>
                      <a:custGeom>
                        <a:avLst/>
                        <a:gdLst>
                          <a:gd name="connsiteX0" fmla="*/ 0 w 927281"/>
                          <a:gd name="connsiteY0" fmla="*/ 0 h 314677"/>
                          <a:gd name="connsiteX1" fmla="*/ 460688 w 927281"/>
                          <a:gd name="connsiteY1" fmla="*/ 314633 h 314677"/>
                          <a:gd name="connsiteX2" fmla="*/ 927281 w 927281"/>
                          <a:gd name="connsiteY2" fmla="*/ 0 h 314677"/>
                          <a:gd name="connsiteX3" fmla="*/ 0 w 927281"/>
                          <a:gd name="connsiteY3" fmla="*/ 0 h 31467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27281" h="314677">
                            <a:moveTo>
                              <a:pt x="0" y="0"/>
                            </a:moveTo>
                            <a:cubicBezTo>
                              <a:pt x="56601" y="178780"/>
                              <a:pt x="241172" y="311803"/>
                              <a:pt x="460688" y="314633"/>
                            </a:cubicBezTo>
                            <a:cubicBezTo>
                              <a:pt x="685125" y="317464"/>
                              <a:pt x="874125" y="183497"/>
                              <a:pt x="927281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等线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69" name="Freeform: Shape 268">
                        <a:extLst>
                          <a:ext uri="{FF2B5EF4-FFF2-40B4-BE49-F238E27FC236}">
                            <a16:creationId xmlns:a16="http://schemas.microsoft.com/office/drawing/2014/main" id="{B051F502-AF77-4279-98AD-041223FBD99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068056" y="-634999"/>
                        <a:ext cx="914484" cy="284443"/>
                      </a:xfrm>
                      <a:custGeom>
                        <a:avLst/>
                        <a:gdLst>
                          <a:gd name="connsiteX0" fmla="*/ 0 w 914484"/>
                          <a:gd name="connsiteY0" fmla="*/ 0 h 284443"/>
                          <a:gd name="connsiteX1" fmla="*/ 457243 w 914484"/>
                          <a:gd name="connsiteY1" fmla="*/ 284444 h 284443"/>
                          <a:gd name="connsiteX2" fmla="*/ 914485 w 914484"/>
                          <a:gd name="connsiteY2" fmla="*/ 0 h 284443"/>
                          <a:gd name="connsiteX3" fmla="*/ 0 w 914484"/>
                          <a:gd name="connsiteY3" fmla="*/ 0 h 28444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14484" h="284443">
                            <a:moveTo>
                              <a:pt x="0" y="0"/>
                            </a:moveTo>
                            <a:cubicBezTo>
                              <a:pt x="62016" y="165100"/>
                              <a:pt x="243141" y="284444"/>
                              <a:pt x="457243" y="284444"/>
                            </a:cubicBezTo>
                            <a:cubicBezTo>
                              <a:pt x="671344" y="284444"/>
                              <a:pt x="852469" y="165100"/>
                              <a:pt x="914485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C5E0B4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等线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</p:grpSp>
              </p:grpSp>
              <p:grpSp>
                <p:nvGrpSpPr>
                  <p:cNvPr id="270" name="Graphic 19">
                    <a:extLst>
                      <a:ext uri="{FF2B5EF4-FFF2-40B4-BE49-F238E27FC236}">
                        <a16:creationId xmlns:a16="http://schemas.microsoft.com/office/drawing/2014/main" id="{F39C692C-C0AF-4B94-A8E6-25BBCDDDDD81}"/>
                      </a:ext>
                    </a:extLst>
                  </p:cNvPr>
                  <p:cNvGrpSpPr/>
                  <p:nvPr/>
                </p:nvGrpSpPr>
                <p:grpSpPr>
                  <a:xfrm>
                    <a:off x="9234049" y="-634999"/>
                    <a:ext cx="1570078" cy="854746"/>
                    <a:chOff x="9234049" y="-634999"/>
                    <a:chExt cx="1570078" cy="854746"/>
                  </a:xfrm>
                </p:grpSpPr>
                <p:sp>
                  <p:nvSpPr>
                    <p:cNvPr id="271" name="Freeform: Shape 270">
                      <a:extLst>
                        <a:ext uri="{FF2B5EF4-FFF2-40B4-BE49-F238E27FC236}">
                          <a16:creationId xmlns:a16="http://schemas.microsoft.com/office/drawing/2014/main" id="{EFFEE046-5D58-4F78-844E-A378A2A52BF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234049" y="-634999"/>
                      <a:ext cx="1570078" cy="854746"/>
                    </a:xfrm>
                    <a:custGeom>
                      <a:avLst/>
                      <a:gdLst>
                        <a:gd name="connsiteX0" fmla="*/ 21164 w 1570078"/>
                        <a:gd name="connsiteY0" fmla="*/ 0 h 854746"/>
                        <a:gd name="connsiteX1" fmla="*/ 0 w 1570078"/>
                        <a:gd name="connsiteY1" fmla="*/ 159911 h 854746"/>
                        <a:gd name="connsiteX2" fmla="*/ 785039 w 1570078"/>
                        <a:gd name="connsiteY2" fmla="*/ 854746 h 854746"/>
                        <a:gd name="connsiteX3" fmla="*/ 1570078 w 1570078"/>
                        <a:gd name="connsiteY3" fmla="*/ 159911 h 854746"/>
                        <a:gd name="connsiteX4" fmla="*/ 1548914 w 1570078"/>
                        <a:gd name="connsiteY4" fmla="*/ 0 h 854746"/>
                        <a:gd name="connsiteX5" fmla="*/ 21164 w 1570078"/>
                        <a:gd name="connsiteY5" fmla="*/ 0 h 8547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570078" h="854746">
                          <a:moveTo>
                            <a:pt x="21164" y="0"/>
                          </a:moveTo>
                          <a:cubicBezTo>
                            <a:pt x="7383" y="51417"/>
                            <a:pt x="0" y="104721"/>
                            <a:pt x="0" y="159911"/>
                          </a:cubicBezTo>
                          <a:cubicBezTo>
                            <a:pt x="0" y="543887"/>
                            <a:pt x="351422" y="854746"/>
                            <a:pt x="785039" y="854746"/>
                          </a:cubicBezTo>
                          <a:cubicBezTo>
                            <a:pt x="1218656" y="854746"/>
                            <a:pt x="1570078" y="543887"/>
                            <a:pt x="1570078" y="159911"/>
                          </a:cubicBezTo>
                          <a:cubicBezTo>
                            <a:pt x="1570078" y="104721"/>
                            <a:pt x="1562696" y="51417"/>
                            <a:pt x="1548914" y="0"/>
                          </a:cubicBezTo>
                          <a:lnTo>
                            <a:pt x="21164" y="0"/>
                          </a:lnTo>
                          <a:close/>
                        </a:path>
                      </a:pathLst>
                    </a:custGeom>
                    <a:solidFill>
                      <a:srgbClr val="C5E0B4"/>
                    </a:solidFill>
                    <a:ln w="4920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等线" panose="020F0502020204030204"/>
                        <a:ea typeface="+mn-ea"/>
                        <a:cs typeface="+mn-cs"/>
                      </a:endParaRPr>
                    </a:p>
                  </p:txBody>
                </p:sp>
                <p:grpSp>
                  <p:nvGrpSpPr>
                    <p:cNvPr id="272" name="Graphic 19">
                      <a:extLst>
                        <a:ext uri="{FF2B5EF4-FFF2-40B4-BE49-F238E27FC236}">
                          <a16:creationId xmlns:a16="http://schemas.microsoft.com/office/drawing/2014/main" id="{434A8CE0-F08C-440C-81E1-69B57ABE6A4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9324606" y="-634999"/>
                      <a:ext cx="1389943" cy="694908"/>
                      <a:chOff x="9324606" y="-634999"/>
                      <a:chExt cx="1389943" cy="694908"/>
                    </a:xfrm>
                  </p:grpSpPr>
                  <p:sp>
                    <p:nvSpPr>
                      <p:cNvPr id="273" name="Freeform: Shape 272">
                        <a:extLst>
                          <a:ext uri="{FF2B5EF4-FFF2-40B4-BE49-F238E27FC236}">
                            <a16:creationId xmlns:a16="http://schemas.microsoft.com/office/drawing/2014/main" id="{20514691-B221-4532-95B3-0FAECA30BDF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324606" y="-634999"/>
                        <a:ext cx="1389451" cy="694908"/>
                      </a:xfrm>
                      <a:custGeom>
                        <a:avLst/>
                        <a:gdLst>
                          <a:gd name="connsiteX0" fmla="*/ 4927 w 1389451"/>
                          <a:gd name="connsiteY0" fmla="*/ 0 h 694908"/>
                          <a:gd name="connsiteX1" fmla="*/ 5 w 1389451"/>
                          <a:gd name="connsiteY1" fmla="*/ 70757 h 694908"/>
                          <a:gd name="connsiteX2" fmla="*/ 692514 w 1389451"/>
                          <a:gd name="connsiteY2" fmla="*/ 694835 h 694908"/>
                          <a:gd name="connsiteX3" fmla="*/ 1389451 w 1389451"/>
                          <a:gd name="connsiteY3" fmla="*/ 89154 h 694908"/>
                          <a:gd name="connsiteX4" fmla="*/ 1382560 w 1389451"/>
                          <a:gd name="connsiteY4" fmla="*/ 0 h 694908"/>
                          <a:gd name="connsiteX5" fmla="*/ 4927 w 1389451"/>
                          <a:gd name="connsiteY5" fmla="*/ 0 h 69490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89451" h="694908">
                            <a:moveTo>
                              <a:pt x="4927" y="0"/>
                            </a:moveTo>
                            <a:cubicBezTo>
                              <a:pt x="1974" y="23114"/>
                              <a:pt x="5" y="46700"/>
                              <a:pt x="5" y="70757"/>
                            </a:cubicBezTo>
                            <a:cubicBezTo>
                              <a:pt x="-1471" y="410391"/>
                              <a:pt x="308607" y="689646"/>
                              <a:pt x="692514" y="694835"/>
                            </a:cubicBezTo>
                            <a:cubicBezTo>
                              <a:pt x="1076420" y="700024"/>
                              <a:pt x="1388467" y="428788"/>
                              <a:pt x="1389451" y="89154"/>
                            </a:cubicBezTo>
                            <a:cubicBezTo>
                              <a:pt x="1389451" y="58964"/>
                              <a:pt x="1386990" y="29246"/>
                              <a:pt x="1382560" y="0"/>
                            </a:cubicBezTo>
                            <a:lnTo>
                              <a:pt x="4927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等线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74" name="Freeform: Shape 273">
                        <a:extLst>
                          <a:ext uri="{FF2B5EF4-FFF2-40B4-BE49-F238E27FC236}">
                            <a16:creationId xmlns:a16="http://schemas.microsoft.com/office/drawing/2014/main" id="{2B082BE4-73A3-4479-ADC0-0E4CF956A0C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324611" y="-634999"/>
                        <a:ext cx="1389938" cy="650965"/>
                      </a:xfrm>
                      <a:custGeom>
                        <a:avLst/>
                        <a:gdLst>
                          <a:gd name="connsiteX0" fmla="*/ 3446 w 1389938"/>
                          <a:gd name="connsiteY0" fmla="*/ 0 h 650965"/>
                          <a:gd name="connsiteX1" fmla="*/ 0 w 1389938"/>
                          <a:gd name="connsiteY1" fmla="*/ 58021 h 650965"/>
                          <a:gd name="connsiteX2" fmla="*/ 694969 w 1389938"/>
                          <a:gd name="connsiteY2" fmla="*/ 650966 h 650965"/>
                          <a:gd name="connsiteX3" fmla="*/ 1389938 w 1389938"/>
                          <a:gd name="connsiteY3" fmla="*/ 58021 h 650965"/>
                          <a:gd name="connsiteX4" fmla="*/ 1386492 w 1389938"/>
                          <a:gd name="connsiteY4" fmla="*/ 0 h 650965"/>
                          <a:gd name="connsiteX5" fmla="*/ 3446 w 1389938"/>
                          <a:gd name="connsiteY5" fmla="*/ 0 h 65096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89938" h="650965">
                            <a:moveTo>
                              <a:pt x="3446" y="0"/>
                            </a:moveTo>
                            <a:cubicBezTo>
                              <a:pt x="1477" y="18869"/>
                              <a:pt x="0" y="38209"/>
                              <a:pt x="0" y="58021"/>
                            </a:cubicBezTo>
                            <a:cubicBezTo>
                              <a:pt x="0" y="385391"/>
                              <a:pt x="311063" y="650966"/>
                              <a:pt x="694969" y="650966"/>
                            </a:cubicBezTo>
                            <a:cubicBezTo>
                              <a:pt x="1078383" y="650966"/>
                              <a:pt x="1389938" y="385391"/>
                              <a:pt x="1389938" y="58021"/>
                            </a:cubicBezTo>
                            <a:cubicBezTo>
                              <a:pt x="1389938" y="38681"/>
                              <a:pt x="1388954" y="19340"/>
                              <a:pt x="1386492" y="0"/>
                            </a:cubicBezTo>
                            <a:lnTo>
                              <a:pt x="3446" y="0"/>
                            </a:lnTo>
                            <a:close/>
                          </a:path>
                        </a:pathLst>
                      </a:custGeom>
                      <a:solidFill>
                        <a:srgbClr val="C5E0B4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等线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275" name="Graphic 19">
                      <a:extLst>
                        <a:ext uri="{FF2B5EF4-FFF2-40B4-BE49-F238E27FC236}">
                          <a16:creationId xmlns:a16="http://schemas.microsoft.com/office/drawing/2014/main" id="{82A832CD-CA04-499B-965A-18669616B9D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9429939" y="-634999"/>
                      <a:ext cx="1178789" cy="509038"/>
                      <a:chOff x="9429939" y="-634999"/>
                      <a:chExt cx="1178789" cy="509038"/>
                    </a:xfrm>
                  </p:grpSpPr>
                  <p:sp>
                    <p:nvSpPr>
                      <p:cNvPr id="276" name="Freeform: Shape 275">
                        <a:extLst>
                          <a:ext uri="{FF2B5EF4-FFF2-40B4-BE49-F238E27FC236}">
                            <a16:creationId xmlns:a16="http://schemas.microsoft.com/office/drawing/2014/main" id="{717B84FA-B102-4ED5-9D07-7B8F255ADB7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29939" y="-634999"/>
                        <a:ext cx="1178789" cy="509038"/>
                      </a:xfrm>
                      <a:custGeom>
                        <a:avLst/>
                        <a:gdLst>
                          <a:gd name="connsiteX0" fmla="*/ 0 w 1178789"/>
                          <a:gd name="connsiteY0" fmla="*/ 0 h 509038"/>
                          <a:gd name="connsiteX1" fmla="*/ 587180 w 1178789"/>
                          <a:gd name="connsiteY1" fmla="*/ 508980 h 509038"/>
                          <a:gd name="connsiteX2" fmla="*/ 1178789 w 1178789"/>
                          <a:gd name="connsiteY2" fmla="*/ 0 h 509038"/>
                          <a:gd name="connsiteX3" fmla="*/ 0 w 1178789"/>
                          <a:gd name="connsiteY3" fmla="*/ 0 h 50903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8789" h="509038">
                            <a:moveTo>
                              <a:pt x="0" y="0"/>
                            </a:moveTo>
                            <a:cubicBezTo>
                              <a:pt x="11321" y="278783"/>
                              <a:pt x="269719" y="504734"/>
                              <a:pt x="587180" y="508980"/>
                            </a:cubicBezTo>
                            <a:cubicBezTo>
                              <a:pt x="911040" y="513225"/>
                              <a:pt x="1174852" y="285859"/>
                              <a:pt x="1178789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等线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77" name="Freeform: Shape 276">
                        <a:extLst>
                          <a:ext uri="{FF2B5EF4-FFF2-40B4-BE49-F238E27FC236}">
                            <a16:creationId xmlns:a16="http://schemas.microsoft.com/office/drawing/2014/main" id="{DA600DBF-F8C6-4B7A-8CEE-856548288FE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30432" y="-634999"/>
                        <a:ext cx="1177312" cy="472186"/>
                      </a:xfrm>
                      <a:custGeom>
                        <a:avLst/>
                        <a:gdLst>
                          <a:gd name="connsiteX0" fmla="*/ 0 w 1177312"/>
                          <a:gd name="connsiteY0" fmla="*/ 0 h 472186"/>
                          <a:gd name="connsiteX1" fmla="*/ 588656 w 1177312"/>
                          <a:gd name="connsiteY1" fmla="*/ 472186 h 472186"/>
                          <a:gd name="connsiteX2" fmla="*/ 1177313 w 1177312"/>
                          <a:gd name="connsiteY2" fmla="*/ 0 h 472186"/>
                          <a:gd name="connsiteX3" fmla="*/ 0 w 1177312"/>
                          <a:gd name="connsiteY3" fmla="*/ 0 h 47218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7312" h="472186">
                            <a:moveTo>
                              <a:pt x="0" y="0"/>
                            </a:moveTo>
                            <a:cubicBezTo>
                              <a:pt x="19195" y="263217"/>
                              <a:pt x="275133" y="472186"/>
                              <a:pt x="588656" y="472186"/>
                            </a:cubicBezTo>
                            <a:cubicBezTo>
                              <a:pt x="902180" y="472186"/>
                              <a:pt x="1158117" y="263688"/>
                              <a:pt x="1177313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C5E0B4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等线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278" name="Graphic 19">
                      <a:extLst>
                        <a:ext uri="{FF2B5EF4-FFF2-40B4-BE49-F238E27FC236}">
                          <a16:creationId xmlns:a16="http://schemas.microsoft.com/office/drawing/2014/main" id="{7473BA95-C199-4AB5-81DA-2D9D1EDC9C5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9556924" y="-634999"/>
                      <a:ext cx="927281" cy="314677"/>
                      <a:chOff x="9556924" y="-634999"/>
                      <a:chExt cx="927281" cy="314677"/>
                    </a:xfrm>
                  </p:grpSpPr>
                  <p:sp>
                    <p:nvSpPr>
                      <p:cNvPr id="279" name="Freeform: Shape 278">
                        <a:extLst>
                          <a:ext uri="{FF2B5EF4-FFF2-40B4-BE49-F238E27FC236}">
                            <a16:creationId xmlns:a16="http://schemas.microsoft.com/office/drawing/2014/main" id="{0CCFE68E-14AC-4BE0-87C2-B42FC8B710F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556924" y="-634999"/>
                        <a:ext cx="927281" cy="314677"/>
                      </a:xfrm>
                      <a:custGeom>
                        <a:avLst/>
                        <a:gdLst>
                          <a:gd name="connsiteX0" fmla="*/ 0 w 927281"/>
                          <a:gd name="connsiteY0" fmla="*/ 0 h 314677"/>
                          <a:gd name="connsiteX1" fmla="*/ 460688 w 927281"/>
                          <a:gd name="connsiteY1" fmla="*/ 314633 h 314677"/>
                          <a:gd name="connsiteX2" fmla="*/ 927281 w 927281"/>
                          <a:gd name="connsiteY2" fmla="*/ 0 h 314677"/>
                          <a:gd name="connsiteX3" fmla="*/ 0 w 927281"/>
                          <a:gd name="connsiteY3" fmla="*/ 0 h 31467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27281" h="314677">
                            <a:moveTo>
                              <a:pt x="0" y="0"/>
                            </a:moveTo>
                            <a:cubicBezTo>
                              <a:pt x="56602" y="178780"/>
                              <a:pt x="241172" y="311803"/>
                              <a:pt x="460688" y="314633"/>
                            </a:cubicBezTo>
                            <a:cubicBezTo>
                              <a:pt x="685125" y="317464"/>
                              <a:pt x="874618" y="183497"/>
                              <a:pt x="927281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等线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80" name="Freeform: Shape 279">
                        <a:extLst>
                          <a:ext uri="{FF2B5EF4-FFF2-40B4-BE49-F238E27FC236}">
                            <a16:creationId xmlns:a16="http://schemas.microsoft.com/office/drawing/2014/main" id="{F5C22AFB-B07E-441B-BC00-C282D018ADB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561846" y="-634999"/>
                        <a:ext cx="914484" cy="284443"/>
                      </a:xfrm>
                      <a:custGeom>
                        <a:avLst/>
                        <a:gdLst>
                          <a:gd name="connsiteX0" fmla="*/ 0 w 914484"/>
                          <a:gd name="connsiteY0" fmla="*/ 0 h 284443"/>
                          <a:gd name="connsiteX1" fmla="*/ 457242 w 914484"/>
                          <a:gd name="connsiteY1" fmla="*/ 284444 h 284443"/>
                          <a:gd name="connsiteX2" fmla="*/ 914485 w 914484"/>
                          <a:gd name="connsiteY2" fmla="*/ 0 h 284443"/>
                          <a:gd name="connsiteX3" fmla="*/ 0 w 914484"/>
                          <a:gd name="connsiteY3" fmla="*/ 0 h 28444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14484" h="284443">
                            <a:moveTo>
                              <a:pt x="0" y="0"/>
                            </a:moveTo>
                            <a:cubicBezTo>
                              <a:pt x="62015" y="165100"/>
                              <a:pt x="243141" y="284444"/>
                              <a:pt x="457242" y="284444"/>
                            </a:cubicBezTo>
                            <a:cubicBezTo>
                              <a:pt x="671344" y="284444"/>
                              <a:pt x="852469" y="165100"/>
                              <a:pt x="914485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C5E0B4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等线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</p:grpSp>
              </p:grpSp>
              <p:grpSp>
                <p:nvGrpSpPr>
                  <p:cNvPr id="281" name="Graphic 19">
                    <a:extLst>
                      <a:ext uri="{FF2B5EF4-FFF2-40B4-BE49-F238E27FC236}">
                        <a16:creationId xmlns:a16="http://schemas.microsoft.com/office/drawing/2014/main" id="{1020B8F3-65A5-4770-9A37-70945FC85233}"/>
                      </a:ext>
                    </a:extLst>
                  </p:cNvPr>
                  <p:cNvGrpSpPr/>
                  <p:nvPr/>
                </p:nvGrpSpPr>
                <p:grpSpPr>
                  <a:xfrm>
                    <a:off x="10727839" y="-634999"/>
                    <a:ext cx="1570078" cy="854746"/>
                    <a:chOff x="10727839" y="-634999"/>
                    <a:chExt cx="1570078" cy="854746"/>
                  </a:xfrm>
                </p:grpSpPr>
                <p:sp>
                  <p:nvSpPr>
                    <p:cNvPr id="282" name="Freeform: Shape 281">
                      <a:extLst>
                        <a:ext uri="{FF2B5EF4-FFF2-40B4-BE49-F238E27FC236}">
                          <a16:creationId xmlns:a16="http://schemas.microsoft.com/office/drawing/2014/main" id="{EC77B135-99F3-477C-A1AA-A9724D49BC2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727839" y="-634999"/>
                      <a:ext cx="1570078" cy="854746"/>
                    </a:xfrm>
                    <a:custGeom>
                      <a:avLst/>
                      <a:gdLst>
                        <a:gd name="connsiteX0" fmla="*/ 21164 w 1570078"/>
                        <a:gd name="connsiteY0" fmla="*/ 0 h 854746"/>
                        <a:gd name="connsiteX1" fmla="*/ 0 w 1570078"/>
                        <a:gd name="connsiteY1" fmla="*/ 159911 h 854746"/>
                        <a:gd name="connsiteX2" fmla="*/ 785039 w 1570078"/>
                        <a:gd name="connsiteY2" fmla="*/ 854746 h 854746"/>
                        <a:gd name="connsiteX3" fmla="*/ 1570078 w 1570078"/>
                        <a:gd name="connsiteY3" fmla="*/ 159911 h 854746"/>
                        <a:gd name="connsiteX4" fmla="*/ 1548914 w 1570078"/>
                        <a:gd name="connsiteY4" fmla="*/ 0 h 854746"/>
                        <a:gd name="connsiteX5" fmla="*/ 21164 w 1570078"/>
                        <a:gd name="connsiteY5" fmla="*/ 0 h 8547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570078" h="854746">
                          <a:moveTo>
                            <a:pt x="21164" y="0"/>
                          </a:moveTo>
                          <a:cubicBezTo>
                            <a:pt x="7383" y="51417"/>
                            <a:pt x="0" y="104721"/>
                            <a:pt x="0" y="159911"/>
                          </a:cubicBezTo>
                          <a:cubicBezTo>
                            <a:pt x="0" y="543887"/>
                            <a:pt x="351422" y="854746"/>
                            <a:pt x="785039" y="854746"/>
                          </a:cubicBezTo>
                          <a:cubicBezTo>
                            <a:pt x="1218656" y="854746"/>
                            <a:pt x="1570078" y="543887"/>
                            <a:pt x="1570078" y="159911"/>
                          </a:cubicBezTo>
                          <a:cubicBezTo>
                            <a:pt x="1570078" y="104721"/>
                            <a:pt x="1562696" y="51417"/>
                            <a:pt x="1548914" y="0"/>
                          </a:cubicBezTo>
                          <a:lnTo>
                            <a:pt x="21164" y="0"/>
                          </a:lnTo>
                          <a:close/>
                        </a:path>
                      </a:pathLst>
                    </a:custGeom>
                    <a:solidFill>
                      <a:srgbClr val="C5E0B4"/>
                    </a:solidFill>
                    <a:ln w="4920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等线" panose="020F0502020204030204"/>
                        <a:ea typeface="+mn-ea"/>
                        <a:cs typeface="+mn-cs"/>
                      </a:endParaRPr>
                    </a:p>
                  </p:txBody>
                </p:sp>
                <p:grpSp>
                  <p:nvGrpSpPr>
                    <p:cNvPr id="283" name="Graphic 19">
                      <a:extLst>
                        <a:ext uri="{FF2B5EF4-FFF2-40B4-BE49-F238E27FC236}">
                          <a16:creationId xmlns:a16="http://schemas.microsoft.com/office/drawing/2014/main" id="{B120726D-8EF1-4DA3-B0C6-CA7B8A1F08A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818399" y="-634999"/>
                      <a:ext cx="1389447" cy="694908"/>
                      <a:chOff x="10818399" y="-634999"/>
                      <a:chExt cx="1389447" cy="694908"/>
                    </a:xfrm>
                  </p:grpSpPr>
                  <p:sp>
                    <p:nvSpPr>
                      <p:cNvPr id="284" name="Freeform: Shape 283">
                        <a:extLst>
                          <a:ext uri="{FF2B5EF4-FFF2-40B4-BE49-F238E27FC236}">
                            <a16:creationId xmlns:a16="http://schemas.microsoft.com/office/drawing/2014/main" id="{E9BE0059-5A84-46B3-8094-68AB293CECD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818399" y="-634999"/>
                        <a:ext cx="1389447" cy="694908"/>
                      </a:xfrm>
                      <a:custGeom>
                        <a:avLst/>
                        <a:gdLst>
                          <a:gd name="connsiteX0" fmla="*/ 4924 w 1389447"/>
                          <a:gd name="connsiteY0" fmla="*/ 0 h 694908"/>
                          <a:gd name="connsiteX1" fmla="*/ 2 w 1389447"/>
                          <a:gd name="connsiteY1" fmla="*/ 70757 h 694908"/>
                          <a:gd name="connsiteX2" fmla="*/ 692510 w 1389447"/>
                          <a:gd name="connsiteY2" fmla="*/ 694835 h 694908"/>
                          <a:gd name="connsiteX3" fmla="*/ 1389448 w 1389447"/>
                          <a:gd name="connsiteY3" fmla="*/ 89154 h 694908"/>
                          <a:gd name="connsiteX4" fmla="*/ 1382557 w 1389447"/>
                          <a:gd name="connsiteY4" fmla="*/ 0 h 694908"/>
                          <a:gd name="connsiteX5" fmla="*/ 4924 w 1389447"/>
                          <a:gd name="connsiteY5" fmla="*/ 0 h 69490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89447" h="694908">
                            <a:moveTo>
                              <a:pt x="4924" y="0"/>
                            </a:moveTo>
                            <a:cubicBezTo>
                              <a:pt x="1971" y="23114"/>
                              <a:pt x="2" y="46700"/>
                              <a:pt x="2" y="70757"/>
                            </a:cubicBezTo>
                            <a:cubicBezTo>
                              <a:pt x="-982" y="410391"/>
                              <a:pt x="308604" y="689646"/>
                              <a:pt x="692510" y="694835"/>
                            </a:cubicBezTo>
                            <a:cubicBezTo>
                              <a:pt x="1076416" y="700024"/>
                              <a:pt x="1388463" y="428788"/>
                              <a:pt x="1389448" y="89154"/>
                            </a:cubicBezTo>
                            <a:cubicBezTo>
                              <a:pt x="1389448" y="58964"/>
                              <a:pt x="1386987" y="29246"/>
                              <a:pt x="1382557" y="0"/>
                            </a:cubicBezTo>
                            <a:lnTo>
                              <a:pt x="4924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等线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85" name="Freeform: Shape 284">
                        <a:extLst>
                          <a:ext uri="{FF2B5EF4-FFF2-40B4-BE49-F238E27FC236}">
                            <a16:creationId xmlns:a16="http://schemas.microsoft.com/office/drawing/2014/main" id="{C3D01C5F-1AA9-46B3-84E7-25D0F13FD21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818401" y="-634999"/>
                        <a:ext cx="1389445" cy="650965"/>
                      </a:xfrm>
                      <a:custGeom>
                        <a:avLst/>
                        <a:gdLst>
                          <a:gd name="connsiteX0" fmla="*/ 3445 w 1389445"/>
                          <a:gd name="connsiteY0" fmla="*/ 0 h 650965"/>
                          <a:gd name="connsiteX1" fmla="*/ 0 w 1389445"/>
                          <a:gd name="connsiteY1" fmla="*/ 58021 h 650965"/>
                          <a:gd name="connsiteX2" fmla="*/ 694969 w 1389445"/>
                          <a:gd name="connsiteY2" fmla="*/ 650966 h 650965"/>
                          <a:gd name="connsiteX3" fmla="*/ 1389445 w 1389445"/>
                          <a:gd name="connsiteY3" fmla="*/ 58021 h 650965"/>
                          <a:gd name="connsiteX4" fmla="*/ 1386001 w 1389445"/>
                          <a:gd name="connsiteY4" fmla="*/ 0 h 650965"/>
                          <a:gd name="connsiteX5" fmla="*/ 3445 w 1389445"/>
                          <a:gd name="connsiteY5" fmla="*/ 0 h 65096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89445" h="650965">
                            <a:moveTo>
                              <a:pt x="3445" y="0"/>
                            </a:moveTo>
                            <a:cubicBezTo>
                              <a:pt x="1477" y="18869"/>
                              <a:pt x="0" y="38209"/>
                              <a:pt x="0" y="58021"/>
                            </a:cubicBezTo>
                            <a:cubicBezTo>
                              <a:pt x="0" y="385391"/>
                              <a:pt x="311062" y="650966"/>
                              <a:pt x="694969" y="650966"/>
                            </a:cubicBezTo>
                            <a:cubicBezTo>
                              <a:pt x="1078875" y="650966"/>
                              <a:pt x="1389445" y="385391"/>
                              <a:pt x="1389445" y="58021"/>
                            </a:cubicBezTo>
                            <a:cubicBezTo>
                              <a:pt x="1389445" y="38681"/>
                              <a:pt x="1388461" y="19340"/>
                              <a:pt x="1386001" y="0"/>
                            </a:cubicBezTo>
                            <a:lnTo>
                              <a:pt x="3445" y="0"/>
                            </a:lnTo>
                            <a:close/>
                          </a:path>
                        </a:pathLst>
                      </a:custGeom>
                      <a:solidFill>
                        <a:srgbClr val="C5E0B4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等线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286" name="Graphic 19">
                      <a:extLst>
                        <a:ext uri="{FF2B5EF4-FFF2-40B4-BE49-F238E27FC236}">
                          <a16:creationId xmlns:a16="http://schemas.microsoft.com/office/drawing/2014/main" id="{DE0B1105-6F46-48A9-A95A-81FE11AF5FF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923729" y="-634999"/>
                      <a:ext cx="1179281" cy="509038"/>
                      <a:chOff x="10923729" y="-634999"/>
                      <a:chExt cx="1179281" cy="509038"/>
                    </a:xfrm>
                  </p:grpSpPr>
                  <p:sp>
                    <p:nvSpPr>
                      <p:cNvPr id="287" name="Freeform: Shape 286">
                        <a:extLst>
                          <a:ext uri="{FF2B5EF4-FFF2-40B4-BE49-F238E27FC236}">
                            <a16:creationId xmlns:a16="http://schemas.microsoft.com/office/drawing/2014/main" id="{D00D9236-F4C7-4B41-986A-C057D27DE71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923729" y="-634999"/>
                        <a:ext cx="1179281" cy="509038"/>
                      </a:xfrm>
                      <a:custGeom>
                        <a:avLst/>
                        <a:gdLst>
                          <a:gd name="connsiteX0" fmla="*/ 0 w 1179281"/>
                          <a:gd name="connsiteY0" fmla="*/ 0 h 509038"/>
                          <a:gd name="connsiteX1" fmla="*/ 587672 w 1179281"/>
                          <a:gd name="connsiteY1" fmla="*/ 508980 h 509038"/>
                          <a:gd name="connsiteX2" fmla="*/ 1179281 w 1179281"/>
                          <a:gd name="connsiteY2" fmla="*/ 0 h 509038"/>
                          <a:gd name="connsiteX3" fmla="*/ 0 w 1179281"/>
                          <a:gd name="connsiteY3" fmla="*/ 0 h 50903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9281" h="509038">
                            <a:moveTo>
                              <a:pt x="0" y="0"/>
                            </a:moveTo>
                            <a:cubicBezTo>
                              <a:pt x="11320" y="278783"/>
                              <a:pt x="269719" y="504734"/>
                              <a:pt x="587672" y="508980"/>
                            </a:cubicBezTo>
                            <a:cubicBezTo>
                              <a:pt x="911532" y="513225"/>
                              <a:pt x="1175344" y="285859"/>
                              <a:pt x="1179281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等线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88" name="Freeform: Shape 287">
                        <a:extLst>
                          <a:ext uri="{FF2B5EF4-FFF2-40B4-BE49-F238E27FC236}">
                            <a16:creationId xmlns:a16="http://schemas.microsoft.com/office/drawing/2014/main" id="{02C96090-1CCB-4B17-BAA0-6F86A22D3A8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924714" y="-634999"/>
                        <a:ext cx="1177312" cy="472186"/>
                      </a:xfrm>
                      <a:custGeom>
                        <a:avLst/>
                        <a:gdLst>
                          <a:gd name="connsiteX0" fmla="*/ 0 w 1177312"/>
                          <a:gd name="connsiteY0" fmla="*/ 0 h 472186"/>
                          <a:gd name="connsiteX1" fmla="*/ 588656 w 1177312"/>
                          <a:gd name="connsiteY1" fmla="*/ 472186 h 472186"/>
                          <a:gd name="connsiteX2" fmla="*/ 1177313 w 1177312"/>
                          <a:gd name="connsiteY2" fmla="*/ 0 h 472186"/>
                          <a:gd name="connsiteX3" fmla="*/ 0 w 1177312"/>
                          <a:gd name="connsiteY3" fmla="*/ 0 h 47218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7312" h="472186">
                            <a:moveTo>
                              <a:pt x="0" y="0"/>
                            </a:moveTo>
                            <a:cubicBezTo>
                              <a:pt x="19195" y="263217"/>
                              <a:pt x="275133" y="472186"/>
                              <a:pt x="588656" y="472186"/>
                            </a:cubicBezTo>
                            <a:cubicBezTo>
                              <a:pt x="902179" y="472186"/>
                              <a:pt x="1158117" y="263688"/>
                              <a:pt x="1177313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C5E0B4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等线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289" name="Graphic 19">
                      <a:extLst>
                        <a:ext uri="{FF2B5EF4-FFF2-40B4-BE49-F238E27FC236}">
                          <a16:creationId xmlns:a16="http://schemas.microsoft.com/office/drawing/2014/main" id="{D3E34A20-E8A8-4EBB-AB52-537CF667079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1051206" y="-634999"/>
                      <a:ext cx="927281" cy="314677"/>
                      <a:chOff x="11051206" y="-634999"/>
                      <a:chExt cx="927281" cy="314677"/>
                    </a:xfrm>
                  </p:grpSpPr>
                  <p:sp>
                    <p:nvSpPr>
                      <p:cNvPr id="290" name="Freeform: Shape 289">
                        <a:extLst>
                          <a:ext uri="{FF2B5EF4-FFF2-40B4-BE49-F238E27FC236}">
                            <a16:creationId xmlns:a16="http://schemas.microsoft.com/office/drawing/2014/main" id="{1E4FEF63-5DA3-4BBD-930C-6B472D6FEA9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1051206" y="-634999"/>
                        <a:ext cx="927281" cy="314677"/>
                      </a:xfrm>
                      <a:custGeom>
                        <a:avLst/>
                        <a:gdLst>
                          <a:gd name="connsiteX0" fmla="*/ 0 w 927281"/>
                          <a:gd name="connsiteY0" fmla="*/ 0 h 314677"/>
                          <a:gd name="connsiteX1" fmla="*/ 460688 w 927281"/>
                          <a:gd name="connsiteY1" fmla="*/ 314633 h 314677"/>
                          <a:gd name="connsiteX2" fmla="*/ 927281 w 927281"/>
                          <a:gd name="connsiteY2" fmla="*/ 0 h 314677"/>
                          <a:gd name="connsiteX3" fmla="*/ 0 w 927281"/>
                          <a:gd name="connsiteY3" fmla="*/ 0 h 31467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27281" h="314677">
                            <a:moveTo>
                              <a:pt x="0" y="0"/>
                            </a:moveTo>
                            <a:cubicBezTo>
                              <a:pt x="56602" y="178780"/>
                              <a:pt x="241172" y="311803"/>
                              <a:pt x="460688" y="314633"/>
                            </a:cubicBezTo>
                            <a:cubicBezTo>
                              <a:pt x="685125" y="317464"/>
                              <a:pt x="874125" y="183497"/>
                              <a:pt x="927281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等线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91" name="Freeform: Shape 290">
                        <a:extLst>
                          <a:ext uri="{FF2B5EF4-FFF2-40B4-BE49-F238E27FC236}">
                            <a16:creationId xmlns:a16="http://schemas.microsoft.com/office/drawing/2014/main" id="{C3ABAF1B-F307-4779-8F87-EA9A0799334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1056128" y="-634999"/>
                        <a:ext cx="914484" cy="284443"/>
                      </a:xfrm>
                      <a:custGeom>
                        <a:avLst/>
                        <a:gdLst>
                          <a:gd name="connsiteX0" fmla="*/ 0 w 914484"/>
                          <a:gd name="connsiteY0" fmla="*/ 0 h 284443"/>
                          <a:gd name="connsiteX1" fmla="*/ 457242 w 914484"/>
                          <a:gd name="connsiteY1" fmla="*/ 284444 h 284443"/>
                          <a:gd name="connsiteX2" fmla="*/ 914485 w 914484"/>
                          <a:gd name="connsiteY2" fmla="*/ 0 h 284443"/>
                          <a:gd name="connsiteX3" fmla="*/ 0 w 914484"/>
                          <a:gd name="connsiteY3" fmla="*/ 0 h 28444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14484" h="284443">
                            <a:moveTo>
                              <a:pt x="0" y="0"/>
                            </a:moveTo>
                            <a:cubicBezTo>
                              <a:pt x="62015" y="165100"/>
                              <a:pt x="243141" y="284444"/>
                              <a:pt x="457242" y="284444"/>
                            </a:cubicBezTo>
                            <a:cubicBezTo>
                              <a:pt x="671344" y="284444"/>
                              <a:pt x="852469" y="165100"/>
                              <a:pt x="914485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C5E0B4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等线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</p:grpSp>
              </p:grpSp>
              <p:grpSp>
                <p:nvGrpSpPr>
                  <p:cNvPr id="292" name="Graphic 19">
                    <a:extLst>
                      <a:ext uri="{FF2B5EF4-FFF2-40B4-BE49-F238E27FC236}">
                        <a16:creationId xmlns:a16="http://schemas.microsoft.com/office/drawing/2014/main" id="{1C7B12EC-3ACD-4BBC-93C9-82AB5B4B8141}"/>
                      </a:ext>
                    </a:extLst>
                  </p:cNvPr>
                  <p:cNvGrpSpPr/>
                  <p:nvPr/>
                </p:nvGrpSpPr>
                <p:grpSpPr>
                  <a:xfrm>
                    <a:off x="12222120" y="-634999"/>
                    <a:ext cx="1570078" cy="854746"/>
                    <a:chOff x="12222120" y="-634999"/>
                    <a:chExt cx="1570078" cy="854746"/>
                  </a:xfrm>
                </p:grpSpPr>
                <p:sp>
                  <p:nvSpPr>
                    <p:cNvPr id="293" name="Freeform: Shape 292">
                      <a:extLst>
                        <a:ext uri="{FF2B5EF4-FFF2-40B4-BE49-F238E27FC236}">
                          <a16:creationId xmlns:a16="http://schemas.microsoft.com/office/drawing/2014/main" id="{F2AA986F-031B-45FA-9D55-2ACFDE17EB0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222120" y="-634999"/>
                      <a:ext cx="1570078" cy="854746"/>
                    </a:xfrm>
                    <a:custGeom>
                      <a:avLst/>
                      <a:gdLst>
                        <a:gd name="connsiteX0" fmla="*/ 21164 w 1570078"/>
                        <a:gd name="connsiteY0" fmla="*/ 0 h 854746"/>
                        <a:gd name="connsiteX1" fmla="*/ 0 w 1570078"/>
                        <a:gd name="connsiteY1" fmla="*/ 159911 h 854746"/>
                        <a:gd name="connsiteX2" fmla="*/ 785039 w 1570078"/>
                        <a:gd name="connsiteY2" fmla="*/ 854746 h 854746"/>
                        <a:gd name="connsiteX3" fmla="*/ 1570078 w 1570078"/>
                        <a:gd name="connsiteY3" fmla="*/ 159911 h 854746"/>
                        <a:gd name="connsiteX4" fmla="*/ 1548914 w 1570078"/>
                        <a:gd name="connsiteY4" fmla="*/ 0 h 854746"/>
                        <a:gd name="connsiteX5" fmla="*/ 21164 w 1570078"/>
                        <a:gd name="connsiteY5" fmla="*/ 0 h 8547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570078" h="854746">
                          <a:moveTo>
                            <a:pt x="21164" y="0"/>
                          </a:moveTo>
                          <a:cubicBezTo>
                            <a:pt x="7383" y="51417"/>
                            <a:pt x="0" y="104721"/>
                            <a:pt x="0" y="159911"/>
                          </a:cubicBezTo>
                          <a:cubicBezTo>
                            <a:pt x="0" y="543887"/>
                            <a:pt x="351422" y="854746"/>
                            <a:pt x="785039" y="854746"/>
                          </a:cubicBezTo>
                          <a:cubicBezTo>
                            <a:pt x="1218656" y="854746"/>
                            <a:pt x="1570078" y="543887"/>
                            <a:pt x="1570078" y="159911"/>
                          </a:cubicBezTo>
                          <a:cubicBezTo>
                            <a:pt x="1570078" y="104721"/>
                            <a:pt x="1562696" y="51417"/>
                            <a:pt x="1548914" y="0"/>
                          </a:cubicBezTo>
                          <a:lnTo>
                            <a:pt x="21164" y="0"/>
                          </a:lnTo>
                          <a:close/>
                        </a:path>
                      </a:pathLst>
                    </a:custGeom>
                    <a:solidFill>
                      <a:srgbClr val="C5E0B4"/>
                    </a:solidFill>
                    <a:ln w="4920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等线" panose="020F0502020204030204"/>
                        <a:ea typeface="+mn-ea"/>
                        <a:cs typeface="+mn-cs"/>
                      </a:endParaRPr>
                    </a:p>
                  </p:txBody>
                </p:sp>
                <p:grpSp>
                  <p:nvGrpSpPr>
                    <p:cNvPr id="294" name="Graphic 19">
                      <a:extLst>
                        <a:ext uri="{FF2B5EF4-FFF2-40B4-BE49-F238E27FC236}">
                          <a16:creationId xmlns:a16="http://schemas.microsoft.com/office/drawing/2014/main" id="{86362988-9518-437A-A46A-A5FBE90E832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2312190" y="-634999"/>
                      <a:ext cx="1389938" cy="694908"/>
                      <a:chOff x="12312190" y="-634999"/>
                      <a:chExt cx="1389938" cy="694908"/>
                    </a:xfrm>
                  </p:grpSpPr>
                  <p:sp>
                    <p:nvSpPr>
                      <p:cNvPr id="295" name="Freeform: Shape 294">
                        <a:extLst>
                          <a:ext uri="{FF2B5EF4-FFF2-40B4-BE49-F238E27FC236}">
                            <a16:creationId xmlns:a16="http://schemas.microsoft.com/office/drawing/2014/main" id="{55779369-EB0D-4C62-9860-B1245DACEFB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2312677" y="-634999"/>
                        <a:ext cx="1389450" cy="694908"/>
                      </a:xfrm>
                      <a:custGeom>
                        <a:avLst/>
                        <a:gdLst>
                          <a:gd name="connsiteX0" fmla="*/ 4927 w 1389450"/>
                          <a:gd name="connsiteY0" fmla="*/ 0 h 694908"/>
                          <a:gd name="connsiteX1" fmla="*/ 5 w 1389450"/>
                          <a:gd name="connsiteY1" fmla="*/ 70757 h 694908"/>
                          <a:gd name="connsiteX2" fmla="*/ 692513 w 1389450"/>
                          <a:gd name="connsiteY2" fmla="*/ 694835 h 694908"/>
                          <a:gd name="connsiteX3" fmla="*/ 1389451 w 1389450"/>
                          <a:gd name="connsiteY3" fmla="*/ 89154 h 694908"/>
                          <a:gd name="connsiteX4" fmla="*/ 1382560 w 1389450"/>
                          <a:gd name="connsiteY4" fmla="*/ 0 h 694908"/>
                          <a:gd name="connsiteX5" fmla="*/ 4927 w 1389450"/>
                          <a:gd name="connsiteY5" fmla="*/ 0 h 69490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89450" h="694908">
                            <a:moveTo>
                              <a:pt x="4927" y="0"/>
                            </a:moveTo>
                            <a:cubicBezTo>
                              <a:pt x="1974" y="23114"/>
                              <a:pt x="5" y="46700"/>
                              <a:pt x="5" y="70757"/>
                            </a:cubicBezTo>
                            <a:cubicBezTo>
                              <a:pt x="-1471" y="410391"/>
                              <a:pt x="308607" y="689646"/>
                              <a:pt x="692513" y="694835"/>
                            </a:cubicBezTo>
                            <a:cubicBezTo>
                              <a:pt x="1076419" y="700024"/>
                              <a:pt x="1388466" y="428788"/>
                              <a:pt x="1389451" y="89154"/>
                            </a:cubicBezTo>
                            <a:cubicBezTo>
                              <a:pt x="1389451" y="58964"/>
                              <a:pt x="1386990" y="29246"/>
                              <a:pt x="1382560" y="0"/>
                            </a:cubicBezTo>
                            <a:lnTo>
                              <a:pt x="4927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等线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96" name="Freeform: Shape 295">
                        <a:extLst>
                          <a:ext uri="{FF2B5EF4-FFF2-40B4-BE49-F238E27FC236}">
                            <a16:creationId xmlns:a16="http://schemas.microsoft.com/office/drawing/2014/main" id="{DA813A86-C0A4-42FF-A58E-AD6749C276A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2312190" y="-634999"/>
                        <a:ext cx="1389446" cy="650965"/>
                      </a:xfrm>
                      <a:custGeom>
                        <a:avLst/>
                        <a:gdLst>
                          <a:gd name="connsiteX0" fmla="*/ 3446 w 1389446"/>
                          <a:gd name="connsiteY0" fmla="*/ 0 h 650965"/>
                          <a:gd name="connsiteX1" fmla="*/ 0 w 1389446"/>
                          <a:gd name="connsiteY1" fmla="*/ 58021 h 650965"/>
                          <a:gd name="connsiteX2" fmla="*/ 694477 w 1389446"/>
                          <a:gd name="connsiteY2" fmla="*/ 650966 h 650965"/>
                          <a:gd name="connsiteX3" fmla="*/ 1389446 w 1389446"/>
                          <a:gd name="connsiteY3" fmla="*/ 58021 h 650965"/>
                          <a:gd name="connsiteX4" fmla="*/ 1386001 w 1389446"/>
                          <a:gd name="connsiteY4" fmla="*/ 0 h 650965"/>
                          <a:gd name="connsiteX5" fmla="*/ 3446 w 1389446"/>
                          <a:gd name="connsiteY5" fmla="*/ 0 h 65096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89446" h="650965">
                            <a:moveTo>
                              <a:pt x="3446" y="0"/>
                            </a:moveTo>
                            <a:cubicBezTo>
                              <a:pt x="1477" y="18869"/>
                              <a:pt x="0" y="38209"/>
                              <a:pt x="0" y="58021"/>
                            </a:cubicBezTo>
                            <a:cubicBezTo>
                              <a:pt x="0" y="385391"/>
                              <a:pt x="311063" y="650966"/>
                              <a:pt x="694477" y="650966"/>
                            </a:cubicBezTo>
                            <a:cubicBezTo>
                              <a:pt x="1078383" y="650966"/>
                              <a:pt x="1389446" y="385391"/>
                              <a:pt x="1389446" y="58021"/>
                            </a:cubicBezTo>
                            <a:cubicBezTo>
                              <a:pt x="1389446" y="38681"/>
                              <a:pt x="1388462" y="19340"/>
                              <a:pt x="1386001" y="0"/>
                            </a:cubicBezTo>
                            <a:lnTo>
                              <a:pt x="3446" y="0"/>
                            </a:lnTo>
                            <a:close/>
                          </a:path>
                        </a:pathLst>
                      </a:custGeom>
                      <a:solidFill>
                        <a:srgbClr val="C5E0B4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等线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297" name="Graphic 19">
                      <a:extLst>
                        <a:ext uri="{FF2B5EF4-FFF2-40B4-BE49-F238E27FC236}">
                          <a16:creationId xmlns:a16="http://schemas.microsoft.com/office/drawing/2014/main" id="{55E29C97-3F20-4BA2-8CB2-5CD0D51C358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2418011" y="-634999"/>
                      <a:ext cx="1179281" cy="509038"/>
                      <a:chOff x="12418011" y="-634999"/>
                      <a:chExt cx="1179281" cy="509038"/>
                    </a:xfrm>
                  </p:grpSpPr>
                  <p:sp>
                    <p:nvSpPr>
                      <p:cNvPr id="298" name="Freeform: Shape 297">
                        <a:extLst>
                          <a:ext uri="{FF2B5EF4-FFF2-40B4-BE49-F238E27FC236}">
                            <a16:creationId xmlns:a16="http://schemas.microsoft.com/office/drawing/2014/main" id="{5FF89B91-0E8D-4FC7-9114-B946D901012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2418011" y="-634999"/>
                        <a:ext cx="1179281" cy="509038"/>
                      </a:xfrm>
                      <a:custGeom>
                        <a:avLst/>
                        <a:gdLst>
                          <a:gd name="connsiteX0" fmla="*/ 0 w 1179281"/>
                          <a:gd name="connsiteY0" fmla="*/ 0 h 509038"/>
                          <a:gd name="connsiteX1" fmla="*/ 587672 w 1179281"/>
                          <a:gd name="connsiteY1" fmla="*/ 508980 h 509038"/>
                          <a:gd name="connsiteX2" fmla="*/ 1179281 w 1179281"/>
                          <a:gd name="connsiteY2" fmla="*/ 0 h 509038"/>
                          <a:gd name="connsiteX3" fmla="*/ 0 w 1179281"/>
                          <a:gd name="connsiteY3" fmla="*/ 0 h 50903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9281" h="509038">
                            <a:moveTo>
                              <a:pt x="0" y="0"/>
                            </a:moveTo>
                            <a:cubicBezTo>
                              <a:pt x="11320" y="278783"/>
                              <a:pt x="269719" y="504734"/>
                              <a:pt x="587672" y="508980"/>
                            </a:cubicBezTo>
                            <a:cubicBezTo>
                              <a:pt x="911532" y="513225"/>
                              <a:pt x="1175344" y="285859"/>
                              <a:pt x="1179281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等线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99" name="Freeform: Shape 298">
                        <a:extLst>
                          <a:ext uri="{FF2B5EF4-FFF2-40B4-BE49-F238E27FC236}">
                            <a16:creationId xmlns:a16="http://schemas.microsoft.com/office/drawing/2014/main" id="{76623D8F-2E46-4284-AE3B-8E7616068C7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2418503" y="-634999"/>
                        <a:ext cx="1177312" cy="472186"/>
                      </a:xfrm>
                      <a:custGeom>
                        <a:avLst/>
                        <a:gdLst>
                          <a:gd name="connsiteX0" fmla="*/ 0 w 1177312"/>
                          <a:gd name="connsiteY0" fmla="*/ 0 h 472186"/>
                          <a:gd name="connsiteX1" fmla="*/ 588657 w 1177312"/>
                          <a:gd name="connsiteY1" fmla="*/ 472186 h 472186"/>
                          <a:gd name="connsiteX2" fmla="*/ 1177313 w 1177312"/>
                          <a:gd name="connsiteY2" fmla="*/ 0 h 472186"/>
                          <a:gd name="connsiteX3" fmla="*/ 0 w 1177312"/>
                          <a:gd name="connsiteY3" fmla="*/ 0 h 47218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7312" h="472186">
                            <a:moveTo>
                              <a:pt x="0" y="0"/>
                            </a:moveTo>
                            <a:cubicBezTo>
                              <a:pt x="19195" y="263217"/>
                              <a:pt x="275133" y="472186"/>
                              <a:pt x="588657" y="472186"/>
                            </a:cubicBezTo>
                            <a:cubicBezTo>
                              <a:pt x="902180" y="472186"/>
                              <a:pt x="1158117" y="263688"/>
                              <a:pt x="1177313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C5E0B4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等线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300" name="Graphic 19">
                      <a:extLst>
                        <a:ext uri="{FF2B5EF4-FFF2-40B4-BE49-F238E27FC236}">
                          <a16:creationId xmlns:a16="http://schemas.microsoft.com/office/drawing/2014/main" id="{6DE3C476-9BF4-4F43-8C4D-4E65C7CB799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2544995" y="-634999"/>
                      <a:ext cx="927281" cy="314677"/>
                      <a:chOff x="12544995" y="-634999"/>
                      <a:chExt cx="927281" cy="314677"/>
                    </a:xfrm>
                  </p:grpSpPr>
                  <p:sp>
                    <p:nvSpPr>
                      <p:cNvPr id="301" name="Freeform: Shape 300">
                        <a:extLst>
                          <a:ext uri="{FF2B5EF4-FFF2-40B4-BE49-F238E27FC236}">
                            <a16:creationId xmlns:a16="http://schemas.microsoft.com/office/drawing/2014/main" id="{A298ADE5-7673-4BDD-8A16-16DDBE94AB4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2544995" y="-634999"/>
                        <a:ext cx="927281" cy="314677"/>
                      </a:xfrm>
                      <a:custGeom>
                        <a:avLst/>
                        <a:gdLst>
                          <a:gd name="connsiteX0" fmla="*/ 0 w 927281"/>
                          <a:gd name="connsiteY0" fmla="*/ 0 h 314677"/>
                          <a:gd name="connsiteX1" fmla="*/ 460688 w 927281"/>
                          <a:gd name="connsiteY1" fmla="*/ 314633 h 314677"/>
                          <a:gd name="connsiteX2" fmla="*/ 927281 w 927281"/>
                          <a:gd name="connsiteY2" fmla="*/ 0 h 314677"/>
                          <a:gd name="connsiteX3" fmla="*/ 0 w 927281"/>
                          <a:gd name="connsiteY3" fmla="*/ 0 h 31467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27281" h="314677">
                            <a:moveTo>
                              <a:pt x="0" y="0"/>
                            </a:moveTo>
                            <a:cubicBezTo>
                              <a:pt x="56601" y="178780"/>
                              <a:pt x="241172" y="311803"/>
                              <a:pt x="460688" y="314633"/>
                            </a:cubicBezTo>
                            <a:cubicBezTo>
                              <a:pt x="685125" y="317464"/>
                              <a:pt x="874125" y="183497"/>
                              <a:pt x="927281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等线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302" name="Freeform: Shape 301">
                        <a:extLst>
                          <a:ext uri="{FF2B5EF4-FFF2-40B4-BE49-F238E27FC236}">
                            <a16:creationId xmlns:a16="http://schemas.microsoft.com/office/drawing/2014/main" id="{2DB10760-2212-475A-B05F-AAE5739DE50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2549917" y="-634999"/>
                        <a:ext cx="914484" cy="284443"/>
                      </a:xfrm>
                      <a:custGeom>
                        <a:avLst/>
                        <a:gdLst>
                          <a:gd name="connsiteX0" fmla="*/ 0 w 914484"/>
                          <a:gd name="connsiteY0" fmla="*/ 0 h 284443"/>
                          <a:gd name="connsiteX1" fmla="*/ 457243 w 914484"/>
                          <a:gd name="connsiteY1" fmla="*/ 284444 h 284443"/>
                          <a:gd name="connsiteX2" fmla="*/ 914485 w 914484"/>
                          <a:gd name="connsiteY2" fmla="*/ 0 h 284443"/>
                          <a:gd name="connsiteX3" fmla="*/ 0 w 914484"/>
                          <a:gd name="connsiteY3" fmla="*/ 0 h 28444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14484" h="284443">
                            <a:moveTo>
                              <a:pt x="0" y="0"/>
                            </a:moveTo>
                            <a:cubicBezTo>
                              <a:pt x="62016" y="165100"/>
                              <a:pt x="243141" y="284444"/>
                              <a:pt x="457243" y="284444"/>
                            </a:cubicBezTo>
                            <a:cubicBezTo>
                              <a:pt x="671344" y="284444"/>
                              <a:pt x="852469" y="165100"/>
                              <a:pt x="914485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C5E0B4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等线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</p:grpSp>
              </p:grpSp>
            </p:grpSp>
            <p:sp>
              <p:nvSpPr>
                <p:cNvPr id="303" name="Freeform: Shape 302">
                  <a:extLst>
                    <a:ext uri="{FF2B5EF4-FFF2-40B4-BE49-F238E27FC236}">
                      <a16:creationId xmlns:a16="http://schemas.microsoft.com/office/drawing/2014/main" id="{CF4EABAB-447D-4FBD-A9D9-8ADBB7DE22DF}"/>
                    </a:ext>
                  </a:extLst>
                </p:cNvPr>
                <p:cNvSpPr/>
                <p:nvPr/>
              </p:nvSpPr>
              <p:spPr>
                <a:xfrm>
                  <a:off x="7786060" y="-475088"/>
                  <a:ext cx="869668" cy="646449"/>
                </a:xfrm>
                <a:custGeom>
                  <a:avLst/>
                  <a:gdLst>
                    <a:gd name="connsiteX0" fmla="*/ 44762 w 869668"/>
                    <a:gd name="connsiteY0" fmla="*/ 272651 h 646449"/>
                    <a:gd name="connsiteX1" fmla="*/ 869669 w 869668"/>
                    <a:gd name="connsiteY1" fmla="*/ 638229 h 646449"/>
                    <a:gd name="connsiteX2" fmla="*/ 23106 w 869668"/>
                    <a:gd name="connsiteY2" fmla="*/ 0 h 646449"/>
                    <a:gd name="connsiteX3" fmla="*/ 44762 w 869668"/>
                    <a:gd name="connsiteY3" fmla="*/ 272651 h 646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9668" h="646449">
                      <a:moveTo>
                        <a:pt x="44762" y="272651"/>
                      </a:moveTo>
                      <a:cubicBezTo>
                        <a:pt x="44762" y="272651"/>
                        <a:pt x="245083" y="711345"/>
                        <a:pt x="869669" y="638229"/>
                      </a:cubicBezTo>
                      <a:cubicBezTo>
                        <a:pt x="869669" y="638229"/>
                        <a:pt x="119575" y="636814"/>
                        <a:pt x="23106" y="0"/>
                      </a:cubicBezTo>
                      <a:cubicBezTo>
                        <a:pt x="22614" y="0"/>
                        <a:pt x="-40878" y="107079"/>
                        <a:pt x="44762" y="272651"/>
                      </a:cubicBez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 w="492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04" name="Freeform: Shape 303">
                  <a:extLst>
                    <a:ext uri="{FF2B5EF4-FFF2-40B4-BE49-F238E27FC236}">
                      <a16:creationId xmlns:a16="http://schemas.microsoft.com/office/drawing/2014/main" id="{0DFA2AE9-87B8-42B2-889C-7C7530D707C9}"/>
                    </a:ext>
                  </a:extLst>
                </p:cNvPr>
                <p:cNvSpPr/>
                <p:nvPr/>
              </p:nvSpPr>
              <p:spPr>
                <a:xfrm>
                  <a:off x="9276404" y="-475088"/>
                  <a:ext cx="869668" cy="646449"/>
                </a:xfrm>
                <a:custGeom>
                  <a:avLst/>
                  <a:gdLst>
                    <a:gd name="connsiteX0" fmla="*/ 44762 w 869668"/>
                    <a:gd name="connsiteY0" fmla="*/ 272651 h 646449"/>
                    <a:gd name="connsiteX1" fmla="*/ 869669 w 869668"/>
                    <a:gd name="connsiteY1" fmla="*/ 638229 h 646449"/>
                    <a:gd name="connsiteX2" fmla="*/ 23106 w 869668"/>
                    <a:gd name="connsiteY2" fmla="*/ 0 h 646449"/>
                    <a:gd name="connsiteX3" fmla="*/ 44762 w 869668"/>
                    <a:gd name="connsiteY3" fmla="*/ 272651 h 646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9668" h="646449">
                      <a:moveTo>
                        <a:pt x="44762" y="272651"/>
                      </a:moveTo>
                      <a:cubicBezTo>
                        <a:pt x="44762" y="272651"/>
                        <a:pt x="245082" y="711345"/>
                        <a:pt x="869669" y="638229"/>
                      </a:cubicBezTo>
                      <a:cubicBezTo>
                        <a:pt x="869669" y="638229"/>
                        <a:pt x="119574" y="636814"/>
                        <a:pt x="23106" y="0"/>
                      </a:cubicBezTo>
                      <a:cubicBezTo>
                        <a:pt x="22614" y="0"/>
                        <a:pt x="-40878" y="107079"/>
                        <a:pt x="44762" y="272651"/>
                      </a:cubicBez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 w="492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05" name="Freeform: Shape 304">
                  <a:extLst>
                    <a:ext uri="{FF2B5EF4-FFF2-40B4-BE49-F238E27FC236}">
                      <a16:creationId xmlns:a16="http://schemas.microsoft.com/office/drawing/2014/main" id="{3C3F3E5E-1C84-4502-AB87-49FBC276AB34}"/>
                    </a:ext>
                  </a:extLst>
                </p:cNvPr>
                <p:cNvSpPr/>
                <p:nvPr/>
              </p:nvSpPr>
              <p:spPr>
                <a:xfrm>
                  <a:off x="10785594" y="-475088"/>
                  <a:ext cx="869526" cy="646449"/>
                </a:xfrm>
                <a:custGeom>
                  <a:avLst/>
                  <a:gdLst>
                    <a:gd name="connsiteX0" fmla="*/ 44619 w 869526"/>
                    <a:gd name="connsiteY0" fmla="*/ 272651 h 646449"/>
                    <a:gd name="connsiteX1" fmla="*/ 869526 w 869526"/>
                    <a:gd name="connsiteY1" fmla="*/ 638229 h 646449"/>
                    <a:gd name="connsiteX2" fmla="*/ 22964 w 869526"/>
                    <a:gd name="connsiteY2" fmla="*/ 0 h 646449"/>
                    <a:gd name="connsiteX3" fmla="*/ 44619 w 869526"/>
                    <a:gd name="connsiteY3" fmla="*/ 272651 h 646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9526" h="646449">
                      <a:moveTo>
                        <a:pt x="44619" y="272651"/>
                      </a:moveTo>
                      <a:cubicBezTo>
                        <a:pt x="44619" y="272651"/>
                        <a:pt x="244940" y="711345"/>
                        <a:pt x="869526" y="638229"/>
                      </a:cubicBezTo>
                      <a:cubicBezTo>
                        <a:pt x="869526" y="638229"/>
                        <a:pt x="119432" y="636814"/>
                        <a:pt x="22964" y="0"/>
                      </a:cubicBezTo>
                      <a:cubicBezTo>
                        <a:pt x="22964" y="0"/>
                        <a:pt x="-41021" y="107079"/>
                        <a:pt x="44619" y="272651"/>
                      </a:cubicBez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 w="492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06" name="Freeform: Shape 305">
                  <a:extLst>
                    <a:ext uri="{FF2B5EF4-FFF2-40B4-BE49-F238E27FC236}">
                      <a16:creationId xmlns:a16="http://schemas.microsoft.com/office/drawing/2014/main" id="{B016543C-96D2-4BEF-8072-56405D39327E}"/>
                    </a:ext>
                  </a:extLst>
                </p:cNvPr>
                <p:cNvSpPr/>
                <p:nvPr/>
              </p:nvSpPr>
              <p:spPr>
                <a:xfrm>
                  <a:off x="12275938" y="-475088"/>
                  <a:ext cx="869526" cy="646449"/>
                </a:xfrm>
                <a:custGeom>
                  <a:avLst/>
                  <a:gdLst>
                    <a:gd name="connsiteX0" fmla="*/ 44620 w 869526"/>
                    <a:gd name="connsiteY0" fmla="*/ 272651 h 646449"/>
                    <a:gd name="connsiteX1" fmla="*/ 869526 w 869526"/>
                    <a:gd name="connsiteY1" fmla="*/ 638229 h 646449"/>
                    <a:gd name="connsiteX2" fmla="*/ 22964 w 869526"/>
                    <a:gd name="connsiteY2" fmla="*/ 0 h 646449"/>
                    <a:gd name="connsiteX3" fmla="*/ 44620 w 869526"/>
                    <a:gd name="connsiteY3" fmla="*/ 272651 h 646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9526" h="646449">
                      <a:moveTo>
                        <a:pt x="44620" y="272651"/>
                      </a:moveTo>
                      <a:cubicBezTo>
                        <a:pt x="44620" y="272651"/>
                        <a:pt x="244940" y="711345"/>
                        <a:pt x="869526" y="638229"/>
                      </a:cubicBezTo>
                      <a:cubicBezTo>
                        <a:pt x="869526" y="638229"/>
                        <a:pt x="119432" y="636814"/>
                        <a:pt x="22964" y="0"/>
                      </a:cubicBezTo>
                      <a:cubicBezTo>
                        <a:pt x="22964" y="0"/>
                        <a:pt x="-41021" y="107079"/>
                        <a:pt x="44620" y="272651"/>
                      </a:cubicBez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 w="492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307" name="Graphic 19">
              <a:extLst>
                <a:ext uri="{FF2B5EF4-FFF2-40B4-BE49-F238E27FC236}">
                  <a16:creationId xmlns:a16="http://schemas.microsoft.com/office/drawing/2014/main" id="{75FDF352-1C5A-444C-B41F-FB7CE5A85E3F}"/>
                </a:ext>
              </a:extLst>
            </p:cNvPr>
            <p:cNvGrpSpPr/>
            <p:nvPr/>
          </p:nvGrpSpPr>
          <p:grpSpPr>
            <a:xfrm>
              <a:off x="13887683" y="-760947"/>
              <a:ext cx="180140" cy="247178"/>
              <a:chOff x="13887683" y="-760947"/>
              <a:chExt cx="180140" cy="247178"/>
            </a:xfrm>
          </p:grpSpPr>
          <p:sp>
            <p:nvSpPr>
              <p:cNvPr id="308" name="Freeform: Shape 307">
                <a:extLst>
                  <a:ext uri="{FF2B5EF4-FFF2-40B4-BE49-F238E27FC236}">
                    <a16:creationId xmlns:a16="http://schemas.microsoft.com/office/drawing/2014/main" id="{4AE5E8D0-AF2F-4176-8AB9-8B247D1C09B7}"/>
                  </a:ext>
                </a:extLst>
              </p:cNvPr>
              <p:cNvSpPr/>
              <p:nvPr/>
            </p:nvSpPr>
            <p:spPr>
              <a:xfrm>
                <a:off x="13887683" y="-760947"/>
                <a:ext cx="180140" cy="247178"/>
              </a:xfrm>
              <a:custGeom>
                <a:avLst/>
                <a:gdLst>
                  <a:gd name="connsiteX0" fmla="*/ 180141 w 180140"/>
                  <a:gd name="connsiteY0" fmla="*/ 123589 h 247178"/>
                  <a:gd name="connsiteX1" fmla="*/ 90070 w 180140"/>
                  <a:gd name="connsiteY1" fmla="*/ 247178 h 247178"/>
                  <a:gd name="connsiteX2" fmla="*/ 0 w 180140"/>
                  <a:gd name="connsiteY2" fmla="*/ 123589 h 247178"/>
                  <a:gd name="connsiteX3" fmla="*/ 90070 w 180140"/>
                  <a:gd name="connsiteY3" fmla="*/ 0 h 247178"/>
                  <a:gd name="connsiteX4" fmla="*/ 180141 w 180140"/>
                  <a:gd name="connsiteY4" fmla="*/ 123589 h 2471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0140" h="247178">
                    <a:moveTo>
                      <a:pt x="180141" y="123589"/>
                    </a:moveTo>
                    <a:cubicBezTo>
                      <a:pt x="180141" y="191516"/>
                      <a:pt x="139781" y="247178"/>
                      <a:pt x="90070" y="247178"/>
                    </a:cubicBezTo>
                    <a:cubicBezTo>
                      <a:pt x="40359" y="247178"/>
                      <a:pt x="0" y="191988"/>
                      <a:pt x="0" y="123589"/>
                    </a:cubicBezTo>
                    <a:cubicBezTo>
                      <a:pt x="0" y="55191"/>
                      <a:pt x="40359" y="0"/>
                      <a:pt x="90070" y="0"/>
                    </a:cubicBezTo>
                    <a:cubicBezTo>
                      <a:pt x="139781" y="0"/>
                      <a:pt x="180141" y="55191"/>
                      <a:pt x="180141" y="123589"/>
                    </a:cubicBezTo>
                    <a:close/>
                  </a:path>
                </a:pathLst>
              </a:custGeom>
              <a:solidFill>
                <a:srgbClr val="000F50"/>
              </a:solidFill>
              <a:ln w="492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9" name="Freeform: Shape 308">
                <a:extLst>
                  <a:ext uri="{FF2B5EF4-FFF2-40B4-BE49-F238E27FC236}">
                    <a16:creationId xmlns:a16="http://schemas.microsoft.com/office/drawing/2014/main" id="{CCB7ABB9-A263-4C8E-B960-040E5454188F}"/>
                  </a:ext>
                </a:extLst>
              </p:cNvPr>
              <p:cNvSpPr/>
              <p:nvPr/>
            </p:nvSpPr>
            <p:spPr>
              <a:xfrm>
                <a:off x="13887683" y="-720379"/>
                <a:ext cx="121077" cy="166043"/>
              </a:xfrm>
              <a:custGeom>
                <a:avLst/>
                <a:gdLst>
                  <a:gd name="connsiteX0" fmla="*/ 121078 w 121077"/>
                  <a:gd name="connsiteY0" fmla="*/ 83022 h 166043"/>
                  <a:gd name="connsiteX1" fmla="*/ 60539 w 121077"/>
                  <a:gd name="connsiteY1" fmla="*/ 166043 h 166043"/>
                  <a:gd name="connsiteX2" fmla="*/ 0 w 121077"/>
                  <a:gd name="connsiteY2" fmla="*/ 83022 h 166043"/>
                  <a:gd name="connsiteX3" fmla="*/ 60539 w 121077"/>
                  <a:gd name="connsiteY3" fmla="*/ 0 h 166043"/>
                  <a:gd name="connsiteX4" fmla="*/ 121078 w 121077"/>
                  <a:gd name="connsiteY4" fmla="*/ 83022 h 166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1077" h="166043">
                    <a:moveTo>
                      <a:pt x="121078" y="83022"/>
                    </a:moveTo>
                    <a:cubicBezTo>
                      <a:pt x="121078" y="128778"/>
                      <a:pt x="94008" y="166043"/>
                      <a:pt x="60539" y="166043"/>
                    </a:cubicBezTo>
                    <a:cubicBezTo>
                      <a:pt x="27070" y="166043"/>
                      <a:pt x="0" y="128778"/>
                      <a:pt x="0" y="83022"/>
                    </a:cubicBezTo>
                    <a:cubicBezTo>
                      <a:pt x="0" y="37265"/>
                      <a:pt x="27070" y="0"/>
                      <a:pt x="60539" y="0"/>
                    </a:cubicBezTo>
                    <a:cubicBezTo>
                      <a:pt x="93515" y="0"/>
                      <a:pt x="121078" y="36794"/>
                      <a:pt x="121078" y="83022"/>
                    </a:cubicBezTo>
                    <a:close/>
                  </a:path>
                </a:pathLst>
              </a:custGeom>
              <a:solidFill>
                <a:srgbClr val="000408"/>
              </a:solidFill>
              <a:ln w="492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10" name="Graphic 19">
              <a:extLst>
                <a:ext uri="{FF2B5EF4-FFF2-40B4-BE49-F238E27FC236}">
                  <a16:creationId xmlns:a16="http://schemas.microsoft.com/office/drawing/2014/main" id="{AE70A4A2-6547-4F41-9620-D173D142EA3A}"/>
                </a:ext>
              </a:extLst>
            </p:cNvPr>
            <p:cNvGrpSpPr/>
            <p:nvPr/>
          </p:nvGrpSpPr>
          <p:grpSpPr>
            <a:xfrm>
              <a:off x="1555923" y="-760947"/>
              <a:ext cx="180145" cy="247178"/>
              <a:chOff x="1555923" y="-760947"/>
              <a:chExt cx="180145" cy="247178"/>
            </a:xfrm>
          </p:grpSpPr>
          <p:sp>
            <p:nvSpPr>
              <p:cNvPr id="311" name="Freeform: Shape 310">
                <a:extLst>
                  <a:ext uri="{FF2B5EF4-FFF2-40B4-BE49-F238E27FC236}">
                    <a16:creationId xmlns:a16="http://schemas.microsoft.com/office/drawing/2014/main" id="{E609A44A-1DC4-454F-9A9D-C7B7282C92AD}"/>
                  </a:ext>
                </a:extLst>
              </p:cNvPr>
              <p:cNvSpPr/>
              <p:nvPr/>
            </p:nvSpPr>
            <p:spPr>
              <a:xfrm>
                <a:off x="1555923" y="-760947"/>
                <a:ext cx="180145" cy="247178"/>
              </a:xfrm>
              <a:custGeom>
                <a:avLst/>
                <a:gdLst>
                  <a:gd name="connsiteX0" fmla="*/ 0 w 180145"/>
                  <a:gd name="connsiteY0" fmla="*/ 123589 h 247178"/>
                  <a:gd name="connsiteX1" fmla="*/ 90070 w 180145"/>
                  <a:gd name="connsiteY1" fmla="*/ 247178 h 247178"/>
                  <a:gd name="connsiteX2" fmla="*/ 180141 w 180145"/>
                  <a:gd name="connsiteY2" fmla="*/ 123589 h 247178"/>
                  <a:gd name="connsiteX3" fmla="*/ 90070 w 180145"/>
                  <a:gd name="connsiteY3" fmla="*/ 0 h 247178"/>
                  <a:gd name="connsiteX4" fmla="*/ 0 w 180145"/>
                  <a:gd name="connsiteY4" fmla="*/ 123589 h 2471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0145" h="247178">
                    <a:moveTo>
                      <a:pt x="0" y="123589"/>
                    </a:moveTo>
                    <a:cubicBezTo>
                      <a:pt x="0" y="191516"/>
                      <a:pt x="40359" y="247178"/>
                      <a:pt x="90070" y="247178"/>
                    </a:cubicBezTo>
                    <a:cubicBezTo>
                      <a:pt x="139781" y="247178"/>
                      <a:pt x="180141" y="191988"/>
                      <a:pt x="180141" y="123589"/>
                    </a:cubicBezTo>
                    <a:cubicBezTo>
                      <a:pt x="180633" y="55191"/>
                      <a:pt x="140273" y="0"/>
                      <a:pt x="90070" y="0"/>
                    </a:cubicBezTo>
                    <a:cubicBezTo>
                      <a:pt x="40359" y="0"/>
                      <a:pt x="0" y="55191"/>
                      <a:pt x="0" y="123589"/>
                    </a:cubicBezTo>
                    <a:close/>
                  </a:path>
                </a:pathLst>
              </a:custGeom>
              <a:solidFill>
                <a:srgbClr val="000F50"/>
              </a:solidFill>
              <a:ln w="492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2" name="Freeform: Shape 311">
                <a:extLst>
                  <a:ext uri="{FF2B5EF4-FFF2-40B4-BE49-F238E27FC236}">
                    <a16:creationId xmlns:a16="http://schemas.microsoft.com/office/drawing/2014/main" id="{3F01FDFE-23D1-4B93-A867-105D6EDBC643}"/>
                  </a:ext>
                </a:extLst>
              </p:cNvPr>
              <p:cNvSpPr/>
              <p:nvPr/>
            </p:nvSpPr>
            <p:spPr>
              <a:xfrm>
                <a:off x="1614985" y="-720379"/>
                <a:ext cx="121078" cy="166043"/>
              </a:xfrm>
              <a:custGeom>
                <a:avLst/>
                <a:gdLst>
                  <a:gd name="connsiteX0" fmla="*/ 0 w 121078"/>
                  <a:gd name="connsiteY0" fmla="*/ 83022 h 166043"/>
                  <a:gd name="connsiteX1" fmla="*/ 60539 w 121078"/>
                  <a:gd name="connsiteY1" fmla="*/ 166043 h 166043"/>
                  <a:gd name="connsiteX2" fmla="*/ 121078 w 121078"/>
                  <a:gd name="connsiteY2" fmla="*/ 83022 h 166043"/>
                  <a:gd name="connsiteX3" fmla="*/ 60539 w 121078"/>
                  <a:gd name="connsiteY3" fmla="*/ 0 h 166043"/>
                  <a:gd name="connsiteX4" fmla="*/ 0 w 121078"/>
                  <a:gd name="connsiteY4" fmla="*/ 83022 h 166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1078" h="166043">
                    <a:moveTo>
                      <a:pt x="0" y="83022"/>
                    </a:moveTo>
                    <a:cubicBezTo>
                      <a:pt x="0" y="128778"/>
                      <a:pt x="27070" y="166043"/>
                      <a:pt x="60539" y="166043"/>
                    </a:cubicBezTo>
                    <a:cubicBezTo>
                      <a:pt x="94008" y="166043"/>
                      <a:pt x="121078" y="128778"/>
                      <a:pt x="121078" y="83022"/>
                    </a:cubicBezTo>
                    <a:cubicBezTo>
                      <a:pt x="121078" y="37265"/>
                      <a:pt x="94008" y="0"/>
                      <a:pt x="60539" y="0"/>
                    </a:cubicBezTo>
                    <a:cubicBezTo>
                      <a:pt x="27070" y="0"/>
                      <a:pt x="0" y="36794"/>
                      <a:pt x="0" y="83022"/>
                    </a:cubicBezTo>
                    <a:close/>
                  </a:path>
                </a:pathLst>
              </a:custGeom>
              <a:solidFill>
                <a:srgbClr val="000408"/>
              </a:solidFill>
              <a:ln w="492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13" name="Graphic 19">
              <a:extLst>
                <a:ext uri="{FF2B5EF4-FFF2-40B4-BE49-F238E27FC236}">
                  <a16:creationId xmlns:a16="http://schemas.microsoft.com/office/drawing/2014/main" id="{83939990-22FA-4F3F-AD59-E3758C804494}"/>
                </a:ext>
              </a:extLst>
            </p:cNvPr>
            <p:cNvGrpSpPr/>
            <p:nvPr/>
          </p:nvGrpSpPr>
          <p:grpSpPr>
            <a:xfrm>
              <a:off x="1623844" y="-685472"/>
              <a:ext cx="12353908" cy="90569"/>
              <a:chOff x="1623844" y="-685472"/>
              <a:chExt cx="12353908" cy="90569"/>
            </a:xfrm>
          </p:grpSpPr>
          <p:sp>
            <p:nvSpPr>
              <p:cNvPr id="314" name="Freeform: Shape 313">
                <a:extLst>
                  <a:ext uri="{FF2B5EF4-FFF2-40B4-BE49-F238E27FC236}">
                    <a16:creationId xmlns:a16="http://schemas.microsoft.com/office/drawing/2014/main" id="{861A924A-1C1A-4904-AC41-083D4EC19844}"/>
                  </a:ext>
                </a:extLst>
              </p:cNvPr>
              <p:cNvSpPr/>
              <p:nvPr/>
            </p:nvSpPr>
            <p:spPr>
              <a:xfrm>
                <a:off x="1623844" y="-685472"/>
                <a:ext cx="12353908" cy="90569"/>
              </a:xfrm>
              <a:custGeom>
                <a:avLst/>
                <a:gdLst>
                  <a:gd name="connsiteX0" fmla="*/ 12302721 w 12353908"/>
                  <a:gd name="connsiteY0" fmla="*/ 90569 h 90569"/>
                  <a:gd name="connsiteX1" fmla="*/ 50695 w 12353908"/>
                  <a:gd name="connsiteY1" fmla="*/ 90569 h 90569"/>
                  <a:gd name="connsiteX2" fmla="*/ 0 w 12353908"/>
                  <a:gd name="connsiteY2" fmla="*/ 45285 h 90569"/>
                  <a:gd name="connsiteX3" fmla="*/ 50695 w 12353908"/>
                  <a:gd name="connsiteY3" fmla="*/ 0 h 90569"/>
                  <a:gd name="connsiteX4" fmla="*/ 12303214 w 12353908"/>
                  <a:gd name="connsiteY4" fmla="*/ 0 h 90569"/>
                  <a:gd name="connsiteX5" fmla="*/ 12353909 w 12353908"/>
                  <a:gd name="connsiteY5" fmla="*/ 45285 h 90569"/>
                  <a:gd name="connsiteX6" fmla="*/ 12302721 w 12353908"/>
                  <a:gd name="connsiteY6" fmla="*/ 90569 h 90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353908" h="90569">
                    <a:moveTo>
                      <a:pt x="12302721" y="90569"/>
                    </a:moveTo>
                    <a:lnTo>
                      <a:pt x="50695" y="90569"/>
                    </a:lnTo>
                    <a:cubicBezTo>
                      <a:pt x="22641" y="90569"/>
                      <a:pt x="0" y="70285"/>
                      <a:pt x="0" y="45285"/>
                    </a:cubicBezTo>
                    <a:cubicBezTo>
                      <a:pt x="0" y="20284"/>
                      <a:pt x="22641" y="0"/>
                      <a:pt x="50695" y="0"/>
                    </a:cubicBezTo>
                    <a:lnTo>
                      <a:pt x="12303214" y="0"/>
                    </a:lnTo>
                    <a:cubicBezTo>
                      <a:pt x="12331268" y="0"/>
                      <a:pt x="12353909" y="20284"/>
                      <a:pt x="12353909" y="45285"/>
                    </a:cubicBezTo>
                    <a:cubicBezTo>
                      <a:pt x="12353909" y="70285"/>
                      <a:pt x="12330776" y="90569"/>
                      <a:pt x="12302721" y="90569"/>
                    </a:cubicBezTo>
                    <a:close/>
                  </a:path>
                </a:pathLst>
              </a:custGeom>
              <a:solidFill>
                <a:srgbClr val="231F20"/>
              </a:solidFill>
              <a:ln w="492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5" name="Freeform: Shape 314">
                <a:extLst>
                  <a:ext uri="{FF2B5EF4-FFF2-40B4-BE49-F238E27FC236}">
                    <a16:creationId xmlns:a16="http://schemas.microsoft.com/office/drawing/2014/main" id="{88050885-F795-484E-A3E8-B99EC6C5E541}"/>
                  </a:ext>
                </a:extLst>
              </p:cNvPr>
              <p:cNvSpPr/>
              <p:nvPr/>
            </p:nvSpPr>
            <p:spPr>
              <a:xfrm>
                <a:off x="1651899" y="-675566"/>
                <a:ext cx="12275159" cy="40567"/>
              </a:xfrm>
              <a:custGeom>
                <a:avLst/>
                <a:gdLst>
                  <a:gd name="connsiteX0" fmla="*/ 12224464 w 12275159"/>
                  <a:gd name="connsiteY0" fmla="*/ 40567 h 40567"/>
                  <a:gd name="connsiteX1" fmla="*/ 50203 w 12275159"/>
                  <a:gd name="connsiteY1" fmla="*/ 40567 h 40567"/>
                  <a:gd name="connsiteX2" fmla="*/ 0 w 12275159"/>
                  <a:gd name="connsiteY2" fmla="*/ 20284 h 40567"/>
                  <a:gd name="connsiteX3" fmla="*/ 50203 w 12275159"/>
                  <a:gd name="connsiteY3" fmla="*/ 0 h 40567"/>
                  <a:gd name="connsiteX4" fmla="*/ 12224464 w 12275159"/>
                  <a:gd name="connsiteY4" fmla="*/ 0 h 40567"/>
                  <a:gd name="connsiteX5" fmla="*/ 12275159 w 12275159"/>
                  <a:gd name="connsiteY5" fmla="*/ 20284 h 40567"/>
                  <a:gd name="connsiteX6" fmla="*/ 12224464 w 12275159"/>
                  <a:gd name="connsiteY6" fmla="*/ 40567 h 40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275159" h="40567">
                    <a:moveTo>
                      <a:pt x="12224464" y="40567"/>
                    </a:moveTo>
                    <a:lnTo>
                      <a:pt x="50203" y="40567"/>
                    </a:lnTo>
                    <a:cubicBezTo>
                      <a:pt x="22148" y="40567"/>
                      <a:pt x="0" y="31605"/>
                      <a:pt x="0" y="20284"/>
                    </a:cubicBezTo>
                    <a:cubicBezTo>
                      <a:pt x="0" y="9434"/>
                      <a:pt x="22641" y="0"/>
                      <a:pt x="50203" y="0"/>
                    </a:cubicBezTo>
                    <a:lnTo>
                      <a:pt x="12224464" y="0"/>
                    </a:lnTo>
                    <a:cubicBezTo>
                      <a:pt x="12252518" y="0"/>
                      <a:pt x="12275159" y="8963"/>
                      <a:pt x="12275159" y="20284"/>
                    </a:cubicBezTo>
                    <a:cubicBezTo>
                      <a:pt x="12274666" y="31605"/>
                      <a:pt x="12252518" y="40567"/>
                      <a:pt x="12224464" y="40567"/>
                    </a:cubicBezTo>
                    <a:close/>
                  </a:path>
                </a:pathLst>
              </a:custGeom>
              <a:solidFill>
                <a:srgbClr val="48484A"/>
              </a:solidFill>
              <a:ln w="492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121" name="Picture 120">
            <a:extLst>
              <a:ext uri="{FF2B5EF4-FFF2-40B4-BE49-F238E27FC236}">
                <a16:creationId xmlns:a16="http://schemas.microsoft.com/office/drawing/2014/main" id="{6CF62AA6-957A-4BFF-B87A-EED5FFF0C9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7560" y="1092706"/>
            <a:ext cx="7010400" cy="943704"/>
          </a:xfrm>
          <a:prstGeom prst="rect">
            <a:avLst/>
          </a:prstGeom>
        </p:spPr>
      </p:pic>
      <p:pic>
        <p:nvPicPr>
          <p:cNvPr id="124" name="Picture 123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915218A0-2A4D-4353-8AE1-6CEEE1008CA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238" y="2760773"/>
            <a:ext cx="3772311" cy="3459209"/>
          </a:xfrm>
          <a:prstGeom prst="rect">
            <a:avLst/>
          </a:prstGeom>
        </p:spPr>
      </p:pic>
      <p:pic>
        <p:nvPicPr>
          <p:cNvPr id="125" name="Picture 124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22687031-7279-447A-B745-0E5443EA3E3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2269" y="2541330"/>
            <a:ext cx="2258112" cy="3507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300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664</TotalTime>
  <Words>397</Words>
  <Application>Microsoft Office PowerPoint</Application>
  <PresentationFormat>Widescreen</PresentationFormat>
  <Paragraphs>53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等线</vt:lpstr>
      <vt:lpstr>等线 Light</vt:lpstr>
      <vt:lpstr>微软雅黑</vt:lpstr>
      <vt:lpstr>Arial</vt:lpstr>
      <vt:lpstr>Calibri</vt:lpstr>
      <vt:lpstr>Calibri Light</vt:lpstr>
      <vt:lpstr>Gloria Hallelujah</vt:lpstr>
      <vt:lpstr>Open Sans</vt:lpstr>
      <vt:lpstr>Times New Roman</vt:lpstr>
      <vt:lpstr>Office 主题​​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Hoài Tú</cp:lastModifiedBy>
  <cp:revision>66</cp:revision>
  <dcterms:created xsi:type="dcterms:W3CDTF">2022-07-17T00:36:39Z</dcterms:created>
  <dcterms:modified xsi:type="dcterms:W3CDTF">2023-02-06T02:48:32Z</dcterms:modified>
</cp:coreProperties>
</file>