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heme/theme3.xml" ContentType="application/vnd.openxmlformats-officedocument.theme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notesSlides/notesSlide1.xml" ContentType="application/vnd.openxmlformats-officedocument.presentationml.notesSlide+xml"/>
  <Override PartName="/ppt/tags/tag135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9"/>
  </p:notesMasterIdLst>
  <p:sldIdLst>
    <p:sldId id="257" r:id="rId3"/>
    <p:sldId id="264" r:id="rId4"/>
    <p:sldId id="260" r:id="rId5"/>
    <p:sldId id="278" r:id="rId6"/>
    <p:sldId id="275" r:id="rId7"/>
    <p:sldId id="289" r:id="rId8"/>
    <p:sldId id="280" r:id="rId9"/>
    <p:sldId id="281" r:id="rId10"/>
    <p:sldId id="286" r:id="rId11"/>
    <p:sldId id="270" r:id="rId12"/>
    <p:sldId id="287" r:id="rId13"/>
    <p:sldId id="288" r:id="rId14"/>
    <p:sldId id="284" r:id="rId15"/>
    <p:sldId id="265" r:id="rId16"/>
    <p:sldId id="269" r:id="rId17"/>
    <p:sldId id="27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C4D0"/>
    <a:srgbClr val="EC5E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2" d="100"/>
          <a:sy n="82" d="100"/>
        </p:scale>
        <p:origin x="62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ng si" userId="f7666c311d02ea20" providerId="LiveId" clId="{548330D4-90A6-4092-AE3C-8C3C93D766DE}"/>
    <pc:docChg chg="delSld delMainMaster">
      <pc:chgData name="ong si" userId="f7666c311d02ea20" providerId="LiveId" clId="{548330D4-90A6-4092-AE3C-8C3C93D766DE}" dt="2026-01-16T15:25:55.634" v="0" actId="47"/>
      <pc:docMkLst>
        <pc:docMk/>
      </pc:docMkLst>
      <pc:sldChg chg="del">
        <pc:chgData name="ong si" userId="f7666c311d02ea20" providerId="LiveId" clId="{548330D4-90A6-4092-AE3C-8C3C93D766DE}" dt="2026-01-16T15:25:55.634" v="0" actId="47"/>
        <pc:sldMkLst>
          <pc:docMk/>
          <pc:sldMk cId="1533357688" sldId="290"/>
        </pc:sldMkLst>
      </pc:sldChg>
      <pc:sldMasterChg chg="del delSldLayout">
        <pc:chgData name="ong si" userId="f7666c311d02ea20" providerId="LiveId" clId="{548330D4-90A6-4092-AE3C-8C3C93D766DE}" dt="2026-01-16T15:25:55.634" v="0" actId="47"/>
        <pc:sldMasterMkLst>
          <pc:docMk/>
          <pc:sldMasterMk cId="464768918" sldId="2147483684"/>
        </pc:sldMasterMkLst>
        <pc:sldLayoutChg chg="del">
          <pc:chgData name="ong si" userId="f7666c311d02ea20" providerId="LiveId" clId="{548330D4-90A6-4092-AE3C-8C3C93D766DE}" dt="2026-01-16T15:25:55.634" v="0" actId="47"/>
          <pc:sldLayoutMkLst>
            <pc:docMk/>
            <pc:sldMasterMk cId="464768918" sldId="2147483684"/>
            <pc:sldLayoutMk cId="2516165224" sldId="2147483685"/>
          </pc:sldLayoutMkLst>
        </pc:sldLayoutChg>
        <pc:sldLayoutChg chg="del">
          <pc:chgData name="ong si" userId="f7666c311d02ea20" providerId="LiveId" clId="{548330D4-90A6-4092-AE3C-8C3C93D766DE}" dt="2026-01-16T15:25:55.634" v="0" actId="47"/>
          <pc:sldLayoutMkLst>
            <pc:docMk/>
            <pc:sldMasterMk cId="464768918" sldId="2147483684"/>
            <pc:sldLayoutMk cId="1832518942" sldId="2147483686"/>
          </pc:sldLayoutMkLst>
        </pc:sldLayoutChg>
        <pc:sldLayoutChg chg="del">
          <pc:chgData name="ong si" userId="f7666c311d02ea20" providerId="LiveId" clId="{548330D4-90A6-4092-AE3C-8C3C93D766DE}" dt="2026-01-16T15:25:55.634" v="0" actId="47"/>
          <pc:sldLayoutMkLst>
            <pc:docMk/>
            <pc:sldMasterMk cId="464768918" sldId="2147483684"/>
            <pc:sldLayoutMk cId="4006254120" sldId="2147483687"/>
          </pc:sldLayoutMkLst>
        </pc:sldLayoutChg>
        <pc:sldLayoutChg chg="del">
          <pc:chgData name="ong si" userId="f7666c311d02ea20" providerId="LiveId" clId="{548330D4-90A6-4092-AE3C-8C3C93D766DE}" dt="2026-01-16T15:25:55.634" v="0" actId="47"/>
          <pc:sldLayoutMkLst>
            <pc:docMk/>
            <pc:sldMasterMk cId="464768918" sldId="2147483684"/>
            <pc:sldLayoutMk cId="2838414992" sldId="2147483688"/>
          </pc:sldLayoutMkLst>
        </pc:sldLayoutChg>
        <pc:sldLayoutChg chg="del">
          <pc:chgData name="ong si" userId="f7666c311d02ea20" providerId="LiveId" clId="{548330D4-90A6-4092-AE3C-8C3C93D766DE}" dt="2026-01-16T15:25:55.634" v="0" actId="47"/>
          <pc:sldLayoutMkLst>
            <pc:docMk/>
            <pc:sldMasterMk cId="464768918" sldId="2147483684"/>
            <pc:sldLayoutMk cId="1701149266" sldId="2147483689"/>
          </pc:sldLayoutMkLst>
        </pc:sldLayoutChg>
        <pc:sldLayoutChg chg="del">
          <pc:chgData name="ong si" userId="f7666c311d02ea20" providerId="LiveId" clId="{548330D4-90A6-4092-AE3C-8C3C93D766DE}" dt="2026-01-16T15:25:55.634" v="0" actId="47"/>
          <pc:sldLayoutMkLst>
            <pc:docMk/>
            <pc:sldMasterMk cId="464768918" sldId="2147483684"/>
            <pc:sldLayoutMk cId="1313891698" sldId="2147483690"/>
          </pc:sldLayoutMkLst>
        </pc:sldLayoutChg>
        <pc:sldLayoutChg chg="del">
          <pc:chgData name="ong si" userId="f7666c311d02ea20" providerId="LiveId" clId="{548330D4-90A6-4092-AE3C-8C3C93D766DE}" dt="2026-01-16T15:25:55.634" v="0" actId="47"/>
          <pc:sldLayoutMkLst>
            <pc:docMk/>
            <pc:sldMasterMk cId="464768918" sldId="2147483684"/>
            <pc:sldLayoutMk cId="2363967586" sldId="2147483691"/>
          </pc:sldLayoutMkLst>
        </pc:sldLayoutChg>
        <pc:sldLayoutChg chg="del">
          <pc:chgData name="ong si" userId="f7666c311d02ea20" providerId="LiveId" clId="{548330D4-90A6-4092-AE3C-8C3C93D766DE}" dt="2026-01-16T15:25:55.634" v="0" actId="47"/>
          <pc:sldLayoutMkLst>
            <pc:docMk/>
            <pc:sldMasterMk cId="464768918" sldId="2147483684"/>
            <pc:sldLayoutMk cId="3813087524" sldId="2147483692"/>
          </pc:sldLayoutMkLst>
        </pc:sldLayoutChg>
        <pc:sldLayoutChg chg="del">
          <pc:chgData name="ong si" userId="f7666c311d02ea20" providerId="LiveId" clId="{548330D4-90A6-4092-AE3C-8C3C93D766DE}" dt="2026-01-16T15:25:55.634" v="0" actId="47"/>
          <pc:sldLayoutMkLst>
            <pc:docMk/>
            <pc:sldMasterMk cId="464768918" sldId="2147483684"/>
            <pc:sldLayoutMk cId="2778726004" sldId="2147483693"/>
          </pc:sldLayoutMkLst>
        </pc:sldLayoutChg>
        <pc:sldLayoutChg chg="del">
          <pc:chgData name="ong si" userId="f7666c311d02ea20" providerId="LiveId" clId="{548330D4-90A6-4092-AE3C-8C3C93D766DE}" dt="2026-01-16T15:25:55.634" v="0" actId="47"/>
          <pc:sldLayoutMkLst>
            <pc:docMk/>
            <pc:sldMasterMk cId="464768918" sldId="2147483684"/>
            <pc:sldLayoutMk cId="484452118" sldId="2147483694"/>
          </pc:sldLayoutMkLst>
        </pc:sldLayoutChg>
        <pc:sldLayoutChg chg="del">
          <pc:chgData name="ong si" userId="f7666c311d02ea20" providerId="LiveId" clId="{548330D4-90A6-4092-AE3C-8C3C93D766DE}" dt="2026-01-16T15:25:55.634" v="0" actId="47"/>
          <pc:sldLayoutMkLst>
            <pc:docMk/>
            <pc:sldMasterMk cId="464768918" sldId="2147483684"/>
            <pc:sldLayoutMk cId="2695804285" sldId="2147483695"/>
          </pc:sldLayoutMkLst>
        </pc:sldLayoutChg>
        <pc:sldLayoutChg chg="del">
          <pc:chgData name="ong si" userId="f7666c311d02ea20" providerId="LiveId" clId="{548330D4-90A6-4092-AE3C-8C3C93D766DE}" dt="2026-01-16T15:25:55.634" v="0" actId="47"/>
          <pc:sldLayoutMkLst>
            <pc:docMk/>
            <pc:sldMasterMk cId="464768918" sldId="2147483684"/>
            <pc:sldLayoutMk cId="3152642266" sldId="214748369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FF28B2-CD64-4678-83B4-BD7CDFD7201E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2E5D42-8DAC-4498-ACC1-0E0502166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627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2061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73.xml"/><Relationship Id="rId4" Type="http://schemas.openxmlformats.org/officeDocument/2006/relationships/tags" Target="../tags/tag7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78.xml"/><Relationship Id="rId4" Type="http://schemas.openxmlformats.org/officeDocument/2006/relationships/tags" Target="../tags/tag77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83.xml"/><Relationship Id="rId4" Type="http://schemas.openxmlformats.org/officeDocument/2006/relationships/tags" Target="../tags/tag8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4" Type="http://schemas.openxmlformats.org/officeDocument/2006/relationships/tags" Target="../tags/tag87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97.xml"/><Relationship Id="rId3" Type="http://schemas.openxmlformats.org/officeDocument/2006/relationships/tags" Target="../tags/tag92.xml"/><Relationship Id="rId7" Type="http://schemas.openxmlformats.org/officeDocument/2006/relationships/tags" Target="../tags/tag96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tags" Target="../tags/tag95.xml"/><Relationship Id="rId5" Type="http://schemas.openxmlformats.org/officeDocument/2006/relationships/tags" Target="../tags/tag94.xml"/><Relationship Id="rId4" Type="http://schemas.openxmlformats.org/officeDocument/2006/relationships/tags" Target="../tags/tag93.xml"/><Relationship Id="rId9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0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107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tags" Target="../tags/tag110.xml"/><Relationship Id="rId5" Type="http://schemas.openxmlformats.org/officeDocument/2006/relationships/tags" Target="../tags/tag109.xml"/><Relationship Id="rId4" Type="http://schemas.openxmlformats.org/officeDocument/2006/relationships/tags" Target="../tags/tag108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15.xml"/><Relationship Id="rId4" Type="http://schemas.openxmlformats.org/officeDocument/2006/relationships/tags" Target="../tags/tag11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1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24.xml"/><Relationship Id="rId4" Type="http://schemas.openxmlformats.org/officeDocument/2006/relationships/tags" Target="../tags/tag12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2026/1/16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406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2026/1/16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85056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2026/1/16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88042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2026/1/16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246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2026/1/16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308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2026/1/16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268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2026/1/16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610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2026/1/16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683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2026/1/16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44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2026/1/16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892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D9D74-47D9-4702-A33C-335B63B48DBF}" type="datetimeFigureOut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2026/1/16</a:t>
            </a:fld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BC47A4-756D-490B-A52F-7D9E2C9FC05F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28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  <a:lvl6pPr marL="22860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2026/1/16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829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2026/1/16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237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2026/1/16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1740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2026/1/16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67075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2026/1/16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568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2026/1/16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391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2026/1/16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820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2026/1/16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731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2026/1/16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836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D9D74-47D9-4702-A33C-335B63B48DBF}" type="datetimeFigureOut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2026/1/16</a:t>
            </a:fld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BC47A4-756D-490B-A52F-7D9E2C9FC05F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45676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2026/1/16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556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63.xml"/><Relationship Id="rId18" Type="http://schemas.openxmlformats.org/officeDocument/2006/relationships/tags" Target="../tags/tag68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tags" Target="../tags/tag67.xml"/><Relationship Id="rId2" Type="http://schemas.openxmlformats.org/officeDocument/2006/relationships/slideLayout" Target="../slideLayouts/slideLayout13.xml"/><Relationship Id="rId16" Type="http://schemas.openxmlformats.org/officeDocument/2006/relationships/tags" Target="../tags/tag66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65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2026/1/16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1819482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2026/1/16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4028880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1.xml"/><Relationship Id="rId6" Type="http://schemas.openxmlformats.org/officeDocument/2006/relationships/image" Target="../media/image21.png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2.xml"/><Relationship Id="rId6" Type="http://schemas.openxmlformats.org/officeDocument/2006/relationships/image" Target="../media/image21.png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3.xml"/><Relationship Id="rId6" Type="http://schemas.openxmlformats.org/officeDocument/2006/relationships/image" Target="../media/image21.png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4.xml"/><Relationship Id="rId5" Type="http://schemas.openxmlformats.org/officeDocument/2006/relationships/image" Target="../media/image23.jpe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6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7.x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8.xml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9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0.xml"/><Relationship Id="rId6" Type="http://schemas.openxmlformats.org/officeDocument/2006/relationships/image" Target="../media/image21.png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1">
            <a:extLst>
              <a:ext uri="{FF2B5EF4-FFF2-40B4-BE49-F238E27FC236}">
                <a16:creationId xmlns:a16="http://schemas.microsoft.com/office/drawing/2014/main" id="{7FA83EA8-EFE2-6A5A-76DB-8CC29E9F8F6C}"/>
              </a:ext>
            </a:extLst>
          </p:cNvPr>
          <p:cNvSpPr/>
          <p:nvPr/>
        </p:nvSpPr>
        <p:spPr>
          <a:xfrm>
            <a:off x="-138186" y="1688122"/>
            <a:ext cx="12406386" cy="5169877"/>
          </a:xfrm>
          <a:custGeom>
            <a:avLst/>
            <a:gdLst>
              <a:gd name="connsiteX0" fmla="*/ 9376863 w 12192000"/>
              <a:gd name="connsiteY0" fmla="*/ 1462271 h 5753100"/>
              <a:gd name="connsiteX1" fmla="*/ 9373093 w 12192000"/>
              <a:gd name="connsiteY1" fmla="*/ 1499671 h 5753100"/>
              <a:gd name="connsiteX2" fmla="*/ 9385406 w 12192000"/>
              <a:gd name="connsiteY2" fmla="*/ 1493740 h 5753100"/>
              <a:gd name="connsiteX3" fmla="*/ 9428009 w 12192000"/>
              <a:gd name="connsiteY3" fmla="*/ 1478147 h 5753100"/>
              <a:gd name="connsiteX4" fmla="*/ 414342 w 12192000"/>
              <a:gd name="connsiteY4" fmla="*/ 0 h 5753100"/>
              <a:gd name="connsiteX5" fmla="*/ 1052516 w 12192000"/>
              <a:gd name="connsiteY5" fmla="*/ 638175 h 5753100"/>
              <a:gd name="connsiteX6" fmla="*/ 1049618 w 12192000"/>
              <a:gd name="connsiteY6" fmla="*/ 666928 h 5753100"/>
              <a:gd name="connsiteX7" fmla="*/ 1116687 w 12192000"/>
              <a:gd name="connsiteY7" fmla="*/ 646109 h 5753100"/>
              <a:gd name="connsiteX8" fmla="*/ 1195392 w 12192000"/>
              <a:gd name="connsiteY8" fmla="*/ 638175 h 5753100"/>
              <a:gd name="connsiteX9" fmla="*/ 1471535 w 12192000"/>
              <a:gd name="connsiteY9" fmla="*/ 752557 h 5753100"/>
              <a:gd name="connsiteX10" fmla="*/ 1516993 w 12192000"/>
              <a:gd name="connsiteY10" fmla="*/ 807654 h 5753100"/>
              <a:gd name="connsiteX11" fmla="*/ 1546368 w 12192000"/>
              <a:gd name="connsiteY11" fmla="*/ 753535 h 5753100"/>
              <a:gd name="connsiteX12" fmla="*/ 2533654 w 12192000"/>
              <a:gd name="connsiteY12" fmla="*/ 228600 h 5753100"/>
              <a:gd name="connsiteX13" fmla="*/ 3700090 w 12192000"/>
              <a:gd name="connsiteY13" fmla="*/ 1179272 h 5753100"/>
              <a:gd name="connsiteX14" fmla="*/ 3721203 w 12192000"/>
              <a:gd name="connsiteY14" fmla="*/ 1388700 h 5753100"/>
              <a:gd name="connsiteX15" fmla="*/ 3770421 w 12192000"/>
              <a:gd name="connsiteY15" fmla="*/ 1395271 h 5753100"/>
              <a:gd name="connsiteX16" fmla="*/ 3785548 w 12192000"/>
              <a:gd name="connsiteY16" fmla="*/ 1377801 h 5753100"/>
              <a:gd name="connsiteX17" fmla="*/ 4048127 w 12192000"/>
              <a:gd name="connsiteY17" fmla="*/ 1276350 h 5753100"/>
              <a:gd name="connsiteX18" fmla="*/ 4266474 w 12192000"/>
              <a:gd name="connsiteY18" fmla="*/ 1343045 h 5753100"/>
              <a:gd name="connsiteX19" fmla="*/ 4301481 w 12192000"/>
              <a:gd name="connsiteY19" fmla="*/ 1371928 h 5753100"/>
              <a:gd name="connsiteX20" fmla="*/ 4326469 w 12192000"/>
              <a:gd name="connsiteY20" fmla="*/ 1248165 h 5753100"/>
              <a:gd name="connsiteX21" fmla="*/ 4686303 w 12192000"/>
              <a:gd name="connsiteY21" fmla="*/ 1009650 h 5753100"/>
              <a:gd name="connsiteX22" fmla="*/ 4904651 w 12192000"/>
              <a:gd name="connsiteY22" fmla="*/ 1076345 h 5753100"/>
              <a:gd name="connsiteX23" fmla="*/ 4943944 w 12192000"/>
              <a:gd name="connsiteY23" fmla="*/ 1108767 h 5753100"/>
              <a:gd name="connsiteX24" fmla="*/ 4933952 w 12192000"/>
              <a:gd name="connsiteY24" fmla="*/ 1009650 h 5753100"/>
              <a:gd name="connsiteX25" fmla="*/ 5572127 w 12192000"/>
              <a:gd name="connsiteY25" fmla="*/ 371475 h 5753100"/>
              <a:gd name="connsiteX26" fmla="*/ 6160150 w 12192000"/>
              <a:gd name="connsiteY26" fmla="*/ 761243 h 5753100"/>
              <a:gd name="connsiteX27" fmla="*/ 6170212 w 12192000"/>
              <a:gd name="connsiteY27" fmla="*/ 793663 h 5753100"/>
              <a:gd name="connsiteX28" fmla="*/ 6284838 w 12192000"/>
              <a:gd name="connsiteY28" fmla="*/ 699089 h 5753100"/>
              <a:gd name="connsiteX29" fmla="*/ 6796088 w 12192000"/>
              <a:gd name="connsiteY29" fmla="*/ 542924 h 5753100"/>
              <a:gd name="connsiteX30" fmla="*/ 7691912 w 12192000"/>
              <a:gd name="connsiteY30" fmla="*/ 1273041 h 5753100"/>
              <a:gd name="connsiteX31" fmla="*/ 7696549 w 12192000"/>
              <a:gd name="connsiteY31" fmla="*/ 1319031 h 5753100"/>
              <a:gd name="connsiteX32" fmla="*/ 7753739 w 12192000"/>
              <a:gd name="connsiteY32" fmla="*/ 1287989 h 5753100"/>
              <a:gd name="connsiteX33" fmla="*/ 7905749 w 12192000"/>
              <a:gd name="connsiteY33" fmla="*/ 1257300 h 5753100"/>
              <a:gd name="connsiteX34" fmla="*/ 8057760 w 12192000"/>
              <a:gd name="connsiteY34" fmla="*/ 1287989 h 5753100"/>
              <a:gd name="connsiteX35" fmla="*/ 8116690 w 12192000"/>
              <a:gd name="connsiteY35" fmla="*/ 1319975 h 5753100"/>
              <a:gd name="connsiteX36" fmla="*/ 8151164 w 12192000"/>
              <a:gd name="connsiteY36" fmla="*/ 1208917 h 5753100"/>
              <a:gd name="connsiteX37" fmla="*/ 8739187 w 12192000"/>
              <a:gd name="connsiteY37" fmla="*/ 819149 h 5753100"/>
              <a:gd name="connsiteX38" fmla="*/ 8867802 w 12192000"/>
              <a:gd name="connsiteY38" fmla="*/ 832114 h 5753100"/>
              <a:gd name="connsiteX39" fmla="*/ 8963522 w 12192000"/>
              <a:gd name="connsiteY39" fmla="*/ 861828 h 5753100"/>
              <a:gd name="connsiteX40" fmla="*/ 8975988 w 12192000"/>
              <a:gd name="connsiteY40" fmla="*/ 738160 h 5753100"/>
              <a:gd name="connsiteX41" fmla="*/ 9601198 w 12192000"/>
              <a:gd name="connsiteY41" fmla="*/ 228600 h 5753100"/>
              <a:gd name="connsiteX42" fmla="*/ 10030293 w 12192000"/>
              <a:gd name="connsiteY42" fmla="*/ 394387 h 5753100"/>
              <a:gd name="connsiteX43" fmla="*/ 10091844 w 12192000"/>
              <a:gd name="connsiteY43" fmla="*/ 458948 h 5753100"/>
              <a:gd name="connsiteX44" fmla="*/ 10113318 w 12192000"/>
              <a:gd name="connsiteY44" fmla="*/ 389769 h 5753100"/>
              <a:gd name="connsiteX45" fmla="*/ 10701342 w 12192000"/>
              <a:gd name="connsiteY45" fmla="*/ 0 h 5753100"/>
              <a:gd name="connsiteX46" fmla="*/ 11339516 w 12192000"/>
              <a:gd name="connsiteY46" fmla="*/ 638175 h 5753100"/>
              <a:gd name="connsiteX47" fmla="*/ 11336618 w 12192000"/>
              <a:gd name="connsiteY47" fmla="*/ 666928 h 5753100"/>
              <a:gd name="connsiteX48" fmla="*/ 11403687 w 12192000"/>
              <a:gd name="connsiteY48" fmla="*/ 646109 h 5753100"/>
              <a:gd name="connsiteX49" fmla="*/ 11482391 w 12192000"/>
              <a:gd name="connsiteY49" fmla="*/ 638175 h 5753100"/>
              <a:gd name="connsiteX50" fmla="*/ 11758534 w 12192000"/>
              <a:gd name="connsiteY50" fmla="*/ 752557 h 5753100"/>
              <a:gd name="connsiteX51" fmla="*/ 11803993 w 12192000"/>
              <a:gd name="connsiteY51" fmla="*/ 807654 h 5753100"/>
              <a:gd name="connsiteX52" fmla="*/ 11833368 w 12192000"/>
              <a:gd name="connsiteY52" fmla="*/ 753535 h 5753100"/>
              <a:gd name="connsiteX53" fmla="*/ 12131415 w 12192000"/>
              <a:gd name="connsiteY53" fmla="*/ 448264 h 5753100"/>
              <a:gd name="connsiteX54" fmla="*/ 12192000 w 12192000"/>
              <a:gd name="connsiteY54" fmla="*/ 410454 h 5753100"/>
              <a:gd name="connsiteX55" fmla="*/ 12192000 w 12192000"/>
              <a:gd name="connsiteY55" fmla="*/ 5753100 h 5753100"/>
              <a:gd name="connsiteX56" fmla="*/ 0 w 12192000"/>
              <a:gd name="connsiteY56" fmla="*/ 5753100 h 5753100"/>
              <a:gd name="connsiteX57" fmla="*/ 0 w 12192000"/>
              <a:gd name="connsiteY57" fmla="*/ 156459 h 5753100"/>
              <a:gd name="connsiteX58" fmla="*/ 57533 w 12192000"/>
              <a:gd name="connsiteY58" fmla="*/ 108990 h 5753100"/>
              <a:gd name="connsiteX59" fmla="*/ 414342 w 12192000"/>
              <a:gd name="connsiteY59" fmla="*/ 0 h 575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2192000" h="5753100">
                <a:moveTo>
                  <a:pt x="9376863" y="1462271"/>
                </a:moveTo>
                <a:lnTo>
                  <a:pt x="9373093" y="1499671"/>
                </a:lnTo>
                <a:lnTo>
                  <a:pt x="9385406" y="1493740"/>
                </a:lnTo>
                <a:lnTo>
                  <a:pt x="9428009" y="1478147"/>
                </a:lnTo>
                <a:close/>
                <a:moveTo>
                  <a:pt x="414342" y="0"/>
                </a:moveTo>
                <a:cubicBezTo>
                  <a:pt x="766795" y="0"/>
                  <a:pt x="1052516" y="285721"/>
                  <a:pt x="1052516" y="638175"/>
                </a:cubicBezTo>
                <a:lnTo>
                  <a:pt x="1049618" y="666928"/>
                </a:lnTo>
                <a:lnTo>
                  <a:pt x="1116687" y="646109"/>
                </a:lnTo>
                <a:cubicBezTo>
                  <a:pt x="1142109" y="640907"/>
                  <a:pt x="1168431" y="638175"/>
                  <a:pt x="1195392" y="638175"/>
                </a:cubicBezTo>
                <a:cubicBezTo>
                  <a:pt x="1303232" y="638175"/>
                  <a:pt x="1400863" y="681886"/>
                  <a:pt x="1471535" y="752557"/>
                </a:cubicBezTo>
                <a:lnTo>
                  <a:pt x="1516993" y="807654"/>
                </a:lnTo>
                <a:lnTo>
                  <a:pt x="1546368" y="753535"/>
                </a:lnTo>
                <a:cubicBezTo>
                  <a:pt x="1760333" y="436827"/>
                  <a:pt x="2122677" y="228600"/>
                  <a:pt x="2533654" y="228600"/>
                </a:cubicBezTo>
                <a:cubicBezTo>
                  <a:pt x="3109023" y="228600"/>
                  <a:pt x="3589069" y="636725"/>
                  <a:pt x="3700090" y="1179272"/>
                </a:cubicBezTo>
                <a:lnTo>
                  <a:pt x="3721203" y="1388700"/>
                </a:lnTo>
                <a:lnTo>
                  <a:pt x="3770421" y="1395271"/>
                </a:lnTo>
                <a:lnTo>
                  <a:pt x="3785548" y="1377801"/>
                </a:lnTo>
                <a:cubicBezTo>
                  <a:pt x="3854899" y="1314768"/>
                  <a:pt x="3947026" y="1276350"/>
                  <a:pt x="4048127" y="1276350"/>
                </a:cubicBezTo>
                <a:cubicBezTo>
                  <a:pt x="4129006" y="1276350"/>
                  <a:pt x="4204147" y="1300937"/>
                  <a:pt x="4266474" y="1343045"/>
                </a:cubicBezTo>
                <a:lnTo>
                  <a:pt x="4301481" y="1371928"/>
                </a:lnTo>
                <a:lnTo>
                  <a:pt x="4326469" y="1248165"/>
                </a:lnTo>
                <a:cubicBezTo>
                  <a:pt x="4385752" y="1108000"/>
                  <a:pt x="4524544" y="1009650"/>
                  <a:pt x="4686303" y="1009650"/>
                </a:cubicBezTo>
                <a:cubicBezTo>
                  <a:pt x="4767183" y="1009650"/>
                  <a:pt x="4842321" y="1034237"/>
                  <a:pt x="4904651" y="1076345"/>
                </a:cubicBezTo>
                <a:lnTo>
                  <a:pt x="4943944" y="1108767"/>
                </a:lnTo>
                <a:lnTo>
                  <a:pt x="4933952" y="1009650"/>
                </a:lnTo>
                <a:cubicBezTo>
                  <a:pt x="4933952" y="657196"/>
                  <a:pt x="5219673" y="371475"/>
                  <a:pt x="5572127" y="371475"/>
                </a:cubicBezTo>
                <a:cubicBezTo>
                  <a:pt x="5836466" y="371475"/>
                  <a:pt x="6063269" y="532193"/>
                  <a:pt x="6160150" y="761243"/>
                </a:cubicBezTo>
                <a:lnTo>
                  <a:pt x="6170212" y="793663"/>
                </a:lnTo>
                <a:lnTo>
                  <a:pt x="6284838" y="699089"/>
                </a:lnTo>
                <a:cubicBezTo>
                  <a:pt x="6430777" y="600494"/>
                  <a:pt x="6606710" y="542924"/>
                  <a:pt x="6796088" y="542924"/>
                </a:cubicBezTo>
                <a:cubicBezTo>
                  <a:pt x="7237973" y="542924"/>
                  <a:pt x="7606648" y="856364"/>
                  <a:pt x="7691912" y="1273041"/>
                </a:cubicBezTo>
                <a:lnTo>
                  <a:pt x="7696549" y="1319031"/>
                </a:lnTo>
                <a:lnTo>
                  <a:pt x="7753739" y="1287989"/>
                </a:lnTo>
                <a:cubicBezTo>
                  <a:pt x="7800461" y="1268228"/>
                  <a:pt x="7851828" y="1257300"/>
                  <a:pt x="7905749" y="1257300"/>
                </a:cubicBezTo>
                <a:cubicBezTo>
                  <a:pt x="7959670" y="1257300"/>
                  <a:pt x="8011037" y="1268228"/>
                  <a:pt x="8057760" y="1287989"/>
                </a:cubicBezTo>
                <a:lnTo>
                  <a:pt x="8116690" y="1319975"/>
                </a:lnTo>
                <a:lnTo>
                  <a:pt x="8151164" y="1208917"/>
                </a:lnTo>
                <a:cubicBezTo>
                  <a:pt x="8248043" y="979867"/>
                  <a:pt x="8474846" y="819149"/>
                  <a:pt x="8739187" y="819149"/>
                </a:cubicBezTo>
                <a:cubicBezTo>
                  <a:pt x="8783244" y="819149"/>
                  <a:pt x="8826259" y="823613"/>
                  <a:pt x="8867802" y="832114"/>
                </a:cubicBezTo>
                <a:lnTo>
                  <a:pt x="8963522" y="861828"/>
                </a:lnTo>
                <a:lnTo>
                  <a:pt x="8975988" y="738160"/>
                </a:lnTo>
                <a:cubicBezTo>
                  <a:pt x="9035496" y="447355"/>
                  <a:pt x="9292802" y="228600"/>
                  <a:pt x="9601198" y="228600"/>
                </a:cubicBezTo>
                <a:cubicBezTo>
                  <a:pt x="9766412" y="228600"/>
                  <a:pt x="9916961" y="291381"/>
                  <a:pt x="10030293" y="394387"/>
                </a:cubicBezTo>
                <a:lnTo>
                  <a:pt x="10091844" y="458948"/>
                </a:lnTo>
                <a:lnTo>
                  <a:pt x="10113318" y="389769"/>
                </a:lnTo>
                <a:cubicBezTo>
                  <a:pt x="10210199" y="160718"/>
                  <a:pt x="10437002" y="0"/>
                  <a:pt x="10701342" y="0"/>
                </a:cubicBezTo>
                <a:cubicBezTo>
                  <a:pt x="11053795" y="0"/>
                  <a:pt x="11339516" y="285721"/>
                  <a:pt x="11339516" y="638175"/>
                </a:cubicBezTo>
                <a:lnTo>
                  <a:pt x="11336618" y="666928"/>
                </a:lnTo>
                <a:lnTo>
                  <a:pt x="11403687" y="646109"/>
                </a:lnTo>
                <a:cubicBezTo>
                  <a:pt x="11429109" y="640907"/>
                  <a:pt x="11455431" y="638175"/>
                  <a:pt x="11482391" y="638175"/>
                </a:cubicBezTo>
                <a:cubicBezTo>
                  <a:pt x="11590232" y="638175"/>
                  <a:pt x="11687863" y="681886"/>
                  <a:pt x="11758534" y="752557"/>
                </a:cubicBezTo>
                <a:lnTo>
                  <a:pt x="11803993" y="807654"/>
                </a:lnTo>
                <a:lnTo>
                  <a:pt x="11833368" y="753535"/>
                </a:lnTo>
                <a:cubicBezTo>
                  <a:pt x="11913605" y="634770"/>
                  <a:pt x="12014707" y="531259"/>
                  <a:pt x="12131415" y="448264"/>
                </a:cubicBezTo>
                <a:lnTo>
                  <a:pt x="12192000" y="410454"/>
                </a:lnTo>
                <a:lnTo>
                  <a:pt x="12192000" y="5753100"/>
                </a:lnTo>
                <a:lnTo>
                  <a:pt x="0" y="5753100"/>
                </a:lnTo>
                <a:lnTo>
                  <a:pt x="0" y="156459"/>
                </a:lnTo>
                <a:lnTo>
                  <a:pt x="57533" y="108990"/>
                </a:lnTo>
                <a:cubicBezTo>
                  <a:pt x="159386" y="40180"/>
                  <a:pt x="282172" y="0"/>
                  <a:pt x="414342" y="0"/>
                </a:cubicBezTo>
                <a:close/>
              </a:path>
            </a:pathLst>
          </a:custGeom>
          <a:solidFill>
            <a:schemeClr val="bg2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705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id-ID" sz="1487" b="0" i="0" u="none" strike="noStrike" kern="0" cap="none" spc="0" normalizeH="0" baseline="0" noProof="0">
              <a:ln>
                <a:noFill/>
              </a:ln>
              <a:solidFill>
                <a:srgbClr val="FFB64C"/>
              </a:solidFill>
              <a:effectLst/>
              <a:uLnTx/>
              <a:uFillTx/>
              <a:latin typeface="Arial"/>
              <a:cs typeface="+mn-cs"/>
              <a:sym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040" y="147248"/>
            <a:ext cx="8281544" cy="26154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6064" y="2020714"/>
            <a:ext cx="9595936" cy="487722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/>
          <a:srcRect l="22659" t="26624" r="22171" b="40459"/>
          <a:stretch/>
        </p:blipFill>
        <p:spPr>
          <a:xfrm>
            <a:off x="1844040" y="3607840"/>
            <a:ext cx="2788920" cy="170296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66291" y="165932"/>
            <a:ext cx="3201909" cy="75175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89931" y="5997578"/>
            <a:ext cx="1703950" cy="91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66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千库网_夏天六一儿童节气球节日儿童快乐清新手绘插画六一_插画编号807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  <p:sp>
        <p:nvSpPr>
          <p:cNvPr id="5" name="同侧圆角矩形 4"/>
          <p:cNvSpPr/>
          <p:nvPr/>
        </p:nvSpPr>
        <p:spPr>
          <a:xfrm>
            <a:off x="567245" y="397222"/>
            <a:ext cx="11265535" cy="6366510"/>
          </a:xfrm>
          <a:prstGeom prst="round2SameRect">
            <a:avLst/>
          </a:prstGeom>
          <a:solidFill>
            <a:schemeClr val="bg1"/>
          </a:solidFill>
          <a:ln w="92075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50092" b="51345"/>
          <a:stretch/>
        </p:blipFill>
        <p:spPr>
          <a:xfrm>
            <a:off x="59114" y="131150"/>
            <a:ext cx="4004020" cy="415388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993775" y="2925011"/>
            <a:ext cx="8588625" cy="3663359"/>
            <a:chOff x="1258760" y="1787872"/>
            <a:chExt cx="9794875" cy="4187825"/>
          </a:xfrm>
        </p:grpSpPr>
        <p:sp>
          <p:nvSpPr>
            <p:cNvPr id="2" name="圆角矩形 1"/>
            <p:cNvSpPr/>
            <p:nvPr/>
          </p:nvSpPr>
          <p:spPr>
            <a:xfrm>
              <a:off x="6391465" y="2317462"/>
              <a:ext cx="4662170" cy="334518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7150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  <a:sym typeface="+mn-ea"/>
              </a:endParaRPr>
            </a:p>
          </p:txBody>
        </p:sp>
        <p:sp>
          <p:nvSpPr>
            <p:cNvPr id="33" name="圆角矩形 32"/>
            <p:cNvSpPr/>
            <p:nvPr/>
          </p:nvSpPr>
          <p:spPr>
            <a:xfrm>
              <a:off x="1258760" y="2317462"/>
              <a:ext cx="4759325" cy="334518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7150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5" name="文本框 34" descr="7b0a20202020227461726765744d6f64756c65223a20226b6f6e6c696e65666f6e7473220a7d0a"/>
            <p:cNvSpPr txBox="1"/>
            <p:nvPr/>
          </p:nvSpPr>
          <p:spPr>
            <a:xfrm>
              <a:off x="1649906" y="3059793"/>
              <a:ext cx="3617531" cy="2216588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 lvl="0" algn="ctr">
                <a:lnSpc>
                  <a:spcPct val="110000"/>
                </a:lnSpc>
                <a:buClrTx/>
                <a:buSzTx/>
                <a:buFontTx/>
                <a:defRPr sz="1600">
                  <a:latin typeface="字魂59号-创粗黑" panose="00000500000000000000" charset="-122"/>
                  <a:ea typeface="字魂59号-创粗黑" panose="00000500000000000000" charset="-122"/>
                  <a:cs typeface="Lucida Calligraphy" panose="03010101010101010101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Bá</a:t>
              </a:r>
              <a:r>
                <a:rPr lang="en-US" altLang="zh-CN" sz="40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c </a:t>
              </a:r>
              <a:r>
                <a:rPr lang="en-US" altLang="zh-CN" sz="40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trai</a:t>
              </a:r>
              <a:r>
                <a:rPr lang="en-US" altLang="zh-CN" sz="40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 </a:t>
              </a:r>
              <a:r>
                <a:rPr lang="en-US" altLang="zh-CN" sz="40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đang</a:t>
              </a:r>
              <a:r>
                <a:rPr lang="en-US" altLang="zh-CN" sz="40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 </a:t>
              </a:r>
              <a:r>
                <a:rPr lang="en-US" altLang="zh-CN" sz="40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có</a:t>
              </a:r>
              <a:r>
                <a:rPr lang="en-US" altLang="zh-CN" sz="40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 </a:t>
              </a:r>
              <a:r>
                <a:rPr lang="en-US" altLang="zh-CN" sz="40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hành</a:t>
              </a:r>
              <a:r>
                <a:rPr lang="en-US" altLang="zh-CN" sz="40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 </a:t>
              </a:r>
              <a:r>
                <a:rPr lang="en-US" altLang="zh-CN" sz="40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động</a:t>
              </a:r>
              <a:r>
                <a:rPr lang="en-US" altLang="zh-CN" sz="40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 </a:t>
              </a:r>
              <a:r>
                <a:rPr lang="en-US" altLang="zh-CN" sz="40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gì</a:t>
              </a:r>
              <a:r>
                <a:rPr lang="en-US" altLang="zh-CN" sz="40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?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字魂创中黑" panose="00000500000000000000" charset="-122"/>
                <a:cs typeface="MV Boli" panose="02000500030200090000" charset="0"/>
                <a:sym typeface="+mn-ea"/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2554160" y="2098387"/>
              <a:ext cx="1687195" cy="502285"/>
            </a:xfrm>
            <a:prstGeom prst="roundRect">
              <a:avLst>
                <a:gd name="adj" fmla="val 50000"/>
              </a:avLst>
            </a:prstGeom>
            <a:solidFill>
              <a:srgbClr val="2AC4D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2692590" y="5378797"/>
              <a:ext cx="1687195" cy="502285"/>
            </a:xfrm>
            <a:prstGeom prst="roundRect">
              <a:avLst>
                <a:gd name="adj" fmla="val 50000"/>
              </a:avLst>
            </a:prstGeom>
            <a:solidFill>
              <a:srgbClr val="EC5E58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7911655" y="2075527"/>
              <a:ext cx="1687195" cy="502285"/>
            </a:xfrm>
            <a:prstGeom prst="roundRect">
              <a:avLst>
                <a:gd name="adj" fmla="val 50000"/>
              </a:avLst>
            </a:prstGeom>
            <a:solidFill>
              <a:srgbClr val="EC5E58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  <a:sym typeface="+mn-ea"/>
              </a:endParaRPr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7911655" y="5378797"/>
              <a:ext cx="1687195" cy="502285"/>
            </a:xfrm>
            <a:prstGeom prst="roundRect">
              <a:avLst>
                <a:gd name="adj" fmla="val 50000"/>
              </a:avLst>
            </a:prstGeom>
            <a:solidFill>
              <a:srgbClr val="2AC4D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  <a:sym typeface="+mn-ea"/>
              </a:endParaRPr>
            </a:p>
          </p:txBody>
        </p:sp>
        <p:sp>
          <p:nvSpPr>
            <p:cNvPr id="21" name="文本框 20" descr="7b0a20202020227461726765744d6f64756c65223a20226b6f6e6c696e65666f6e7473220a7d0a"/>
            <p:cNvSpPr txBox="1"/>
            <p:nvPr/>
          </p:nvSpPr>
          <p:spPr>
            <a:xfrm>
              <a:off x="6952833" y="2935163"/>
              <a:ext cx="3719540" cy="2216588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 lvl="0" algn="ctr">
                <a:lnSpc>
                  <a:spcPct val="110000"/>
                </a:lnSpc>
                <a:buClrTx/>
                <a:buSzTx/>
                <a:buFontTx/>
                <a:defRPr sz="1600">
                  <a:latin typeface="字魂59号-创粗黑" panose="00000500000000000000" charset="-122"/>
                  <a:ea typeface="字魂59号-创粗黑" panose="00000500000000000000" charset="-122"/>
                  <a:cs typeface="Lucida Calligraphy" panose="03010101010101010101" charset="0"/>
                </a:defRPr>
              </a:lvl1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0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Theo </a:t>
              </a:r>
              <a:r>
                <a:rPr lang="en-US" altLang="zh-CN" sz="40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em</a:t>
              </a:r>
              <a:r>
                <a:rPr lang="en-US" altLang="zh-CN" sz="40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 v</a:t>
              </a:r>
              <a:r>
                <a:rPr kumimoji="0" lang="en-US" altLang="zh-C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iệc</a:t>
              </a:r>
              <a:r>
                <a:rPr kumimoji="0" lang="en-US" altLang="zh-CN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 </a:t>
              </a:r>
              <a:r>
                <a:rPr kumimoji="0" lang="en-US" altLang="zh-CN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làm</a:t>
              </a:r>
              <a:r>
                <a:rPr kumimoji="0" lang="en-US" altLang="zh-CN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 </a:t>
              </a:r>
              <a:r>
                <a:rPr kumimoji="0" lang="en-US" altLang="zh-CN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đó</a:t>
              </a:r>
              <a:r>
                <a:rPr kumimoji="0" lang="en-US" altLang="zh-CN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 </a:t>
              </a:r>
              <a:r>
                <a:rPr kumimoji="0" lang="en-US" altLang="zh-CN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có</a:t>
              </a:r>
              <a:r>
                <a:rPr kumimoji="0" lang="en-US" altLang="zh-CN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 </a:t>
              </a:r>
              <a:r>
                <a:rPr kumimoji="0" lang="en-US" altLang="zh-CN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hợp</a:t>
              </a:r>
              <a:r>
                <a:rPr kumimoji="0" lang="en-US" altLang="zh-CN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 </a:t>
              </a:r>
              <a:r>
                <a:rPr kumimoji="0" lang="en-US" altLang="zh-CN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lí</a:t>
              </a:r>
              <a:r>
                <a:rPr kumimoji="0" lang="en-US" altLang="zh-CN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 </a:t>
              </a:r>
              <a:r>
                <a:rPr kumimoji="0" lang="en-US" altLang="zh-CN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không</a:t>
              </a:r>
              <a:r>
                <a:rPr kumimoji="0" lang="en-US" altLang="zh-CN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?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字魂创中黑" panose="00000500000000000000" charset="-122"/>
                <a:cs typeface="MV Boli" panose="02000500030200090000" charset="0"/>
                <a:sym typeface="+mn-ea"/>
              </a:endParaRPr>
            </a:p>
          </p:txBody>
        </p:sp>
        <p:pic>
          <p:nvPicPr>
            <p:cNvPr id="6" name="图片 5" descr="千库网_乘坐狮子热气球特色六一儿童节_元素编号13084198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0792" r="11408" b="6281"/>
            <a:stretch>
              <a:fillRect/>
            </a:stretch>
          </p:blipFill>
          <p:spPr>
            <a:xfrm>
              <a:off x="4748085" y="1787872"/>
              <a:ext cx="2646045" cy="4187825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38047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千库网_夏天六一儿童节气球节日儿童快乐清新手绘插画六一_插画编号807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  <p:sp>
        <p:nvSpPr>
          <p:cNvPr id="5" name="同侧圆角矩形 4"/>
          <p:cNvSpPr/>
          <p:nvPr/>
        </p:nvSpPr>
        <p:spPr>
          <a:xfrm>
            <a:off x="567245" y="397222"/>
            <a:ext cx="11265535" cy="6366510"/>
          </a:xfrm>
          <a:prstGeom prst="round2SameRect">
            <a:avLst/>
          </a:prstGeom>
          <a:solidFill>
            <a:schemeClr val="bg1"/>
          </a:solidFill>
          <a:ln w="92075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-320" t="51081" r="50412" b="264"/>
          <a:stretch/>
        </p:blipFill>
        <p:spPr>
          <a:xfrm>
            <a:off x="59114" y="131150"/>
            <a:ext cx="4004020" cy="415388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993775" y="2925011"/>
            <a:ext cx="8588625" cy="3663359"/>
            <a:chOff x="1258760" y="1787872"/>
            <a:chExt cx="9794875" cy="4187825"/>
          </a:xfrm>
        </p:grpSpPr>
        <p:sp>
          <p:nvSpPr>
            <p:cNvPr id="2" name="圆角矩形 1"/>
            <p:cNvSpPr/>
            <p:nvPr/>
          </p:nvSpPr>
          <p:spPr>
            <a:xfrm>
              <a:off x="6391465" y="2317462"/>
              <a:ext cx="4662170" cy="334518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7150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  <a:sym typeface="+mn-ea"/>
              </a:endParaRPr>
            </a:p>
          </p:txBody>
        </p:sp>
        <p:sp>
          <p:nvSpPr>
            <p:cNvPr id="33" name="圆角矩形 32"/>
            <p:cNvSpPr/>
            <p:nvPr/>
          </p:nvSpPr>
          <p:spPr>
            <a:xfrm>
              <a:off x="1258760" y="2317462"/>
              <a:ext cx="4759325" cy="334518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7150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5" name="文本框 34" descr="7b0a20202020227461726765744d6f64756c65223a20226b6f6e6c696e65666f6e7473220a7d0a"/>
            <p:cNvSpPr txBox="1"/>
            <p:nvPr/>
          </p:nvSpPr>
          <p:spPr>
            <a:xfrm>
              <a:off x="1649906" y="3059793"/>
              <a:ext cx="3617531" cy="15129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 lvl="0" algn="ctr">
                <a:lnSpc>
                  <a:spcPct val="110000"/>
                </a:lnSpc>
                <a:buClrTx/>
                <a:buSzTx/>
                <a:buFontTx/>
                <a:defRPr sz="1600">
                  <a:latin typeface="字魂59号-创粗黑" panose="00000500000000000000" charset="-122"/>
                  <a:ea typeface="字魂59号-创粗黑" panose="00000500000000000000" charset="-122"/>
                  <a:cs typeface="Lucida Calligraphy" panose="03010101010101010101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Bạn</a:t>
              </a:r>
              <a:r>
                <a:rPr kumimoji="0" lang="en-US" altLang="zh-CN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 </a:t>
              </a:r>
              <a:r>
                <a:rPr kumimoji="0" lang="en-US" altLang="zh-CN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gá</a:t>
              </a:r>
              <a:r>
                <a:rPr lang="en-US" altLang="zh-CN" sz="40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i</a:t>
              </a:r>
              <a:r>
                <a:rPr lang="en-US" altLang="zh-CN" sz="40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 </a:t>
              </a:r>
              <a:r>
                <a:rPr lang="en-US" altLang="zh-CN" sz="40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đang</a:t>
              </a:r>
              <a:r>
                <a:rPr lang="en-US" altLang="zh-CN" sz="40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 </a:t>
              </a:r>
              <a:r>
                <a:rPr lang="en-US" altLang="zh-CN" sz="40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cầm</a:t>
              </a:r>
              <a:r>
                <a:rPr lang="en-US" altLang="zh-CN" sz="40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 </a:t>
              </a:r>
              <a:r>
                <a:rPr lang="en-US" altLang="zh-CN" sz="40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đồ</a:t>
              </a:r>
              <a:r>
                <a:rPr lang="en-US" altLang="zh-CN" sz="40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 </a:t>
              </a:r>
              <a:r>
                <a:rPr lang="en-US" altLang="zh-CN" sz="40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vật</a:t>
              </a:r>
              <a:r>
                <a:rPr lang="en-US" altLang="zh-CN" sz="40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 </a:t>
              </a:r>
              <a:r>
                <a:rPr lang="en-US" altLang="zh-CN" sz="40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gì</a:t>
              </a:r>
              <a:r>
                <a:rPr lang="en-US" altLang="zh-CN" sz="40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?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字魂创中黑" panose="00000500000000000000" charset="-122"/>
                <a:cs typeface="MV Boli" panose="02000500030200090000" charset="0"/>
                <a:sym typeface="+mn-ea"/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2554160" y="2098387"/>
              <a:ext cx="1687195" cy="502285"/>
            </a:xfrm>
            <a:prstGeom prst="roundRect">
              <a:avLst>
                <a:gd name="adj" fmla="val 50000"/>
              </a:avLst>
            </a:prstGeom>
            <a:solidFill>
              <a:srgbClr val="2AC4D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2692590" y="5378797"/>
              <a:ext cx="1687195" cy="502285"/>
            </a:xfrm>
            <a:prstGeom prst="roundRect">
              <a:avLst>
                <a:gd name="adj" fmla="val 50000"/>
              </a:avLst>
            </a:prstGeom>
            <a:solidFill>
              <a:srgbClr val="EC5E58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7911655" y="2075527"/>
              <a:ext cx="1687195" cy="502285"/>
            </a:xfrm>
            <a:prstGeom prst="roundRect">
              <a:avLst>
                <a:gd name="adj" fmla="val 50000"/>
              </a:avLst>
            </a:prstGeom>
            <a:solidFill>
              <a:srgbClr val="EC5E58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  <a:sym typeface="+mn-ea"/>
              </a:endParaRPr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7911655" y="5378797"/>
              <a:ext cx="1687195" cy="502285"/>
            </a:xfrm>
            <a:prstGeom prst="roundRect">
              <a:avLst>
                <a:gd name="adj" fmla="val 50000"/>
              </a:avLst>
            </a:prstGeom>
            <a:solidFill>
              <a:srgbClr val="2AC4D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  <a:sym typeface="+mn-ea"/>
              </a:endParaRPr>
            </a:p>
          </p:txBody>
        </p:sp>
        <p:sp>
          <p:nvSpPr>
            <p:cNvPr id="21" name="文本框 20" descr="7b0a20202020227461726765744d6f64756c65223a20226b6f6e6c696e65666f6e7473220a7d0a"/>
            <p:cNvSpPr txBox="1"/>
            <p:nvPr/>
          </p:nvSpPr>
          <p:spPr>
            <a:xfrm>
              <a:off x="6952833" y="2935163"/>
              <a:ext cx="3719540" cy="2216588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 lvl="0" algn="ctr">
                <a:lnSpc>
                  <a:spcPct val="110000"/>
                </a:lnSpc>
                <a:buClrTx/>
                <a:buSzTx/>
                <a:buFontTx/>
                <a:defRPr sz="1600">
                  <a:latin typeface="字魂59号-创粗黑" panose="00000500000000000000" charset="-122"/>
                  <a:ea typeface="字魂59号-创粗黑" panose="00000500000000000000" charset="-122"/>
                  <a:cs typeface="Lucida Calligraphy" panose="03010101010101010101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Theo </a:t>
              </a:r>
              <a:r>
                <a:rPr kumimoji="0" lang="en-US" altLang="zh-C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em</a:t>
              </a: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 v</a:t>
              </a:r>
              <a:r>
                <a:rPr kumimoji="0" lang="en-US" altLang="zh-C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iệc</a:t>
              </a: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 </a:t>
              </a:r>
              <a:r>
                <a:rPr kumimoji="0" lang="en-US" altLang="zh-C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làm</a:t>
              </a: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 </a:t>
              </a:r>
              <a:r>
                <a:rPr kumimoji="0" lang="en-US" altLang="zh-C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đó</a:t>
              </a: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 </a:t>
              </a:r>
              <a:r>
                <a:rPr kumimoji="0" lang="en-US" altLang="zh-C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có</a:t>
              </a: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 </a:t>
              </a:r>
              <a:r>
                <a:rPr kumimoji="0" lang="en-US" altLang="zh-C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hợp</a:t>
              </a: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 </a:t>
              </a:r>
              <a:r>
                <a:rPr kumimoji="0" lang="en-US" altLang="zh-C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lí</a:t>
              </a: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 </a:t>
              </a:r>
              <a:r>
                <a:rPr kumimoji="0" lang="en-US" altLang="zh-C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không</a:t>
              </a: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?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字魂创中黑" panose="00000500000000000000" charset="-122"/>
                <a:cs typeface="MV Boli" panose="02000500030200090000" charset="0"/>
                <a:sym typeface="+mn-ea"/>
              </a:endParaRPr>
            </a:p>
          </p:txBody>
        </p:sp>
        <p:pic>
          <p:nvPicPr>
            <p:cNvPr id="6" name="图片 5" descr="千库网_乘坐狮子热气球特色六一儿童节_元素编号13084198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0792" r="11408" b="6281"/>
            <a:stretch>
              <a:fillRect/>
            </a:stretch>
          </p:blipFill>
          <p:spPr>
            <a:xfrm>
              <a:off x="4748085" y="1787872"/>
              <a:ext cx="2646045" cy="4187825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67137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千库网_夏天六一儿童节气球节日儿童快乐清新手绘插画六一_插画编号807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  <p:sp>
        <p:nvSpPr>
          <p:cNvPr id="5" name="同侧圆角矩形 4"/>
          <p:cNvSpPr/>
          <p:nvPr/>
        </p:nvSpPr>
        <p:spPr>
          <a:xfrm>
            <a:off x="567245" y="397222"/>
            <a:ext cx="11265535" cy="6366510"/>
          </a:xfrm>
          <a:prstGeom prst="round2SameRect">
            <a:avLst/>
          </a:prstGeom>
          <a:solidFill>
            <a:schemeClr val="bg1"/>
          </a:solidFill>
          <a:ln w="92075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50822" t="50807" r="-730" b="538"/>
          <a:stretch/>
        </p:blipFill>
        <p:spPr>
          <a:xfrm>
            <a:off x="39999" y="0"/>
            <a:ext cx="4004020" cy="415388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993775" y="2925011"/>
            <a:ext cx="8588625" cy="3663359"/>
            <a:chOff x="1258760" y="1787872"/>
            <a:chExt cx="9794875" cy="4187825"/>
          </a:xfrm>
        </p:grpSpPr>
        <p:sp>
          <p:nvSpPr>
            <p:cNvPr id="2" name="圆角矩形 1"/>
            <p:cNvSpPr/>
            <p:nvPr/>
          </p:nvSpPr>
          <p:spPr>
            <a:xfrm>
              <a:off x="6391465" y="2317462"/>
              <a:ext cx="4662170" cy="334518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7150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  <a:sym typeface="+mn-ea"/>
              </a:endParaRPr>
            </a:p>
          </p:txBody>
        </p:sp>
        <p:sp>
          <p:nvSpPr>
            <p:cNvPr id="33" name="圆角矩形 32"/>
            <p:cNvSpPr/>
            <p:nvPr/>
          </p:nvSpPr>
          <p:spPr>
            <a:xfrm>
              <a:off x="1258760" y="2317462"/>
              <a:ext cx="4759325" cy="334518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7150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5" name="文本框 34" descr="7b0a20202020227461726765744d6f64756c65223a20226b6f6e6c696e65666f6e7473220a7d0a"/>
            <p:cNvSpPr txBox="1"/>
            <p:nvPr/>
          </p:nvSpPr>
          <p:spPr>
            <a:xfrm>
              <a:off x="1484563" y="3177501"/>
              <a:ext cx="3617531" cy="15129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 lvl="0" algn="ctr">
                <a:lnSpc>
                  <a:spcPct val="110000"/>
                </a:lnSpc>
                <a:buClrTx/>
                <a:buSzTx/>
                <a:buFontTx/>
                <a:defRPr sz="1600">
                  <a:latin typeface="字魂59号-创粗黑" panose="00000500000000000000" charset="-122"/>
                  <a:ea typeface="字魂59号-创粗黑" panose="00000500000000000000" charset="-122"/>
                  <a:cs typeface="Lucida Calligraphy" panose="03010101010101010101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Bạn</a:t>
              </a: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 </a:t>
              </a:r>
              <a:r>
                <a:rPr kumimoji="0" lang="en-US" altLang="zh-C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nam</a:t>
              </a: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 </a:t>
              </a:r>
              <a:r>
                <a:rPr kumimoji="0" lang="en-US" altLang="zh-C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đang</a:t>
              </a: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 </a:t>
              </a:r>
              <a:r>
                <a:rPr kumimoji="0" lang="en-US" altLang="zh-C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làm</a:t>
              </a:r>
              <a:r>
                <a:rPr kumimoji="0" lang="en-US" altLang="zh-CN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 </a:t>
              </a:r>
              <a:r>
                <a:rPr kumimoji="0" lang="en-US" altLang="zh-CN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gì</a:t>
              </a: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?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字魂创中黑" panose="00000500000000000000" charset="-122"/>
                <a:cs typeface="MV Boli" panose="02000500030200090000" charset="0"/>
                <a:sym typeface="+mn-ea"/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2554160" y="2098387"/>
              <a:ext cx="1687195" cy="502285"/>
            </a:xfrm>
            <a:prstGeom prst="roundRect">
              <a:avLst>
                <a:gd name="adj" fmla="val 50000"/>
              </a:avLst>
            </a:prstGeom>
            <a:solidFill>
              <a:srgbClr val="2AC4D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2692590" y="5378797"/>
              <a:ext cx="1687195" cy="502285"/>
            </a:xfrm>
            <a:prstGeom prst="roundRect">
              <a:avLst>
                <a:gd name="adj" fmla="val 50000"/>
              </a:avLst>
            </a:prstGeom>
            <a:solidFill>
              <a:srgbClr val="EC5E58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7911655" y="2075527"/>
              <a:ext cx="1687195" cy="502285"/>
            </a:xfrm>
            <a:prstGeom prst="roundRect">
              <a:avLst>
                <a:gd name="adj" fmla="val 50000"/>
              </a:avLst>
            </a:prstGeom>
            <a:solidFill>
              <a:srgbClr val="EC5E58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  <a:sym typeface="+mn-ea"/>
              </a:endParaRPr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7911655" y="5378797"/>
              <a:ext cx="1687195" cy="502285"/>
            </a:xfrm>
            <a:prstGeom prst="roundRect">
              <a:avLst>
                <a:gd name="adj" fmla="val 50000"/>
              </a:avLst>
            </a:prstGeom>
            <a:solidFill>
              <a:srgbClr val="2AC4D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  <a:sym typeface="+mn-ea"/>
              </a:endParaRPr>
            </a:p>
          </p:txBody>
        </p:sp>
        <p:sp>
          <p:nvSpPr>
            <p:cNvPr id="21" name="文本框 20" descr="7b0a20202020227461726765744d6f64756c65223a20226b6f6e6c696e65666f6e7473220a7d0a"/>
            <p:cNvSpPr txBox="1"/>
            <p:nvPr/>
          </p:nvSpPr>
          <p:spPr>
            <a:xfrm>
              <a:off x="6952833" y="2935163"/>
              <a:ext cx="3719540" cy="2216588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 lvl="0" algn="ctr">
                <a:lnSpc>
                  <a:spcPct val="110000"/>
                </a:lnSpc>
                <a:buClrTx/>
                <a:buSzTx/>
                <a:buFontTx/>
                <a:defRPr sz="1600">
                  <a:latin typeface="字魂59号-创粗黑" panose="00000500000000000000" charset="-122"/>
                  <a:ea typeface="字魂59号-创粗黑" panose="00000500000000000000" charset="-122"/>
                  <a:cs typeface="Lucida Calligraphy" panose="03010101010101010101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Theo </a:t>
              </a:r>
              <a:r>
                <a:rPr kumimoji="0" lang="en-US" altLang="zh-C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em</a:t>
              </a: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 v</a:t>
              </a:r>
              <a:r>
                <a:rPr kumimoji="0" lang="en-US" altLang="zh-C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iệc</a:t>
              </a: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 </a:t>
              </a:r>
              <a:r>
                <a:rPr kumimoji="0" lang="en-US" altLang="zh-C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làm</a:t>
              </a: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 </a:t>
              </a:r>
              <a:r>
                <a:rPr kumimoji="0" lang="en-US" altLang="zh-C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đó</a:t>
              </a: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 </a:t>
              </a:r>
              <a:r>
                <a:rPr kumimoji="0" lang="en-US" altLang="zh-C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có</a:t>
              </a: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 </a:t>
              </a:r>
              <a:r>
                <a:rPr kumimoji="0" lang="en-US" altLang="zh-C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hợp</a:t>
              </a: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 </a:t>
              </a:r>
              <a:r>
                <a:rPr kumimoji="0" lang="en-US" altLang="zh-C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lí</a:t>
              </a: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 </a:t>
              </a:r>
              <a:r>
                <a:rPr kumimoji="0" lang="en-US" altLang="zh-C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không</a:t>
              </a: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?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字魂创中黑" panose="00000500000000000000" charset="-122"/>
                <a:cs typeface="MV Boli" panose="02000500030200090000" charset="0"/>
                <a:sym typeface="+mn-ea"/>
              </a:endParaRPr>
            </a:p>
          </p:txBody>
        </p:sp>
        <p:pic>
          <p:nvPicPr>
            <p:cNvPr id="6" name="图片 5" descr="千库网_乘坐狮子热气球特色六一儿童节_元素编号13084198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0792" r="11408" b="6281"/>
            <a:stretch>
              <a:fillRect/>
            </a:stretch>
          </p:blipFill>
          <p:spPr>
            <a:xfrm>
              <a:off x="4748085" y="1787872"/>
              <a:ext cx="2646045" cy="4187825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28893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千库网_夏天六一儿童节气球节日儿童快乐清新手绘插画六一_插画编号8071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" y="0"/>
            <a:ext cx="12192635" cy="6858635"/>
          </a:xfrm>
          <a:prstGeom prst="rect">
            <a:avLst/>
          </a:prstGeom>
        </p:spPr>
      </p:pic>
      <p:sp>
        <p:nvSpPr>
          <p:cNvPr id="5" name="同侧圆角矩形 4"/>
          <p:cNvSpPr/>
          <p:nvPr/>
        </p:nvSpPr>
        <p:spPr>
          <a:xfrm>
            <a:off x="1115695" y="2292350"/>
            <a:ext cx="9961245" cy="2355850"/>
          </a:xfrm>
          <a:prstGeom prst="round2SameRect">
            <a:avLst/>
          </a:prstGeom>
          <a:solidFill>
            <a:schemeClr val="bg1"/>
          </a:solidFill>
          <a:ln w="92075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8" name="同侧圆角矩形 7"/>
          <p:cNvSpPr/>
          <p:nvPr/>
        </p:nvSpPr>
        <p:spPr>
          <a:xfrm>
            <a:off x="4850130" y="1659890"/>
            <a:ext cx="2492375" cy="632460"/>
          </a:xfrm>
          <a:prstGeom prst="round2SameRect">
            <a:avLst>
              <a:gd name="adj1" fmla="val 40534"/>
              <a:gd name="adj2" fmla="val 0"/>
            </a:avLst>
          </a:prstGeom>
          <a:solidFill>
            <a:srgbClr val="EC5E58"/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248910" y="1684655"/>
            <a:ext cx="16922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59号-创粗黑" panose="00000500000000000000" charset="-122"/>
                <a:ea typeface="字魂59号-创粗黑" panose="00000500000000000000" charset="-122"/>
                <a:cs typeface="字魂58号-创中黑" panose="00000500000000000000" charset="-122"/>
                <a:sym typeface="+mn-ea"/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94" y="2616576"/>
            <a:ext cx="9961245" cy="203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29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千库网_夏天六一儿童节气球节日儿童快乐清新手绘插画六一_插画编号8071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" y="0"/>
            <a:ext cx="12192635" cy="6858635"/>
          </a:xfrm>
          <a:prstGeom prst="rect">
            <a:avLst/>
          </a:prstGeom>
        </p:spPr>
      </p:pic>
      <p:sp>
        <p:nvSpPr>
          <p:cNvPr id="14" name="同侧圆角矩形 13"/>
          <p:cNvSpPr/>
          <p:nvPr/>
        </p:nvSpPr>
        <p:spPr>
          <a:xfrm>
            <a:off x="462915" y="491490"/>
            <a:ext cx="11265535" cy="6366510"/>
          </a:xfrm>
          <a:prstGeom prst="round2SameRect">
            <a:avLst/>
          </a:prstGeom>
          <a:solidFill>
            <a:schemeClr val="bg1"/>
          </a:solidFill>
          <a:ln w="92075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15" name="图片 14" descr="千库网_61儿童节天使儿童少女创意儿童节卡通插画六一_插画编号4411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56" t="18398" r="2818" b="21685"/>
          <a:stretch>
            <a:fillRect/>
          </a:stretch>
        </p:blipFill>
        <p:spPr>
          <a:xfrm>
            <a:off x="904240" y="2166620"/>
            <a:ext cx="3461385" cy="3509645"/>
          </a:xfrm>
          <a:prstGeom prst="ellipse">
            <a:avLst/>
          </a:prstGeom>
        </p:spPr>
      </p:pic>
      <p:sp>
        <p:nvSpPr>
          <p:cNvPr id="13" name="弧形 12"/>
          <p:cNvSpPr/>
          <p:nvPr/>
        </p:nvSpPr>
        <p:spPr>
          <a:xfrm>
            <a:off x="95641" y="1512251"/>
            <a:ext cx="4785360" cy="4818380"/>
          </a:xfrm>
          <a:prstGeom prst="arc">
            <a:avLst>
              <a:gd name="adj1" fmla="val 18070213"/>
              <a:gd name="adj2" fmla="val 3371965"/>
            </a:avLst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37211" y="2506166"/>
            <a:ext cx="653502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Con </a:t>
            </a:r>
            <a:r>
              <a:rPr lang="en-US" sz="4000" b="1" dirty="0" err="1">
                <a:solidFill>
                  <a:srgbClr val="FF0000"/>
                </a:solidFill>
              </a:rPr>
              <a:t>người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dùng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rất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nhiều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cây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gỗ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để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sản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xuất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giấy</a:t>
            </a:r>
            <a:r>
              <a:rPr lang="en-US" sz="4000" b="1" dirty="0">
                <a:solidFill>
                  <a:srgbClr val="FF0000"/>
                </a:solidFill>
              </a:rPr>
              <a:t>. </a:t>
            </a:r>
            <a:r>
              <a:rPr lang="en-US" sz="4000" b="1" dirty="0" err="1">
                <a:solidFill>
                  <a:srgbClr val="FF0000"/>
                </a:solidFill>
              </a:rPr>
              <a:t>Chúng</a:t>
            </a:r>
            <a:r>
              <a:rPr lang="en-US" sz="4000" b="1" dirty="0">
                <a:solidFill>
                  <a:srgbClr val="FF0000"/>
                </a:solidFill>
              </a:rPr>
              <a:t> ta </a:t>
            </a:r>
            <a:r>
              <a:rPr lang="en-US" sz="4000" b="1" dirty="0" err="1">
                <a:solidFill>
                  <a:srgbClr val="FF0000"/>
                </a:solidFill>
              </a:rPr>
              <a:t>cần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sử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dụng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giấy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hợp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lí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trong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học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tập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và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sinh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hoạt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hằng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ngày</a:t>
            </a:r>
            <a:r>
              <a:rPr lang="en-US" sz="4000" b="1" dirty="0">
                <a:solidFill>
                  <a:srgbClr val="FF0000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263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千库网_夏天六一儿童节气球节日儿童快乐清新手绘插画六一_插画编号807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" y="0"/>
            <a:ext cx="12192635" cy="6858635"/>
          </a:xfrm>
          <a:prstGeom prst="rect">
            <a:avLst/>
          </a:prstGeom>
        </p:spPr>
      </p:pic>
      <p:sp>
        <p:nvSpPr>
          <p:cNvPr id="5" name="同侧圆角矩形 4"/>
          <p:cNvSpPr/>
          <p:nvPr/>
        </p:nvSpPr>
        <p:spPr>
          <a:xfrm>
            <a:off x="463550" y="491490"/>
            <a:ext cx="11265535" cy="6366510"/>
          </a:xfrm>
          <a:prstGeom prst="round2SameRect">
            <a:avLst/>
          </a:prstGeom>
          <a:solidFill>
            <a:schemeClr val="bg1"/>
          </a:solidFill>
          <a:ln w="92075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微软雅黑"/>
            </a:endParaRPr>
          </a:p>
        </p:txBody>
      </p:sp>
      <p:sp>
        <p:nvSpPr>
          <p:cNvPr id="6" name="云形 5"/>
          <p:cNvSpPr/>
          <p:nvPr/>
        </p:nvSpPr>
        <p:spPr>
          <a:xfrm>
            <a:off x="1035050" y="2082800"/>
            <a:ext cx="4812030" cy="3505200"/>
          </a:xfrm>
          <a:prstGeom prst="cloud">
            <a:avLst/>
          </a:prstGeom>
          <a:solidFill>
            <a:schemeClr val="bg1"/>
          </a:solidFill>
          <a:ln w="25400">
            <a:solidFill>
              <a:srgbClr val="2AC4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微软雅黑"/>
            </a:endParaRPr>
          </a:p>
        </p:txBody>
      </p:sp>
      <p:sp>
        <p:nvSpPr>
          <p:cNvPr id="7" name="云形 6"/>
          <p:cNvSpPr/>
          <p:nvPr/>
        </p:nvSpPr>
        <p:spPr>
          <a:xfrm>
            <a:off x="4833620" y="3571240"/>
            <a:ext cx="3974465" cy="2547620"/>
          </a:xfrm>
          <a:prstGeom prst="cloud">
            <a:avLst/>
          </a:prstGeom>
          <a:noFill/>
          <a:ln w="25400">
            <a:solidFill>
              <a:srgbClr val="EC5E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微软雅黑"/>
            </a:endParaRPr>
          </a:p>
        </p:txBody>
      </p:sp>
      <p:sp>
        <p:nvSpPr>
          <p:cNvPr id="35" name="文本框 34" descr="7b0a20202020227461726765744d6f64756c65223a20226b6f6e6c696e65666f6e7473220a7d0a"/>
          <p:cNvSpPr txBox="1"/>
          <p:nvPr/>
        </p:nvSpPr>
        <p:spPr>
          <a:xfrm>
            <a:off x="960755" y="3175511"/>
            <a:ext cx="4488815" cy="164352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lvl="0" algn="ctr">
              <a:lnSpc>
                <a:spcPct val="110000"/>
              </a:lnSpc>
              <a:buClrTx/>
              <a:buSzTx/>
              <a:buFontTx/>
              <a:defRPr sz="1600">
                <a:latin typeface="字魂59号-创粗黑" panose="00000500000000000000" charset="-122"/>
                <a:ea typeface="字魂59号-创粗黑" panose="00000500000000000000" charset="-122"/>
                <a:cs typeface="Lucida Calligraphy" panose="03010101010101010101" charset="0"/>
              </a:defRPr>
            </a:lvl1pPr>
          </a:lstStyle>
          <a:p>
            <a:pPr lvl="0">
              <a:lnSpc>
                <a:spcPct val="140000"/>
              </a:lnSpc>
              <a:defRPr/>
            </a:pPr>
            <a:r>
              <a:rPr lang="en-US" altLang="zh-CN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MV Boli" panose="02000500030200090000" charset="0"/>
                <a:sym typeface="+mn-ea"/>
              </a:rPr>
              <a:t>Tìm</a:t>
            </a:r>
            <a:r>
              <a:rPr lang="en-US" altLang="zh-C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MV Boli" panose="02000500030200090000" charset="0"/>
                <a:sym typeface="+mn-ea"/>
              </a:rPr>
              <a:t> </a:t>
            </a:r>
            <a:r>
              <a:rPr lang="en-US" altLang="zh-CN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MV Boli" panose="02000500030200090000" charset="0"/>
                <a:sym typeface="+mn-ea"/>
              </a:rPr>
              <a:t>hiểu</a:t>
            </a:r>
            <a:r>
              <a:rPr lang="en-US" altLang="zh-C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MV Boli" panose="02000500030200090000" charset="0"/>
                <a:sym typeface="+mn-ea"/>
              </a:rPr>
              <a:t> </a:t>
            </a:r>
            <a:r>
              <a:rPr lang="en-US" altLang="zh-CN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MV Boli" panose="02000500030200090000" charset="0"/>
                <a:sym typeface="+mn-ea"/>
              </a:rPr>
              <a:t>trước</a:t>
            </a:r>
            <a:r>
              <a:rPr lang="en-US" altLang="zh-C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MV Boli" panose="02000500030200090000" charset="0"/>
                <a:sym typeface="+mn-ea"/>
              </a:rPr>
              <a:t> </a:t>
            </a:r>
            <a:r>
              <a:rPr lang="en-US" altLang="zh-CN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MV Boli" panose="02000500030200090000" charset="0"/>
                <a:sym typeface="+mn-ea"/>
              </a:rPr>
              <a:t>hoạt</a:t>
            </a:r>
            <a:r>
              <a:rPr lang="en-US" altLang="zh-C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MV Boli" panose="02000500030200090000" charset="0"/>
                <a:sym typeface="+mn-ea"/>
              </a:rPr>
              <a:t> </a:t>
            </a:r>
            <a:r>
              <a:rPr lang="en-US" altLang="zh-CN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MV Boli" panose="02000500030200090000" charset="0"/>
                <a:sym typeface="+mn-ea"/>
              </a:rPr>
              <a:t>động</a:t>
            </a:r>
            <a:r>
              <a:rPr lang="en-US" altLang="zh-C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MV Boli" panose="02000500030200090000" charset="0"/>
                <a:sym typeface="+mn-ea"/>
              </a:rPr>
              <a:t> </a:t>
            </a:r>
            <a:r>
              <a:rPr lang="en-US" altLang="zh-CN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MV Boli" panose="02000500030200090000" charset="0"/>
                <a:sym typeface="+mn-ea"/>
              </a:rPr>
              <a:t>thực</a:t>
            </a:r>
            <a:r>
              <a:rPr lang="en-US" altLang="zh-C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MV Boli" panose="02000500030200090000" charset="0"/>
                <a:sym typeface="+mn-ea"/>
              </a:rPr>
              <a:t> </a:t>
            </a:r>
            <a:r>
              <a:rPr lang="en-US" altLang="zh-CN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MV Boli" panose="02000500030200090000" charset="0"/>
                <a:sym typeface="+mn-ea"/>
              </a:rPr>
              <a:t>hành</a:t>
            </a:r>
            <a:r>
              <a:rPr lang="en-US" altLang="zh-C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MV Boli" panose="02000500030200090000" charset="0"/>
                <a:sym typeface="+mn-ea"/>
              </a:rPr>
              <a:t> </a:t>
            </a:r>
            <a:endParaRPr lang="zh-CN" altLang="en-US" sz="3600" b="1" dirty="0">
              <a:solidFill>
                <a:prstClr val="black"/>
              </a:solidFill>
              <a:latin typeface="Cambria" panose="02040503050406030204" pitchFamily="18" charset="0"/>
              <a:ea typeface="字魂创中黑" panose="00000500000000000000" charset="-122"/>
              <a:cs typeface="MV Boli" panose="02000500030200090000" charset="0"/>
              <a:sym typeface="+mn-ea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2597785" y="2891790"/>
            <a:ext cx="1687195" cy="468630"/>
          </a:xfrm>
          <a:prstGeom prst="roundRect">
            <a:avLst>
              <a:gd name="adj" fmla="val 50000"/>
            </a:avLst>
          </a:prstGeom>
          <a:solidFill>
            <a:srgbClr val="2AC4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微软雅黑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2740660" y="2891790"/>
            <a:ext cx="14109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汉仪晓波美妍体简" panose="00020600040101010101" charset="-122"/>
                <a:sym typeface="+mn-ea"/>
              </a:rPr>
              <a:t>1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字魂59号-创粗黑" panose="00000500000000000000" charset="-122"/>
              <a:cs typeface="汉仪晓波美妍体简" panose="00020600040101010101" charset="-122"/>
              <a:sym typeface="+mn-ea"/>
            </a:endParaRPr>
          </a:p>
        </p:txBody>
      </p:sp>
      <p:sp>
        <p:nvSpPr>
          <p:cNvPr id="9" name="文本框 8" descr="7b0a20202020227461726765744d6f64756c65223a20226b6f6e6c696e65666f6e7473220a7d0a"/>
          <p:cNvSpPr txBox="1"/>
          <p:nvPr/>
        </p:nvSpPr>
        <p:spPr>
          <a:xfrm>
            <a:off x="5093160" y="4573980"/>
            <a:ext cx="3386630" cy="132343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lvl="0" algn="ctr">
              <a:lnSpc>
                <a:spcPct val="110000"/>
              </a:lnSpc>
              <a:buClrTx/>
              <a:buSzTx/>
              <a:buFontTx/>
              <a:defRPr sz="1600">
                <a:latin typeface="字魂59号-创粗黑" panose="00000500000000000000" charset="-122"/>
                <a:ea typeface="字魂59号-创粗黑" panose="00000500000000000000" charset="-122"/>
                <a:cs typeface="Lucida Calligraphy" panose="03010101010101010101" charset="0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lang="en-US" altLang="zh-CN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MV Boli" panose="02000500030200090000" charset="0"/>
                <a:sym typeface="+mn-ea"/>
              </a:rPr>
              <a:t>Chia </a:t>
            </a:r>
            <a:r>
              <a:rPr lang="en-US" altLang="zh-CN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MV Boli" panose="02000500030200090000" charset="0"/>
                <a:sym typeface="+mn-ea"/>
              </a:rPr>
              <a:t>sẻ</a:t>
            </a:r>
            <a:r>
              <a:rPr lang="en-US" altLang="zh-CN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MV Boli" panose="02000500030200090000" charset="0"/>
                <a:sym typeface="+mn-ea"/>
              </a:rPr>
              <a:t> ở </a:t>
            </a:r>
            <a:r>
              <a:rPr lang="en-US" altLang="zh-CN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MV Boli" panose="02000500030200090000" charset="0"/>
                <a:sym typeface="+mn-ea"/>
              </a:rPr>
              <a:t>tiết</a:t>
            </a:r>
            <a:r>
              <a:rPr lang="en-US" altLang="zh-CN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MV Boli" panose="02000500030200090000" charset="0"/>
                <a:sym typeface="+mn-ea"/>
              </a:rPr>
              <a:t> </a:t>
            </a:r>
            <a:r>
              <a:rPr lang="en-US" altLang="zh-CN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MV Boli" panose="02000500030200090000" charset="0"/>
                <a:sym typeface="+mn-ea"/>
              </a:rPr>
              <a:t>học</a:t>
            </a:r>
            <a:r>
              <a:rPr lang="en-US" altLang="zh-CN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MV Boli" panose="02000500030200090000" charset="0"/>
                <a:sym typeface="+mn-ea"/>
              </a:rPr>
              <a:t> </a:t>
            </a:r>
            <a:r>
              <a:rPr lang="en-US" altLang="zh-CN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MV Boli" panose="02000500030200090000" charset="0"/>
                <a:sym typeface="+mn-ea"/>
              </a:rPr>
              <a:t>sau</a:t>
            </a:r>
            <a:endParaRPr lang="zh-CN" altLang="en-US" sz="4000" b="1" dirty="0">
              <a:solidFill>
                <a:prstClr val="black"/>
              </a:solidFill>
              <a:latin typeface="Cambria" panose="02040503050406030204" pitchFamily="18" charset="0"/>
              <a:ea typeface="字魂创中黑" panose="00000500000000000000" charset="-122"/>
              <a:cs typeface="MV Boli" panose="02000500030200090000" charset="0"/>
              <a:sym typeface="+mn-ea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5912485" y="4125595"/>
            <a:ext cx="1687195" cy="468630"/>
          </a:xfrm>
          <a:prstGeom prst="roundRect">
            <a:avLst>
              <a:gd name="adj" fmla="val 50000"/>
            </a:avLst>
          </a:prstGeom>
          <a:solidFill>
            <a:srgbClr val="EC5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微软雅黑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055360" y="4157980"/>
            <a:ext cx="14109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汉仪晓波美妍体简" panose="00020600040101010101" charset="-122"/>
                <a:sym typeface="+mn-ea"/>
              </a:rPr>
              <a:t>2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字魂59号-创粗黑" panose="00000500000000000000" charset="-122"/>
              <a:cs typeface="汉仪晓波美妍体简" panose="00020600040101010101" charset="-122"/>
              <a:sym typeface="+mn-ea"/>
            </a:endParaRPr>
          </a:p>
        </p:txBody>
      </p:sp>
      <p:grpSp>
        <p:nvGrpSpPr>
          <p:cNvPr id="365" name="组合 364"/>
          <p:cNvGrpSpPr/>
          <p:nvPr/>
        </p:nvGrpSpPr>
        <p:grpSpPr>
          <a:xfrm>
            <a:off x="4777105" y="2919730"/>
            <a:ext cx="438785" cy="377825"/>
            <a:chOff x="4519614" y="3700463"/>
            <a:chExt cx="641350" cy="552451"/>
          </a:xfrm>
          <a:solidFill>
            <a:srgbClr val="2AC4D0"/>
          </a:solidFill>
        </p:grpSpPr>
        <p:sp>
          <p:nvSpPr>
            <p:cNvPr id="114" name="Oval 314"/>
            <p:cNvSpPr>
              <a:spLocks noChangeArrowheads="1"/>
            </p:cNvSpPr>
            <p:nvPr/>
          </p:nvSpPr>
          <p:spPr bwMode="auto">
            <a:xfrm>
              <a:off x="4921251" y="3865563"/>
              <a:ext cx="60325" cy="571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</a:endParaRPr>
            </a:p>
          </p:txBody>
        </p:sp>
        <p:sp>
          <p:nvSpPr>
            <p:cNvPr id="115" name="Freeform 315"/>
            <p:cNvSpPr/>
            <p:nvPr/>
          </p:nvSpPr>
          <p:spPr bwMode="auto">
            <a:xfrm>
              <a:off x="5003801" y="3813176"/>
              <a:ext cx="157163" cy="142875"/>
            </a:xfrm>
            <a:custGeom>
              <a:avLst/>
              <a:gdLst>
                <a:gd name="T0" fmla="*/ 5 w 42"/>
                <a:gd name="T1" fmla="*/ 0 h 38"/>
                <a:gd name="T2" fmla="*/ 0 w 42"/>
                <a:gd name="T3" fmla="*/ 5 h 38"/>
                <a:gd name="T4" fmla="*/ 5 w 42"/>
                <a:gd name="T5" fmla="*/ 11 h 38"/>
                <a:gd name="T6" fmla="*/ 27 w 42"/>
                <a:gd name="T7" fmla="*/ 12 h 38"/>
                <a:gd name="T8" fmla="*/ 16 w 42"/>
                <a:gd name="T9" fmla="*/ 29 h 38"/>
                <a:gd name="T10" fmla="*/ 18 w 42"/>
                <a:gd name="T11" fmla="*/ 36 h 38"/>
                <a:gd name="T12" fmla="*/ 25 w 42"/>
                <a:gd name="T13" fmla="*/ 35 h 38"/>
                <a:gd name="T14" fmla="*/ 41 w 42"/>
                <a:gd name="T15" fmla="*/ 10 h 38"/>
                <a:gd name="T16" fmla="*/ 41 w 42"/>
                <a:gd name="T17" fmla="*/ 4 h 38"/>
                <a:gd name="T18" fmla="*/ 35 w 42"/>
                <a:gd name="T19" fmla="*/ 2 h 38"/>
                <a:gd name="T20" fmla="*/ 5 w 42"/>
                <a:gd name="T2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38">
                  <a:moveTo>
                    <a:pt x="5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1"/>
                    <a:pt x="5" y="11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4" y="31"/>
                    <a:pt x="15" y="35"/>
                    <a:pt x="18" y="36"/>
                  </a:cubicBezTo>
                  <a:cubicBezTo>
                    <a:pt x="20" y="38"/>
                    <a:pt x="23" y="37"/>
                    <a:pt x="25" y="35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2" y="9"/>
                    <a:pt x="42" y="6"/>
                    <a:pt x="41" y="4"/>
                  </a:cubicBezTo>
                  <a:cubicBezTo>
                    <a:pt x="39" y="2"/>
                    <a:pt x="37" y="2"/>
                    <a:pt x="35" y="2"/>
                  </a:cubicBezTo>
                  <a:cubicBezTo>
                    <a:pt x="5" y="0"/>
                    <a:pt x="5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</a:endParaRPr>
            </a:p>
          </p:txBody>
        </p:sp>
        <p:sp>
          <p:nvSpPr>
            <p:cNvPr id="116" name="Freeform 316"/>
            <p:cNvSpPr/>
            <p:nvPr/>
          </p:nvSpPr>
          <p:spPr bwMode="auto">
            <a:xfrm>
              <a:off x="4519614" y="3929063"/>
              <a:ext cx="153988" cy="277813"/>
            </a:xfrm>
            <a:custGeom>
              <a:avLst/>
              <a:gdLst>
                <a:gd name="T0" fmla="*/ 37 w 41"/>
                <a:gd name="T1" fmla="*/ 57 h 74"/>
                <a:gd name="T2" fmla="*/ 39 w 41"/>
                <a:gd name="T3" fmla="*/ 50 h 74"/>
                <a:gd name="T4" fmla="*/ 32 w 41"/>
                <a:gd name="T5" fmla="*/ 47 h 74"/>
                <a:gd name="T6" fmla="*/ 11 w 41"/>
                <a:gd name="T7" fmla="*/ 59 h 74"/>
                <a:gd name="T8" fmla="*/ 11 w 41"/>
                <a:gd name="T9" fmla="*/ 14 h 74"/>
                <a:gd name="T10" fmla="*/ 23 w 41"/>
                <a:gd name="T11" fmla="*/ 21 h 74"/>
                <a:gd name="T12" fmla="*/ 30 w 41"/>
                <a:gd name="T13" fmla="*/ 18 h 74"/>
                <a:gd name="T14" fmla="*/ 28 w 41"/>
                <a:gd name="T15" fmla="*/ 11 h 74"/>
                <a:gd name="T16" fmla="*/ 8 w 41"/>
                <a:gd name="T17" fmla="*/ 1 h 74"/>
                <a:gd name="T18" fmla="*/ 2 w 41"/>
                <a:gd name="T19" fmla="*/ 1 h 74"/>
                <a:gd name="T20" fmla="*/ 0 w 41"/>
                <a:gd name="T21" fmla="*/ 5 h 74"/>
                <a:gd name="T22" fmla="*/ 0 w 41"/>
                <a:gd name="T23" fmla="*/ 68 h 74"/>
                <a:gd name="T24" fmla="*/ 2 w 41"/>
                <a:gd name="T25" fmla="*/ 72 h 74"/>
                <a:gd name="T26" fmla="*/ 8 w 41"/>
                <a:gd name="T27" fmla="*/ 72 h 74"/>
                <a:gd name="T28" fmla="*/ 37 w 41"/>
                <a:gd name="T29" fmla="*/ 5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" h="74">
                  <a:moveTo>
                    <a:pt x="37" y="57"/>
                  </a:moveTo>
                  <a:cubicBezTo>
                    <a:pt x="40" y="55"/>
                    <a:pt x="41" y="52"/>
                    <a:pt x="39" y="50"/>
                  </a:cubicBezTo>
                  <a:cubicBezTo>
                    <a:pt x="38" y="47"/>
                    <a:pt x="35" y="46"/>
                    <a:pt x="32" y="47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5" y="22"/>
                    <a:pt x="28" y="21"/>
                    <a:pt x="30" y="18"/>
                  </a:cubicBezTo>
                  <a:cubicBezTo>
                    <a:pt x="31" y="16"/>
                    <a:pt x="30" y="12"/>
                    <a:pt x="28" y="1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6" y="0"/>
                    <a:pt x="4" y="0"/>
                    <a:pt x="2" y="1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0"/>
                    <a:pt x="1" y="71"/>
                    <a:pt x="2" y="72"/>
                  </a:cubicBezTo>
                  <a:cubicBezTo>
                    <a:pt x="4" y="74"/>
                    <a:pt x="6" y="74"/>
                    <a:pt x="8" y="72"/>
                  </a:cubicBezTo>
                  <a:cubicBezTo>
                    <a:pt x="37" y="57"/>
                    <a:pt x="37" y="57"/>
                    <a:pt x="37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</a:endParaRPr>
            </a:p>
          </p:txBody>
        </p:sp>
        <p:sp>
          <p:nvSpPr>
            <p:cNvPr id="117" name="Freeform 317"/>
            <p:cNvSpPr/>
            <p:nvPr/>
          </p:nvSpPr>
          <p:spPr bwMode="auto">
            <a:xfrm>
              <a:off x="4602164" y="3752851"/>
              <a:ext cx="495300" cy="500063"/>
            </a:xfrm>
            <a:custGeom>
              <a:avLst/>
              <a:gdLst>
                <a:gd name="T0" fmla="*/ 24 w 132"/>
                <a:gd name="T1" fmla="*/ 15 h 133"/>
                <a:gd name="T2" fmla="*/ 24 w 132"/>
                <a:gd name="T3" fmla="*/ 22 h 133"/>
                <a:gd name="T4" fmla="*/ 31 w 132"/>
                <a:gd name="T5" fmla="*/ 23 h 133"/>
                <a:gd name="T6" fmla="*/ 48 w 132"/>
                <a:gd name="T7" fmla="*/ 14 h 133"/>
                <a:gd name="T8" fmla="*/ 66 w 132"/>
                <a:gd name="T9" fmla="*/ 11 h 133"/>
                <a:gd name="T10" fmla="*/ 105 w 132"/>
                <a:gd name="T11" fmla="*/ 27 h 133"/>
                <a:gd name="T12" fmla="*/ 122 w 132"/>
                <a:gd name="T13" fmla="*/ 66 h 133"/>
                <a:gd name="T14" fmla="*/ 105 w 132"/>
                <a:gd name="T15" fmla="*/ 106 h 133"/>
                <a:gd name="T16" fmla="*/ 66 w 132"/>
                <a:gd name="T17" fmla="*/ 122 h 133"/>
                <a:gd name="T18" fmla="*/ 27 w 132"/>
                <a:gd name="T19" fmla="*/ 106 h 133"/>
                <a:gd name="T20" fmla="*/ 11 w 132"/>
                <a:gd name="T21" fmla="*/ 66 h 133"/>
                <a:gd name="T22" fmla="*/ 5 w 132"/>
                <a:gd name="T23" fmla="*/ 61 h 133"/>
                <a:gd name="T24" fmla="*/ 0 w 132"/>
                <a:gd name="T25" fmla="*/ 66 h 133"/>
                <a:gd name="T26" fmla="*/ 19 w 132"/>
                <a:gd name="T27" fmla="*/ 113 h 133"/>
                <a:gd name="T28" fmla="*/ 66 w 132"/>
                <a:gd name="T29" fmla="*/ 133 h 133"/>
                <a:gd name="T30" fmla="*/ 113 w 132"/>
                <a:gd name="T31" fmla="*/ 113 h 133"/>
                <a:gd name="T32" fmla="*/ 132 w 132"/>
                <a:gd name="T33" fmla="*/ 66 h 133"/>
                <a:gd name="T34" fmla="*/ 113 w 132"/>
                <a:gd name="T35" fmla="*/ 19 h 133"/>
                <a:gd name="T36" fmla="*/ 66 w 132"/>
                <a:gd name="T37" fmla="*/ 0 h 133"/>
                <a:gd name="T38" fmla="*/ 44 w 132"/>
                <a:gd name="T39" fmla="*/ 4 h 133"/>
                <a:gd name="T40" fmla="*/ 24 w 132"/>
                <a:gd name="T41" fmla="*/ 1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2" h="133">
                  <a:moveTo>
                    <a:pt x="24" y="15"/>
                  </a:moveTo>
                  <a:cubicBezTo>
                    <a:pt x="22" y="17"/>
                    <a:pt x="22" y="20"/>
                    <a:pt x="24" y="22"/>
                  </a:cubicBezTo>
                  <a:cubicBezTo>
                    <a:pt x="26" y="25"/>
                    <a:pt x="29" y="25"/>
                    <a:pt x="31" y="23"/>
                  </a:cubicBezTo>
                  <a:cubicBezTo>
                    <a:pt x="36" y="19"/>
                    <a:pt x="42" y="16"/>
                    <a:pt x="48" y="14"/>
                  </a:cubicBezTo>
                  <a:cubicBezTo>
                    <a:pt x="53" y="12"/>
                    <a:pt x="60" y="11"/>
                    <a:pt x="66" y="11"/>
                  </a:cubicBezTo>
                  <a:cubicBezTo>
                    <a:pt x="82" y="11"/>
                    <a:pt x="95" y="17"/>
                    <a:pt x="105" y="27"/>
                  </a:cubicBezTo>
                  <a:cubicBezTo>
                    <a:pt x="116" y="37"/>
                    <a:pt x="122" y="51"/>
                    <a:pt x="122" y="66"/>
                  </a:cubicBezTo>
                  <a:cubicBezTo>
                    <a:pt x="122" y="82"/>
                    <a:pt x="116" y="96"/>
                    <a:pt x="105" y="106"/>
                  </a:cubicBezTo>
                  <a:cubicBezTo>
                    <a:pt x="95" y="116"/>
                    <a:pt x="82" y="122"/>
                    <a:pt x="66" y="122"/>
                  </a:cubicBezTo>
                  <a:cubicBezTo>
                    <a:pt x="51" y="122"/>
                    <a:pt x="37" y="116"/>
                    <a:pt x="27" y="106"/>
                  </a:cubicBezTo>
                  <a:cubicBezTo>
                    <a:pt x="17" y="96"/>
                    <a:pt x="11" y="82"/>
                    <a:pt x="11" y="66"/>
                  </a:cubicBezTo>
                  <a:cubicBezTo>
                    <a:pt x="11" y="63"/>
                    <a:pt x="8" y="61"/>
                    <a:pt x="5" y="61"/>
                  </a:cubicBezTo>
                  <a:cubicBezTo>
                    <a:pt x="2" y="61"/>
                    <a:pt x="0" y="63"/>
                    <a:pt x="0" y="66"/>
                  </a:cubicBezTo>
                  <a:cubicBezTo>
                    <a:pt x="0" y="85"/>
                    <a:pt x="7" y="101"/>
                    <a:pt x="19" y="113"/>
                  </a:cubicBezTo>
                  <a:cubicBezTo>
                    <a:pt x="31" y="125"/>
                    <a:pt x="48" y="133"/>
                    <a:pt x="66" y="133"/>
                  </a:cubicBezTo>
                  <a:cubicBezTo>
                    <a:pt x="84" y="133"/>
                    <a:pt x="101" y="125"/>
                    <a:pt x="113" y="113"/>
                  </a:cubicBezTo>
                  <a:cubicBezTo>
                    <a:pt x="125" y="101"/>
                    <a:pt x="132" y="85"/>
                    <a:pt x="132" y="66"/>
                  </a:cubicBezTo>
                  <a:cubicBezTo>
                    <a:pt x="132" y="48"/>
                    <a:pt x="125" y="31"/>
                    <a:pt x="113" y="19"/>
                  </a:cubicBezTo>
                  <a:cubicBezTo>
                    <a:pt x="101" y="7"/>
                    <a:pt x="84" y="0"/>
                    <a:pt x="66" y="0"/>
                  </a:cubicBezTo>
                  <a:cubicBezTo>
                    <a:pt x="58" y="0"/>
                    <a:pt x="51" y="1"/>
                    <a:pt x="44" y="4"/>
                  </a:cubicBezTo>
                  <a:cubicBezTo>
                    <a:pt x="37" y="6"/>
                    <a:pt x="30" y="10"/>
                    <a:pt x="24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</a:endParaRPr>
            </a:p>
          </p:txBody>
        </p:sp>
        <p:sp>
          <p:nvSpPr>
            <p:cNvPr id="118" name="Freeform 318"/>
            <p:cNvSpPr>
              <a:spLocks noEditPoints="1"/>
            </p:cNvSpPr>
            <p:nvPr/>
          </p:nvSpPr>
          <p:spPr bwMode="auto">
            <a:xfrm>
              <a:off x="4530726" y="3700463"/>
              <a:ext cx="393700" cy="363538"/>
            </a:xfrm>
            <a:custGeom>
              <a:avLst/>
              <a:gdLst>
                <a:gd name="T0" fmla="*/ 101 w 105"/>
                <a:gd name="T1" fmla="*/ 83 h 97"/>
                <a:gd name="T2" fmla="*/ 60 w 105"/>
                <a:gd name="T3" fmla="*/ 96 h 97"/>
                <a:gd name="T4" fmla="*/ 22 w 105"/>
                <a:gd name="T5" fmla="*/ 84 h 97"/>
                <a:gd name="T6" fmla="*/ 2 w 105"/>
                <a:gd name="T7" fmla="*/ 48 h 97"/>
                <a:gd name="T8" fmla="*/ 8 w 105"/>
                <a:gd name="T9" fmla="*/ 5 h 97"/>
                <a:gd name="T10" fmla="*/ 12 w 105"/>
                <a:gd name="T11" fmla="*/ 1 h 97"/>
                <a:gd name="T12" fmla="*/ 18 w 105"/>
                <a:gd name="T13" fmla="*/ 3 h 97"/>
                <a:gd name="T14" fmla="*/ 102 w 105"/>
                <a:gd name="T15" fmla="*/ 73 h 97"/>
                <a:gd name="T16" fmla="*/ 105 w 105"/>
                <a:gd name="T17" fmla="*/ 78 h 97"/>
                <a:gd name="T18" fmla="*/ 101 w 105"/>
                <a:gd name="T19" fmla="*/ 83 h 97"/>
                <a:gd name="T20" fmla="*/ 60 w 105"/>
                <a:gd name="T21" fmla="*/ 86 h 97"/>
                <a:gd name="T22" fmla="*/ 90 w 105"/>
                <a:gd name="T23" fmla="*/ 77 h 97"/>
                <a:gd name="T24" fmla="*/ 16 w 105"/>
                <a:gd name="T25" fmla="*/ 15 h 97"/>
                <a:gd name="T26" fmla="*/ 13 w 105"/>
                <a:gd name="T27" fmla="*/ 46 h 97"/>
                <a:gd name="T28" fmla="*/ 28 w 105"/>
                <a:gd name="T29" fmla="*/ 75 h 97"/>
                <a:gd name="T30" fmla="*/ 60 w 105"/>
                <a:gd name="T31" fmla="*/ 86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5" h="97">
                  <a:moveTo>
                    <a:pt x="101" y="83"/>
                  </a:moveTo>
                  <a:cubicBezTo>
                    <a:pt x="88" y="91"/>
                    <a:pt x="74" y="96"/>
                    <a:pt x="60" y="96"/>
                  </a:cubicBezTo>
                  <a:cubicBezTo>
                    <a:pt x="46" y="97"/>
                    <a:pt x="32" y="93"/>
                    <a:pt x="22" y="84"/>
                  </a:cubicBezTo>
                  <a:cubicBezTo>
                    <a:pt x="11" y="74"/>
                    <a:pt x="4" y="62"/>
                    <a:pt x="2" y="48"/>
                  </a:cubicBezTo>
                  <a:cubicBezTo>
                    <a:pt x="0" y="34"/>
                    <a:pt x="2" y="19"/>
                    <a:pt x="8" y="5"/>
                  </a:cubicBezTo>
                  <a:cubicBezTo>
                    <a:pt x="9" y="3"/>
                    <a:pt x="10" y="1"/>
                    <a:pt x="12" y="1"/>
                  </a:cubicBezTo>
                  <a:cubicBezTo>
                    <a:pt x="15" y="0"/>
                    <a:pt x="16" y="1"/>
                    <a:pt x="18" y="3"/>
                  </a:cubicBezTo>
                  <a:cubicBezTo>
                    <a:pt x="102" y="73"/>
                    <a:pt x="102" y="73"/>
                    <a:pt x="102" y="73"/>
                  </a:cubicBezTo>
                  <a:cubicBezTo>
                    <a:pt x="104" y="74"/>
                    <a:pt x="105" y="75"/>
                    <a:pt x="105" y="78"/>
                  </a:cubicBezTo>
                  <a:cubicBezTo>
                    <a:pt x="105" y="80"/>
                    <a:pt x="103" y="81"/>
                    <a:pt x="101" y="83"/>
                  </a:cubicBezTo>
                  <a:close/>
                  <a:moveTo>
                    <a:pt x="60" y="86"/>
                  </a:moveTo>
                  <a:cubicBezTo>
                    <a:pt x="70" y="86"/>
                    <a:pt x="80" y="83"/>
                    <a:pt x="90" y="77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2" y="25"/>
                    <a:pt x="11" y="36"/>
                    <a:pt x="13" y="46"/>
                  </a:cubicBezTo>
                  <a:cubicBezTo>
                    <a:pt x="14" y="58"/>
                    <a:pt x="20" y="68"/>
                    <a:pt x="28" y="75"/>
                  </a:cubicBezTo>
                  <a:cubicBezTo>
                    <a:pt x="37" y="83"/>
                    <a:pt x="48" y="86"/>
                    <a:pt x="60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</a:endParaRPr>
            </a:p>
          </p:txBody>
        </p:sp>
      </p:grpSp>
      <p:pic>
        <p:nvPicPr>
          <p:cNvPr id="3" name="图片 2" descr="千库网_儿童乐园过山车_元素编号1283500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6330" y="660400"/>
            <a:ext cx="4262755" cy="602805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8578" y="410507"/>
            <a:ext cx="4737003" cy="19386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6784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35" grpId="0"/>
      <p:bldP spid="8" grpId="0" animBg="1"/>
      <p:bldP spid="34" grpId="0"/>
      <p:bldP spid="9" grpId="0"/>
      <p:bldP spid="10" grpId="0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千库网_夏天六一儿童节气球节日儿童快乐清新手绘插画六一_插画编号8071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" y="0"/>
            <a:ext cx="12192635" cy="68586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998" y="1397803"/>
            <a:ext cx="10065368" cy="1609483"/>
          </a:xfrm>
          <a:prstGeom prst="rect">
            <a:avLst/>
          </a:prstGeom>
        </p:spPr>
      </p:pic>
      <p:pic>
        <p:nvPicPr>
          <p:cNvPr id="5" name="图片 2" descr="千库网_六一儿童节暖色系五个小朋友围着一起跳舞_元素编号1225756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2092" y="2681653"/>
            <a:ext cx="4513385" cy="451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32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千库网_夏天六一儿童节气球节日儿童快乐清新手绘插画六一_插画编号8071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" y="0"/>
            <a:ext cx="12192635" cy="6858635"/>
          </a:xfrm>
          <a:prstGeom prst="rect">
            <a:avLst/>
          </a:prstGeom>
        </p:spPr>
      </p:pic>
      <p:sp>
        <p:nvSpPr>
          <p:cNvPr id="8" name="同侧圆角矩形 7"/>
          <p:cNvSpPr/>
          <p:nvPr/>
        </p:nvSpPr>
        <p:spPr>
          <a:xfrm>
            <a:off x="4850130" y="1659890"/>
            <a:ext cx="2492375" cy="632460"/>
          </a:xfrm>
          <a:prstGeom prst="round2SameRect">
            <a:avLst>
              <a:gd name="adj1" fmla="val 40534"/>
              <a:gd name="adj2" fmla="val 0"/>
            </a:avLst>
          </a:prstGeom>
          <a:solidFill>
            <a:srgbClr val="EC5E58"/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248910" y="1684655"/>
            <a:ext cx="16922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字魂58号-创中黑" panose="00000500000000000000" charset="-122"/>
                <a:sym typeface="+mn-ea"/>
              </a:rPr>
              <a:t>1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115695" y="2292350"/>
            <a:ext cx="9961245" cy="2355850"/>
            <a:chOff x="1115695" y="2292350"/>
            <a:chExt cx="9961245" cy="2355850"/>
          </a:xfrm>
        </p:grpSpPr>
        <p:sp>
          <p:nvSpPr>
            <p:cNvPr id="5" name="同侧圆角矩形 4"/>
            <p:cNvSpPr/>
            <p:nvPr/>
          </p:nvSpPr>
          <p:spPr>
            <a:xfrm>
              <a:off x="1115695" y="2292350"/>
              <a:ext cx="9961245" cy="2355850"/>
            </a:xfrm>
            <a:prstGeom prst="round2SameRect">
              <a:avLst/>
            </a:prstGeom>
            <a:solidFill>
              <a:schemeClr val="bg1"/>
            </a:solidFill>
            <a:ln w="92075" cmpd="dbl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17539" y="2523931"/>
              <a:ext cx="9355015" cy="18926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2220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千库网_夏天六一儿童节气球节日儿童快乐清新手绘插画六一_插画编号807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" y="0"/>
            <a:ext cx="12192635" cy="6858635"/>
          </a:xfrm>
          <a:prstGeom prst="rect">
            <a:avLst/>
          </a:prstGeom>
        </p:spPr>
      </p:pic>
      <p:sp>
        <p:nvSpPr>
          <p:cNvPr id="5" name="同侧圆角矩形 4"/>
          <p:cNvSpPr/>
          <p:nvPr/>
        </p:nvSpPr>
        <p:spPr>
          <a:xfrm>
            <a:off x="353695" y="350520"/>
            <a:ext cx="11484610" cy="6507480"/>
          </a:xfrm>
          <a:prstGeom prst="round2SameRect">
            <a:avLst/>
          </a:prstGeom>
          <a:solidFill>
            <a:schemeClr val="bg1"/>
          </a:solidFill>
          <a:ln w="92075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325412" y="725678"/>
            <a:ext cx="11345105" cy="2807071"/>
            <a:chOff x="251363" y="577532"/>
            <a:chExt cx="11345105" cy="2807071"/>
          </a:xfrm>
        </p:grpSpPr>
        <p:sp>
          <p:nvSpPr>
            <p:cNvPr id="11" name="圆角矩形 1"/>
            <p:cNvSpPr/>
            <p:nvPr/>
          </p:nvSpPr>
          <p:spPr>
            <a:xfrm>
              <a:off x="1199832" y="577532"/>
              <a:ext cx="10396636" cy="2406015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Hãy</a:t>
              </a:r>
              <a:r>
                <a:rPr kumimoji="0" lang="en-US" altLang="zh-CN" sz="4800" b="1" i="0" u="none" strike="noStrike" kern="1200" cap="none" spc="0" normalizeH="0" noProof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altLang="zh-CN" sz="4800" b="1" i="0" u="none" strike="noStrike" kern="1200" cap="none" spc="0" normalizeH="0" noProof="0" dirty="0" err="1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kể</a:t>
              </a:r>
              <a:r>
                <a:rPr kumimoji="0" lang="en-US" altLang="zh-CN" sz="4800" b="1" i="0" u="none" strike="noStrike" kern="1200" cap="none" spc="0" normalizeH="0" noProof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altLang="zh-CN" sz="4800" b="1" i="0" u="none" strike="noStrike" kern="1200" cap="none" spc="0" normalizeH="0" noProof="0" dirty="0" err="1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tên</a:t>
              </a:r>
              <a:r>
                <a:rPr kumimoji="0" lang="en-US" altLang="zh-CN" sz="4800" b="1" i="0" u="none" strike="noStrike" kern="1200" cap="none" spc="0" normalizeH="0" noProof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altLang="zh-CN" sz="4800" b="1" i="0" u="none" strike="noStrike" kern="1200" cap="none" spc="0" normalizeH="0" noProof="0" dirty="0" err="1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kumimoji="0" lang="en-US" altLang="zh-CN" sz="4800" b="1" i="0" u="none" strike="noStrike" kern="1200" cap="none" spc="0" normalizeH="0" noProof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altLang="zh-CN" sz="4800" b="1" i="0" u="none" strike="noStrike" kern="1200" cap="none" spc="0" normalizeH="0" noProof="0" dirty="0" err="1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kumimoji="0" lang="en-US" altLang="zh-CN" sz="4800" b="1" i="0" u="none" strike="noStrike" kern="1200" cap="none" spc="0" normalizeH="0" noProof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altLang="zh-CN" sz="4800" b="1" i="0" u="none" strike="noStrike" kern="1200" cap="none" spc="0" normalizeH="0" noProof="0" dirty="0" err="1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thức</a:t>
              </a:r>
              <a:r>
                <a:rPr kumimoji="0" lang="en-US" altLang="zh-CN" sz="4800" b="1" i="0" u="none" strike="noStrike" kern="1200" cap="none" spc="0" normalizeH="0" noProof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altLang="zh-CN" sz="4800" b="1" i="0" u="none" strike="noStrike" kern="1200" cap="none" spc="0" normalizeH="0" noProof="0" dirty="0" err="1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ăn</a:t>
              </a:r>
              <a:r>
                <a:rPr kumimoji="0" lang="en-US" altLang="zh-CN" sz="4800" b="1" i="0" u="none" strike="noStrike" kern="1200" cap="none" spc="0" normalizeH="0" noProof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kumimoji="0" lang="en-US" altLang="zh-CN" sz="4800" b="1" i="0" u="none" strike="noStrike" kern="1200" cap="none" spc="0" normalizeH="0" noProof="0" dirty="0" err="1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đồ</a:t>
              </a:r>
              <a:r>
                <a:rPr kumimoji="0" lang="en-US" altLang="zh-CN" sz="4800" b="1" i="0" u="none" strike="noStrike" kern="1200" cap="none" spc="0" normalizeH="0" noProof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altLang="zh-CN" sz="4800" b="1" i="0" u="none" strike="noStrike" kern="1200" cap="none" spc="0" normalizeH="0" noProof="0" dirty="0" err="1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dùng</a:t>
              </a:r>
              <a:r>
                <a:rPr kumimoji="0" lang="en-US" altLang="zh-CN" sz="4800" b="1" i="0" u="none" strike="noStrike" kern="1200" cap="none" spc="0" normalizeH="0" noProof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altLang="zh-CN" sz="4800" b="1" i="0" u="none" strike="noStrike" kern="1200" cap="none" spc="0" normalizeH="0" noProof="0" dirty="0" err="1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kumimoji="0" lang="en-US" altLang="zh-CN" sz="4800" b="1" i="0" u="none" strike="noStrike" kern="1200" cap="none" spc="0" normalizeH="0" noProof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altLang="zh-CN" sz="4800" b="1" i="0" u="none" strike="noStrike" kern="1200" cap="none" spc="0" normalizeH="0" noProof="0" dirty="0" err="1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chế</a:t>
              </a:r>
              <a:r>
                <a:rPr kumimoji="0" lang="en-US" altLang="zh-CN" sz="4800" b="1" i="0" u="none" strike="noStrike" kern="1200" cap="none" spc="0" normalizeH="0" noProof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altLang="zh-CN" sz="4800" b="1" i="0" u="none" strike="noStrike" kern="1200" cap="none" spc="0" normalizeH="0" noProof="0" dirty="0" err="1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biến</a:t>
              </a:r>
              <a:r>
                <a:rPr kumimoji="0" lang="en-US" altLang="zh-CN" sz="4800" b="1" i="0" u="none" strike="noStrike" kern="1200" cap="none" spc="0" normalizeH="0" noProof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kumimoji="0" lang="en-US" altLang="zh-CN" sz="4800" b="1" i="0" u="none" strike="noStrike" kern="1200" cap="none" spc="0" normalizeH="0" noProof="0" dirty="0" err="1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kumimoji="0" lang="en-US" altLang="zh-CN" sz="4800" b="1" i="0" u="none" strike="noStrike" kern="1200" cap="none" spc="0" normalizeH="0" noProof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altLang="zh-CN" sz="4800" b="1" i="0" u="none" strike="noStrike" kern="1200" cap="none" spc="0" normalizeH="0" noProof="0" dirty="0" err="1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kumimoji="0" lang="en-US" altLang="zh-CN" sz="4800" b="1" i="0" u="none" strike="noStrike" kern="1200" cap="none" spc="0" normalizeH="0" noProof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altLang="zh-CN" sz="4800" b="1" i="0" u="none" strike="noStrike" kern="1200" cap="none" spc="0" normalizeH="0" noProof="0" dirty="0" err="1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thực</a:t>
              </a:r>
              <a:r>
                <a:rPr kumimoji="0" lang="en-US" altLang="zh-CN" sz="4800" b="1" i="0" u="none" strike="noStrike" kern="1200" cap="none" spc="0" normalizeH="0" noProof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altLang="zh-CN" sz="4800" b="1" i="0" u="none" strike="noStrike" kern="1200" cap="none" spc="0" normalizeH="0" noProof="0" dirty="0" err="1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vật</a:t>
              </a:r>
              <a:r>
                <a:rPr kumimoji="0" lang="en-US" altLang="zh-CN" sz="4800" b="1" i="0" u="none" strike="noStrike" kern="1200" cap="none" spc="0" normalizeH="0" noProof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altLang="zh-CN" sz="4800" b="1" i="0" u="none" strike="noStrike" kern="1200" cap="none" spc="0" normalizeH="0" noProof="0" dirty="0" err="1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kumimoji="0" lang="en-US" altLang="zh-CN" sz="4800" b="1" i="0" u="none" strike="noStrike" kern="1200" cap="none" spc="0" normalizeH="0" noProof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altLang="zh-CN" sz="4800" b="1" i="0" u="none" strike="noStrike" kern="1200" cap="none" spc="0" normalizeH="0" noProof="0" dirty="0" err="1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động</a:t>
              </a:r>
              <a:r>
                <a:rPr kumimoji="0" lang="en-US" altLang="zh-CN" sz="4800" b="1" i="0" u="none" strike="noStrike" kern="1200" cap="none" spc="0" normalizeH="0" noProof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altLang="zh-CN" sz="4800" b="1" i="0" u="none" strike="noStrike" kern="1200" cap="none" spc="0" normalizeH="0" noProof="0" dirty="0" err="1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vật</a:t>
              </a:r>
              <a:r>
                <a:rPr kumimoji="0" lang="en-US" altLang="zh-CN" sz="4800" b="1" i="0" u="none" strike="noStrike" kern="1200" cap="none" spc="0" normalizeH="0" noProof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</a:endParaRPr>
            </a:p>
          </p:txBody>
        </p:sp>
        <p:pic>
          <p:nvPicPr>
            <p:cNvPr id="12" name="图片 6" descr="千库网_气球热气球红色_元素编号1260423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9026297">
              <a:off x="251363" y="1702528"/>
              <a:ext cx="1682075" cy="1682075"/>
            </a:xfrm>
            <a:prstGeom prst="rect">
              <a:avLst/>
            </a:prstGeom>
          </p:spPr>
        </p:pic>
      </p:grpSp>
      <p:pic>
        <p:nvPicPr>
          <p:cNvPr id="2" name="图片 1" descr="千库网_六一儿童节动物园小学生开学季_元素编号1309566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860" b="13904"/>
          <a:stretch>
            <a:fillRect/>
          </a:stretch>
        </p:blipFill>
        <p:spPr>
          <a:xfrm>
            <a:off x="6402705" y="2767965"/>
            <a:ext cx="5435600" cy="40900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656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千库网_夏天六一儿童节气球节日儿童快乐清新手绘插画六一_插画编号8071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" y="0"/>
            <a:ext cx="12192635" cy="6858635"/>
          </a:xfrm>
          <a:prstGeom prst="rect">
            <a:avLst/>
          </a:prstGeom>
        </p:spPr>
      </p:pic>
      <p:sp>
        <p:nvSpPr>
          <p:cNvPr id="8" name="同侧圆角矩形 7"/>
          <p:cNvSpPr/>
          <p:nvPr/>
        </p:nvSpPr>
        <p:spPr>
          <a:xfrm>
            <a:off x="4850130" y="1659890"/>
            <a:ext cx="2492375" cy="632460"/>
          </a:xfrm>
          <a:prstGeom prst="round2SameRect">
            <a:avLst>
              <a:gd name="adj1" fmla="val 40534"/>
              <a:gd name="adj2" fmla="val 0"/>
            </a:avLst>
          </a:prstGeom>
          <a:solidFill>
            <a:srgbClr val="EC5E58"/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248910" y="1684655"/>
            <a:ext cx="16922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字魂58号-创中黑" panose="00000500000000000000" charset="-122"/>
                <a:sym typeface="+mn-ea"/>
              </a:rPr>
              <a:t>2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115695" y="2292350"/>
            <a:ext cx="9961245" cy="2355850"/>
            <a:chOff x="1115695" y="2292350"/>
            <a:chExt cx="9961245" cy="2355850"/>
          </a:xfrm>
        </p:grpSpPr>
        <p:sp>
          <p:nvSpPr>
            <p:cNvPr id="5" name="同侧圆角矩形 4"/>
            <p:cNvSpPr/>
            <p:nvPr/>
          </p:nvSpPr>
          <p:spPr>
            <a:xfrm>
              <a:off x="1115695" y="2292350"/>
              <a:ext cx="9961245" cy="2355850"/>
            </a:xfrm>
            <a:prstGeom prst="round2SameRect">
              <a:avLst/>
            </a:prstGeom>
            <a:solidFill>
              <a:schemeClr val="bg1"/>
            </a:solidFill>
            <a:ln w="92075" cmpd="dbl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07571" y="2547514"/>
              <a:ext cx="9524551" cy="20371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4716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千库网_夏天六一儿童节气球节日儿童快乐清新手绘插画六一_插画编号807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" y="0"/>
            <a:ext cx="12192635" cy="6858635"/>
          </a:xfrm>
          <a:prstGeom prst="rect">
            <a:avLst/>
          </a:prstGeom>
        </p:spPr>
      </p:pic>
      <p:sp>
        <p:nvSpPr>
          <p:cNvPr id="5" name="同侧圆角矩形 4"/>
          <p:cNvSpPr/>
          <p:nvPr/>
        </p:nvSpPr>
        <p:spPr>
          <a:xfrm>
            <a:off x="463550" y="491490"/>
            <a:ext cx="11265535" cy="6366510"/>
          </a:xfrm>
          <a:prstGeom prst="round2SameRect">
            <a:avLst/>
          </a:prstGeom>
          <a:solidFill>
            <a:schemeClr val="bg1"/>
          </a:solidFill>
          <a:ln w="92075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62914" y="312749"/>
            <a:ext cx="11265535" cy="1457960"/>
          </a:xfrm>
          <a:prstGeom prst="rect">
            <a:avLst/>
          </a:prstGeom>
          <a:solidFill>
            <a:srgbClr val="EC5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Quan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sát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từ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hình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1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đến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4,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cho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biết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con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người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sử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dụng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thực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vật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và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động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vật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để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làm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gì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? 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59888" y="1949450"/>
            <a:ext cx="6539697" cy="49088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16" y="1202509"/>
            <a:ext cx="1761897" cy="17618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380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千库网_夏天六一儿童节气球节日儿童快乐清新手绘插画六一_插画编号807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" y="0"/>
            <a:ext cx="12192635" cy="6858635"/>
          </a:xfrm>
          <a:prstGeom prst="rect">
            <a:avLst/>
          </a:prstGeom>
        </p:spPr>
      </p:pic>
      <p:sp>
        <p:nvSpPr>
          <p:cNvPr id="5" name="同侧圆角矩形 4"/>
          <p:cNvSpPr/>
          <p:nvPr/>
        </p:nvSpPr>
        <p:spPr>
          <a:xfrm>
            <a:off x="463550" y="491490"/>
            <a:ext cx="11265535" cy="6366510"/>
          </a:xfrm>
          <a:prstGeom prst="round2SameRect">
            <a:avLst/>
          </a:prstGeom>
          <a:solidFill>
            <a:schemeClr val="bg1"/>
          </a:solidFill>
          <a:ln w="92075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62914" y="312749"/>
            <a:ext cx="11265535" cy="1457960"/>
          </a:xfrm>
          <a:prstGeom prst="rect">
            <a:avLst/>
          </a:prstGeom>
          <a:solidFill>
            <a:srgbClr val="EC5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Kể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thêm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một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số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việc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sử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dụng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thực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vật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và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động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vật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trong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đời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sống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mà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em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biết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.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214" y="1202509"/>
            <a:ext cx="1761897" cy="1761897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588966" y="1813966"/>
            <a:ext cx="8847602" cy="5000777"/>
            <a:chOff x="-3118" y="-343"/>
            <a:chExt cx="13043" cy="8100"/>
          </a:xfrm>
        </p:grpSpPr>
        <p:graphicFrame>
          <p:nvGraphicFramePr>
            <p:cNvPr id="12" name="Object 11"/>
            <p:cNvGraphicFramePr/>
            <p:nvPr/>
          </p:nvGraphicFramePr>
          <p:xfrm>
            <a:off x="-388" y="1131"/>
            <a:ext cx="8230" cy="41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5" imgW="3028950" imgH="2178050" progId="Paint.Picture">
                    <p:embed/>
                  </p:oleObj>
                </mc:Choice>
                <mc:Fallback>
                  <p:oleObj r:id="rId5" imgW="3028950" imgH="2178050" progId="Paint.Picture">
                    <p:embed/>
                    <p:pic>
                      <p:nvPicPr>
                        <p:cNvPr id="12" name="Object 11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-388" y="1131"/>
                          <a:ext cx="8230" cy="413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3" name="Picture 12" descr="Welcome to Math Class Google Classroom Header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r="9424"/>
            <a:stretch>
              <a:fillRect/>
            </a:stretch>
          </p:blipFill>
          <p:spPr>
            <a:xfrm>
              <a:off x="-3118" y="-343"/>
              <a:ext cx="13043" cy="810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0170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千库网_夏天六一儿童节气球节日儿童快乐清新手绘插画六一_插画编号807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" y="0"/>
            <a:ext cx="12192635" cy="6858635"/>
          </a:xfrm>
          <a:prstGeom prst="rect">
            <a:avLst/>
          </a:prstGeom>
        </p:spPr>
      </p:pic>
      <p:sp>
        <p:nvSpPr>
          <p:cNvPr id="5" name="同侧圆角矩形 4"/>
          <p:cNvSpPr/>
          <p:nvPr/>
        </p:nvSpPr>
        <p:spPr>
          <a:xfrm>
            <a:off x="463550" y="491490"/>
            <a:ext cx="11265535" cy="6366510"/>
          </a:xfrm>
          <a:prstGeom prst="round2SameRect">
            <a:avLst/>
          </a:prstGeom>
          <a:solidFill>
            <a:schemeClr val="bg1"/>
          </a:solidFill>
          <a:ln w="92075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62914" y="312749"/>
            <a:ext cx="11265535" cy="1457960"/>
          </a:xfrm>
          <a:prstGeom prst="rect">
            <a:avLst/>
          </a:prstGeom>
          <a:solidFill>
            <a:srgbClr val="EC5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Kể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thêm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một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số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việc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sử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dụng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thực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vật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và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động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vật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trong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đời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sống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mà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em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biết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.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214" y="1202509"/>
            <a:ext cx="1761897" cy="1761897"/>
          </a:xfrm>
          <a:prstGeom prst="rect">
            <a:avLst/>
          </a:prstGeom>
        </p:spPr>
      </p:pic>
      <p:pic>
        <p:nvPicPr>
          <p:cNvPr id="10" name="图片 1" descr="千库网_六一儿童节多个侧面伸出脑袋儿童_元素编号131015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52" t="4880" r="42085" b="5343"/>
          <a:stretch>
            <a:fillRect/>
          </a:stretch>
        </p:blipFill>
        <p:spPr>
          <a:xfrm>
            <a:off x="1415536" y="1611553"/>
            <a:ext cx="2839055" cy="5322811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4636508" y="2349444"/>
            <a:ext cx="3586787" cy="2650602"/>
          </a:xfrm>
          <a:prstGeom prst="cloudCallout">
            <a:avLst>
              <a:gd name="adj1" fmla="val -72692"/>
              <a:gd name="adj2" fmla="val 201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/>
              <a:t>Chia </a:t>
            </a:r>
            <a:r>
              <a:rPr lang="en-US" sz="7200" b="1" dirty="0" err="1"/>
              <a:t>sẻ</a:t>
            </a:r>
            <a:endParaRPr lang="en-US" sz="7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208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千库网_夏天六一儿童节气球节日儿童快乐清新手绘插画六一_插画编号807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" y="0"/>
            <a:ext cx="12192635" cy="6858635"/>
          </a:xfrm>
          <a:prstGeom prst="rect">
            <a:avLst/>
          </a:prstGeom>
        </p:spPr>
      </p:pic>
      <p:sp>
        <p:nvSpPr>
          <p:cNvPr id="5" name="同侧圆角矩形 4"/>
          <p:cNvSpPr/>
          <p:nvPr/>
        </p:nvSpPr>
        <p:spPr>
          <a:xfrm>
            <a:off x="463550" y="491490"/>
            <a:ext cx="11265535" cy="6366510"/>
          </a:xfrm>
          <a:prstGeom prst="round2SameRect">
            <a:avLst/>
          </a:prstGeom>
          <a:solidFill>
            <a:schemeClr val="bg1"/>
          </a:solidFill>
          <a:ln w="92075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31065" y="1582287"/>
            <a:ext cx="5792909" cy="2839242"/>
          </a:xfrm>
          <a:prstGeom prst="rect">
            <a:avLst/>
          </a:prstGeom>
          <a:solidFill>
            <a:srgbClr val="EC5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Nhận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xét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việc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sử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dụng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thực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vật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và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động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vật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của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con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người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trong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mỗi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hình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sau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: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3974" y="490855"/>
            <a:ext cx="5640728" cy="60025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150" y="0"/>
            <a:ext cx="1761897" cy="17618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680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千库网_夏天六一儿童节气球节日儿童快乐清新手绘插画六一_插画编号807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  <p:sp>
        <p:nvSpPr>
          <p:cNvPr id="5" name="同侧圆角矩形 4"/>
          <p:cNvSpPr/>
          <p:nvPr/>
        </p:nvSpPr>
        <p:spPr>
          <a:xfrm>
            <a:off x="567245" y="397222"/>
            <a:ext cx="11265535" cy="6366510"/>
          </a:xfrm>
          <a:prstGeom prst="round2SameRect">
            <a:avLst/>
          </a:prstGeom>
          <a:solidFill>
            <a:schemeClr val="bg1"/>
          </a:solidFill>
          <a:ln w="92075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r="50343" b="51486"/>
          <a:stretch/>
        </p:blipFill>
        <p:spPr>
          <a:xfrm>
            <a:off x="207390" y="282587"/>
            <a:ext cx="3562400" cy="346361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993775" y="2925011"/>
            <a:ext cx="8588625" cy="3663359"/>
            <a:chOff x="1258760" y="1787872"/>
            <a:chExt cx="9794875" cy="4187825"/>
          </a:xfrm>
        </p:grpSpPr>
        <p:sp>
          <p:nvSpPr>
            <p:cNvPr id="2" name="圆角矩形 1"/>
            <p:cNvSpPr/>
            <p:nvPr/>
          </p:nvSpPr>
          <p:spPr>
            <a:xfrm>
              <a:off x="6391465" y="2317462"/>
              <a:ext cx="4662170" cy="334518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7150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  <a:sym typeface="+mn-ea"/>
              </a:endParaRPr>
            </a:p>
          </p:txBody>
        </p:sp>
        <p:sp>
          <p:nvSpPr>
            <p:cNvPr id="33" name="圆角矩形 32"/>
            <p:cNvSpPr/>
            <p:nvPr/>
          </p:nvSpPr>
          <p:spPr>
            <a:xfrm>
              <a:off x="1258760" y="2317462"/>
              <a:ext cx="4759325" cy="334518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7150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5" name="文本框 34" descr="7b0a20202020227461726765744d6f64756c65223a20226b6f6e6c696e65666f6e7473220a7d0a"/>
            <p:cNvSpPr txBox="1"/>
            <p:nvPr/>
          </p:nvSpPr>
          <p:spPr>
            <a:xfrm>
              <a:off x="1548203" y="2835118"/>
              <a:ext cx="3975967" cy="200548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 lvl="0" algn="ctr">
                <a:lnSpc>
                  <a:spcPct val="110000"/>
                </a:lnSpc>
                <a:buClrTx/>
                <a:buSzTx/>
                <a:buFontTx/>
                <a:defRPr sz="1600">
                  <a:latin typeface="字魂59号-创粗黑" panose="00000500000000000000" charset="-122"/>
                  <a:ea typeface="字魂59号-创粗黑" panose="00000500000000000000" charset="-122"/>
                  <a:cs typeface="Lucida Calligraphy" panose="03010101010101010101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Bá</a:t>
              </a:r>
              <a:r>
                <a:rPr lang="en-US" altLang="zh-CN" sz="36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c </a:t>
              </a:r>
              <a:r>
                <a:rPr lang="en-US" altLang="zh-CN" sz="36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gái</a:t>
              </a:r>
              <a:r>
                <a:rPr lang="en-US" altLang="zh-CN" sz="36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 </a:t>
              </a:r>
              <a:r>
                <a:rPr lang="en-US" altLang="zh-CN" sz="36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đã</a:t>
              </a:r>
              <a:r>
                <a:rPr lang="en-US" altLang="zh-CN" sz="36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 </a:t>
              </a:r>
              <a:r>
                <a:rPr lang="en-US" altLang="zh-CN" sz="36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sử</a:t>
              </a:r>
              <a:r>
                <a:rPr lang="en-US" altLang="zh-CN" sz="36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 </a:t>
              </a:r>
              <a:r>
                <a:rPr lang="en-US" altLang="zh-CN" sz="36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dụng</a:t>
              </a:r>
              <a:r>
                <a:rPr lang="en-US" altLang="zh-CN" sz="36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 </a:t>
              </a:r>
              <a:r>
                <a:rPr lang="en-US" altLang="zh-CN" sz="36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nguyên</a:t>
              </a:r>
              <a:r>
                <a:rPr lang="en-US" altLang="zh-CN" sz="36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 </a:t>
              </a:r>
              <a:r>
                <a:rPr lang="en-US" altLang="zh-CN" sz="36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liệu</a:t>
              </a:r>
              <a:r>
                <a:rPr lang="en-US" altLang="zh-CN" sz="36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 </a:t>
              </a:r>
              <a:r>
                <a:rPr lang="en-US" altLang="zh-CN" sz="36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gì</a:t>
              </a:r>
              <a:r>
                <a:rPr lang="en-US" altLang="zh-CN" sz="36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 </a:t>
              </a:r>
              <a:r>
                <a:rPr lang="en-US" altLang="zh-CN" sz="36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để</a:t>
              </a:r>
              <a:r>
                <a:rPr lang="en-US" altLang="zh-CN" sz="36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 ủ </a:t>
              </a:r>
              <a:r>
                <a:rPr lang="en-US" altLang="zh-CN" sz="36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phân</a:t>
              </a:r>
              <a:r>
                <a:rPr lang="en-US" altLang="zh-CN" sz="36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 ?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字魂创中黑" panose="00000500000000000000" charset="-122"/>
                <a:cs typeface="MV Boli" panose="02000500030200090000" charset="0"/>
                <a:sym typeface="+mn-ea"/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2554160" y="2098387"/>
              <a:ext cx="1687195" cy="502285"/>
            </a:xfrm>
            <a:prstGeom prst="roundRect">
              <a:avLst>
                <a:gd name="adj" fmla="val 50000"/>
              </a:avLst>
            </a:prstGeom>
            <a:solidFill>
              <a:srgbClr val="2AC4D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2692590" y="5378797"/>
              <a:ext cx="1687195" cy="502285"/>
            </a:xfrm>
            <a:prstGeom prst="roundRect">
              <a:avLst>
                <a:gd name="adj" fmla="val 50000"/>
              </a:avLst>
            </a:prstGeom>
            <a:solidFill>
              <a:srgbClr val="EC5E58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7911655" y="2075527"/>
              <a:ext cx="1687195" cy="502285"/>
            </a:xfrm>
            <a:prstGeom prst="roundRect">
              <a:avLst>
                <a:gd name="adj" fmla="val 50000"/>
              </a:avLst>
            </a:prstGeom>
            <a:solidFill>
              <a:srgbClr val="EC5E58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  <a:sym typeface="+mn-ea"/>
              </a:endParaRPr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7911655" y="5378797"/>
              <a:ext cx="1687195" cy="502285"/>
            </a:xfrm>
            <a:prstGeom prst="roundRect">
              <a:avLst>
                <a:gd name="adj" fmla="val 50000"/>
              </a:avLst>
            </a:prstGeom>
            <a:solidFill>
              <a:srgbClr val="2AC4D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  <a:sym typeface="+mn-ea"/>
              </a:endParaRPr>
            </a:p>
          </p:txBody>
        </p:sp>
        <p:sp>
          <p:nvSpPr>
            <p:cNvPr id="21" name="文本框 20" descr="7b0a20202020227461726765744d6f64756c65223a20226b6f6e6c696e65666f6e7473220a7d0a"/>
            <p:cNvSpPr txBox="1"/>
            <p:nvPr/>
          </p:nvSpPr>
          <p:spPr>
            <a:xfrm>
              <a:off x="7059789" y="2835118"/>
              <a:ext cx="3719540" cy="2216588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 lvl="0" algn="ctr">
                <a:lnSpc>
                  <a:spcPct val="110000"/>
                </a:lnSpc>
                <a:buClrTx/>
                <a:buSzTx/>
                <a:buFontTx/>
                <a:defRPr sz="1600">
                  <a:latin typeface="字魂59号-创粗黑" panose="00000500000000000000" charset="-122"/>
                  <a:ea typeface="字魂59号-创粗黑" panose="00000500000000000000" charset="-122"/>
                  <a:cs typeface="Lucida Calligraphy" panose="03010101010101010101" charset="0"/>
                </a:defRPr>
              </a:lvl1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0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Theo </a:t>
              </a:r>
              <a:r>
                <a:rPr lang="en-US" altLang="zh-CN" sz="40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em</a:t>
              </a:r>
              <a:r>
                <a:rPr lang="en-US" altLang="zh-CN" sz="40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 v</a:t>
              </a:r>
              <a:r>
                <a:rPr kumimoji="0" lang="en-US" altLang="zh-C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iệc</a:t>
              </a:r>
              <a:r>
                <a:rPr kumimoji="0" lang="en-US" altLang="zh-CN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 </a:t>
              </a:r>
              <a:r>
                <a:rPr kumimoji="0" lang="en-US" altLang="zh-CN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làm</a:t>
              </a:r>
              <a:r>
                <a:rPr kumimoji="0" lang="en-US" altLang="zh-CN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 </a:t>
              </a:r>
              <a:r>
                <a:rPr kumimoji="0" lang="en-US" altLang="zh-CN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đó</a:t>
              </a:r>
              <a:r>
                <a:rPr kumimoji="0" lang="en-US" altLang="zh-CN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 </a:t>
              </a:r>
              <a:r>
                <a:rPr kumimoji="0" lang="en-US" altLang="zh-CN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có</a:t>
              </a:r>
              <a:r>
                <a:rPr kumimoji="0" lang="en-US" altLang="zh-CN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 </a:t>
              </a:r>
              <a:r>
                <a:rPr kumimoji="0" lang="en-US" altLang="zh-CN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hợp</a:t>
              </a:r>
              <a:r>
                <a:rPr kumimoji="0" lang="en-US" altLang="zh-CN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 </a:t>
              </a:r>
              <a:r>
                <a:rPr kumimoji="0" lang="en-US" altLang="zh-CN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lí</a:t>
              </a:r>
              <a:r>
                <a:rPr kumimoji="0" lang="en-US" altLang="zh-CN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 </a:t>
              </a:r>
              <a:r>
                <a:rPr kumimoji="0" lang="en-US" altLang="zh-CN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không</a:t>
              </a:r>
              <a:r>
                <a:rPr kumimoji="0" lang="en-US" altLang="zh-CN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?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字魂创中黑" panose="00000500000000000000" charset="-122"/>
                <a:cs typeface="MV Boli" panose="02000500030200090000" charset="0"/>
                <a:sym typeface="+mn-ea"/>
              </a:endParaRPr>
            </a:p>
          </p:txBody>
        </p:sp>
        <p:pic>
          <p:nvPicPr>
            <p:cNvPr id="6" name="图片 5" descr="千库网_乘坐狮子热气球特色六一儿童节_元素编号13084198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0792" r="11408" b="6281"/>
            <a:stretch>
              <a:fillRect/>
            </a:stretch>
          </p:blipFill>
          <p:spPr>
            <a:xfrm>
              <a:off x="4748085" y="1787872"/>
              <a:ext cx="2646045" cy="4187825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43085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224</Words>
  <Application>Microsoft Office PowerPoint</Application>
  <PresentationFormat>Widescreen</PresentationFormat>
  <Paragraphs>22</Paragraphs>
  <Slides>16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Cambria</vt:lpstr>
      <vt:lpstr>Wingdings</vt:lpstr>
      <vt:lpstr>字魂59号-创粗黑</vt:lpstr>
      <vt:lpstr>1_Office 主题​​</vt:lpstr>
      <vt:lpstr>Office 主题​​</vt:lpstr>
      <vt:lpstr>Paintbrush Picture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 T&amp;T</dc:creator>
  <cp:lastModifiedBy>ong si</cp:lastModifiedBy>
  <cp:revision>10</cp:revision>
  <dcterms:created xsi:type="dcterms:W3CDTF">2023-01-09T14:57:50Z</dcterms:created>
  <dcterms:modified xsi:type="dcterms:W3CDTF">2026-01-16T15:25:57Z</dcterms:modified>
</cp:coreProperties>
</file>