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1" r:id="rId2"/>
  </p:sldMasterIdLst>
  <p:sldIdLst>
    <p:sldId id="277" r:id="rId3"/>
    <p:sldId id="278" r:id="rId4"/>
    <p:sldId id="260" r:id="rId5"/>
    <p:sldId id="261" r:id="rId6"/>
    <p:sldId id="262" r:id="rId7"/>
    <p:sldId id="263" r:id="rId8"/>
    <p:sldId id="279" r:id="rId9"/>
    <p:sldId id="280" r:id="rId10"/>
    <p:sldId id="282" r:id="rId11"/>
    <p:sldId id="281" r:id="rId12"/>
    <p:sldId id="270" r:id="rId13"/>
    <p:sldId id="271" r:id="rId14"/>
    <p:sldId id="273" r:id="rId15"/>
    <p:sldId id="283" r:id="rId16"/>
    <p:sldId id="284" r:id="rId17"/>
  </p:sldIdLst>
  <p:sldSz cx="12192000" cy="6858000"/>
  <p:notesSz cx="6858000" cy="9144000"/>
  <p:embeddedFontLst>
    <p:embeddedFont>
      <p:font typeface="#9Slide05 Aphrodite Pro" panose="020B0604020202020204" charset="0"/>
      <p:regular r:id="rId18"/>
    </p:embeddedFont>
    <p:embeddedFont>
      <p:font typeface="#9Slide07 HoneyCream" panose="020B0604020202020204" charset="0"/>
      <p:regular r:id="rId19"/>
    </p:embeddedFont>
    <p:embeddedFont>
      <p:font typeface="Cambria" panose="02040503050406030204" pitchFamily="18"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D7CE"/>
    <a:srgbClr val="8AD0BE"/>
    <a:srgbClr val="9DD8D4"/>
    <a:srgbClr val="F47670"/>
    <a:srgbClr val="FEEBE6"/>
    <a:srgbClr val="DF8794"/>
    <a:srgbClr val="F9B5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73" autoAdjust="0"/>
    <p:restoredTop sz="94660"/>
  </p:normalViewPr>
  <p:slideViewPr>
    <p:cSldViewPr snapToGrid="0">
      <p:cViewPr varScale="1">
        <p:scale>
          <a:sx n="76" d="100"/>
          <a:sy n="76" d="100"/>
        </p:scale>
        <p:origin x="83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ng si" userId="f7666c311d02ea20" providerId="LiveId" clId="{548330D4-90A6-4092-AE3C-8C3C93D766DE}"/>
    <pc:docChg chg="delSld">
      <pc:chgData name="ong si" userId="f7666c311d02ea20" providerId="LiveId" clId="{548330D4-90A6-4092-AE3C-8C3C93D766DE}" dt="2026-01-16T16:09:37.853" v="3" actId="47"/>
      <pc:docMkLst>
        <pc:docMk/>
      </pc:docMkLst>
      <pc:sldChg chg="del">
        <pc:chgData name="ong si" userId="f7666c311d02ea20" providerId="LiveId" clId="{548330D4-90A6-4092-AE3C-8C3C93D766DE}" dt="2026-01-16T16:09:30.562" v="1" actId="47"/>
        <pc:sldMkLst>
          <pc:docMk/>
          <pc:sldMk cId="1921094526" sldId="257"/>
        </pc:sldMkLst>
      </pc:sldChg>
      <pc:sldChg chg="del">
        <pc:chgData name="ong si" userId="f7666c311d02ea20" providerId="LiveId" clId="{548330D4-90A6-4092-AE3C-8C3C93D766DE}" dt="2026-01-16T16:09:32.564" v="2" actId="47"/>
        <pc:sldMkLst>
          <pc:docMk/>
          <pc:sldMk cId="841516106" sldId="258"/>
        </pc:sldMkLst>
      </pc:sldChg>
      <pc:sldChg chg="del">
        <pc:chgData name="ong si" userId="f7666c311d02ea20" providerId="LiveId" clId="{548330D4-90A6-4092-AE3C-8C3C93D766DE}" dt="2026-01-16T16:09:37.853" v="3" actId="47"/>
        <pc:sldMkLst>
          <pc:docMk/>
          <pc:sldMk cId="2773249095" sldId="274"/>
        </pc:sldMkLst>
      </pc:sldChg>
      <pc:sldChg chg="del">
        <pc:chgData name="ong si" userId="f7666c311d02ea20" providerId="LiveId" clId="{548330D4-90A6-4092-AE3C-8C3C93D766DE}" dt="2026-01-16T15:25:04.770" v="0" actId="47"/>
        <pc:sldMkLst>
          <pc:docMk/>
          <pc:sldMk cId="2702762100" sldId="275"/>
        </pc:sldMkLst>
      </pc:sldChg>
      <pc:sldMasterChg chg="delSldLayout">
        <pc:chgData name="ong si" userId="f7666c311d02ea20" providerId="LiveId" clId="{548330D4-90A6-4092-AE3C-8C3C93D766DE}" dt="2026-01-16T15:25:04.770" v="0" actId="47"/>
        <pc:sldMasterMkLst>
          <pc:docMk/>
          <pc:sldMasterMk cId="1046816384" sldId="2147483648"/>
        </pc:sldMasterMkLst>
        <pc:sldLayoutChg chg="del">
          <pc:chgData name="ong si" userId="f7666c311d02ea20" providerId="LiveId" clId="{548330D4-90A6-4092-AE3C-8C3C93D766DE}" dt="2026-01-16T15:25:04.770" v="0" actId="47"/>
          <pc:sldLayoutMkLst>
            <pc:docMk/>
            <pc:sldMasterMk cId="1046816384" sldId="2147483648"/>
            <pc:sldLayoutMk cId="3785420483" sldId="2147483660"/>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B78DC20-58E8-4F96-83A5-EFEDA101A5EC}" type="datetimeFigureOut">
              <a:rPr lang="en-GB" smtClean="0"/>
              <a:t>16/01/2026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5641780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B78DC20-58E8-4F96-83A5-EFEDA101A5EC}" type="datetimeFigureOut">
              <a:rPr lang="en-GB" smtClean="0"/>
              <a:t>16/01/2026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3042697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B78DC20-58E8-4F96-83A5-EFEDA101A5EC}" type="datetimeFigureOut">
              <a:rPr lang="en-GB" smtClean="0"/>
              <a:t>16/01/2026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40060039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588794-9973-46B6-9E37-2D80BF96520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16/01/2026</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40A29-1689-4DAF-9716-B45CA9D63AE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3108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588794-9973-46B6-9E37-2D80BF96520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16/01/2026</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40A29-1689-4DAF-9716-B45CA9D63AE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9196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588794-9973-46B6-9E37-2D80BF96520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16/01/2026</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40A29-1689-4DAF-9716-B45CA9D63AE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2519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588794-9973-46B6-9E37-2D80BF96520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16/01/2026</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40A29-1689-4DAF-9716-B45CA9D63AE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6992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588794-9973-46B6-9E37-2D80BF96520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16/01/2026</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40A29-1689-4DAF-9716-B45CA9D63AE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4138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588794-9973-46B6-9E37-2D80BF96520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16/01/2026</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40A29-1689-4DAF-9716-B45CA9D63AE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68081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588794-9973-46B6-9E37-2D80BF96520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16/01/2026</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40A29-1689-4DAF-9716-B45CA9D63AE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9188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588794-9973-46B6-9E37-2D80BF96520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16/01/2026</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40A29-1689-4DAF-9716-B45CA9D63AE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4767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B78DC20-58E8-4F96-83A5-EFEDA101A5EC}" type="datetimeFigureOut">
              <a:rPr lang="en-GB" smtClean="0"/>
              <a:t>16/01/2026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4017507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588794-9973-46B6-9E37-2D80BF96520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16/01/2026</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40A29-1689-4DAF-9716-B45CA9D63AE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6882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588794-9973-46B6-9E37-2D80BF96520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16/01/2026</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40A29-1689-4DAF-9716-B45CA9D63AE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4615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588794-9973-46B6-9E37-2D80BF96520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16/01/2026</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40A29-1689-4DAF-9716-B45CA9D63AE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47904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6099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78DC20-58E8-4F96-83A5-EFEDA101A5EC}" type="datetimeFigureOut">
              <a:rPr lang="en-GB" smtClean="0"/>
              <a:t>16/01/2026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521438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B78DC20-58E8-4F96-83A5-EFEDA101A5EC}" type="datetimeFigureOut">
              <a:rPr lang="en-GB" smtClean="0"/>
              <a:t>16/01/2026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9263741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B78DC20-58E8-4F96-83A5-EFEDA101A5EC}" type="datetimeFigureOut">
              <a:rPr lang="en-GB" smtClean="0"/>
              <a:t>16/01/2026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5071326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B78DC20-58E8-4F96-83A5-EFEDA101A5EC}" type="datetimeFigureOut">
              <a:rPr lang="en-GB" smtClean="0"/>
              <a:t>16/01/2026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8726218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78DC20-58E8-4F96-83A5-EFEDA101A5EC}" type="datetimeFigureOut">
              <a:rPr lang="en-GB" smtClean="0"/>
              <a:t>16/01/2026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0386163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78DC20-58E8-4F96-83A5-EFEDA101A5EC}" type="datetimeFigureOut">
              <a:rPr lang="en-GB" smtClean="0"/>
              <a:t>16/01/2026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7471472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78DC20-58E8-4F96-83A5-EFEDA101A5EC}" type="datetimeFigureOut">
              <a:rPr lang="en-GB" smtClean="0"/>
              <a:t>16/01/2026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4609010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8DC20-58E8-4F96-83A5-EFEDA101A5EC}" type="datetimeFigureOut">
              <a:rPr lang="en-GB" smtClean="0"/>
              <a:t>16/01/2026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643DA8-B9AD-47E1-8E0E-2BE2E5E82A21}" type="slidenum">
              <a:rPr lang="en-GB" smtClean="0"/>
              <a:t>‹#›</a:t>
            </a:fld>
            <a:endParaRPr lang="en-GB"/>
          </a:p>
        </p:txBody>
      </p:sp>
      <p:pic>
        <p:nvPicPr>
          <p:cNvPr id="7" name="Picture 6">
            <a:extLst>
              <a:ext uri="{FF2B5EF4-FFF2-40B4-BE49-F238E27FC236}">
                <a16:creationId xmlns:a16="http://schemas.microsoft.com/office/drawing/2014/main" id="{A3A31073-3FCE-7DDC-738D-6478D01D6DF6}"/>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9325"/>
          <a:stretch/>
        </p:blipFill>
        <p:spPr>
          <a:xfrm>
            <a:off x="14853005" y="-998963"/>
            <a:ext cx="653852" cy="674639"/>
          </a:xfrm>
          <a:prstGeom prst="rect">
            <a:avLst/>
          </a:prstGeom>
        </p:spPr>
      </p:pic>
      <p:pic>
        <p:nvPicPr>
          <p:cNvPr id="8" name="Picture 7">
            <a:extLst>
              <a:ext uri="{FF2B5EF4-FFF2-40B4-BE49-F238E27FC236}">
                <a16:creationId xmlns:a16="http://schemas.microsoft.com/office/drawing/2014/main" id="{A3A31073-3FCE-7DDC-738D-6478D01D6DF6}"/>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9325"/>
          <a:stretch/>
        </p:blipFill>
        <p:spPr>
          <a:xfrm>
            <a:off x="15179931" y="8278387"/>
            <a:ext cx="653852" cy="674640"/>
          </a:xfrm>
          <a:prstGeom prst="rect">
            <a:avLst/>
          </a:prstGeom>
        </p:spPr>
      </p:pic>
      <p:pic>
        <p:nvPicPr>
          <p:cNvPr id="9" name="Picture 8">
            <a:extLst>
              <a:ext uri="{FF2B5EF4-FFF2-40B4-BE49-F238E27FC236}">
                <a16:creationId xmlns:a16="http://schemas.microsoft.com/office/drawing/2014/main" id="{A3A31073-3FCE-7DDC-738D-6478D01D6DF6}"/>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9325"/>
          <a:stretch/>
        </p:blipFill>
        <p:spPr>
          <a:xfrm>
            <a:off x="-4898769" y="8615707"/>
            <a:ext cx="653852" cy="674640"/>
          </a:xfrm>
          <a:prstGeom prst="rect">
            <a:avLst/>
          </a:prstGeom>
        </p:spPr>
      </p:pic>
      <p:pic>
        <p:nvPicPr>
          <p:cNvPr id="10" name="Picture 9">
            <a:extLst>
              <a:ext uri="{FF2B5EF4-FFF2-40B4-BE49-F238E27FC236}">
                <a16:creationId xmlns:a16="http://schemas.microsoft.com/office/drawing/2014/main" id="{A3A31073-3FCE-7DDC-738D-6478D01D6DF6}"/>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9325"/>
          <a:stretch/>
        </p:blipFill>
        <p:spPr>
          <a:xfrm>
            <a:off x="-3812919" y="-2147543"/>
            <a:ext cx="653852" cy="674640"/>
          </a:xfrm>
          <a:prstGeom prst="rect">
            <a:avLst/>
          </a:prstGeom>
        </p:spPr>
      </p:pic>
      <p:sp>
        <p:nvSpPr>
          <p:cNvPr id="11" name="Rectangle 10"/>
          <p:cNvSpPr/>
          <p:nvPr userDrawn="1"/>
        </p:nvSpPr>
        <p:spPr>
          <a:xfrm>
            <a:off x="71632" y="6388616"/>
            <a:ext cx="1075936" cy="369332"/>
          </a:xfrm>
          <a:prstGeom prst="rect">
            <a:avLst/>
          </a:prstGeom>
        </p:spPr>
        <p:txBody>
          <a:bodyPr wrap="none">
            <a:spAutoFit/>
          </a:bodyPr>
          <a:lstStyle/>
          <a:p>
            <a:r>
              <a:rPr kumimoji="0" lang="en-US" sz="1800" b="0" i="0" u="none" strike="noStrike" kern="1200" cap="none" spc="0" normalizeH="0" baseline="0" noProof="0" dirty="0" err="1">
                <a:ln>
                  <a:noFill/>
                </a:ln>
                <a:solidFill>
                  <a:srgbClr val="F47670"/>
                </a:solidFill>
                <a:effectLst/>
                <a:uLnTx/>
                <a:uFillTx/>
                <a:latin typeface="#9Slide07 HoneyCream" pitchFamily="2" charset="0"/>
                <a:ea typeface="+mn-ea"/>
                <a:cs typeface="+mn-cs"/>
              </a:rPr>
              <a:t>Măng</a:t>
            </a:r>
            <a:r>
              <a:rPr kumimoji="0" lang="en-US" sz="1800" b="0" i="0" u="none" strike="noStrike" kern="1200" cap="none" spc="0" normalizeH="0" baseline="0" noProof="0" dirty="0">
                <a:ln>
                  <a:noFill/>
                </a:ln>
                <a:solidFill>
                  <a:srgbClr val="F47670"/>
                </a:solidFill>
                <a:effectLst/>
                <a:uLnTx/>
                <a:uFillTx/>
                <a:latin typeface="#9Slide07 HoneyCream" pitchFamily="2" charset="0"/>
                <a:ea typeface="+mn-ea"/>
                <a:cs typeface="+mn-cs"/>
              </a:rPr>
              <a:t> Non </a:t>
            </a:r>
            <a:endParaRPr lang="en-GB" dirty="0">
              <a:solidFill>
                <a:srgbClr val="F47670"/>
              </a:solidFill>
            </a:endParaRPr>
          </a:p>
        </p:txBody>
      </p:sp>
    </p:spTree>
    <p:extLst>
      <p:ext uri="{BB962C8B-B14F-4D97-AF65-F5344CB8AC3E}">
        <p14:creationId xmlns:p14="http://schemas.microsoft.com/office/powerpoint/2010/main" val="1046816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6588794-9973-46B6-9E37-2D80BF96520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16/01/2026</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FF40A29-1689-4DAF-9716-B45CA9D63AE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711217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3" cstate="print">
            <a:extLst>
              <a:ext uri="{28A0092B-C50C-407E-A947-70E740481C1C}">
                <a14:useLocalDpi xmlns:a14="http://schemas.microsoft.com/office/drawing/2010/main" val="0"/>
              </a:ext>
            </a:extLst>
          </a:blip>
          <a:srcRect r="48128" b="57661"/>
          <a:stretch/>
        </p:blipFill>
        <p:spPr>
          <a:xfrm>
            <a:off x="-204117" y="-220736"/>
            <a:ext cx="4551526" cy="2476742"/>
          </a:xfrm>
          <a:prstGeom prst="rect">
            <a:avLst/>
          </a:prstGeom>
        </p:spPr>
      </p:pic>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ackgroundRemoval t="1632" b="99110" l="0" r="99216">
                        <a14:foregroundMark x1="12353" y1="47626" x2="19412" y2="20326"/>
                        <a14:foregroundMark x1="14706" y1="33531" x2="12059" y2="45846"/>
                        <a14:foregroundMark x1="14020" y1="34125" x2="10882" y2="46884"/>
                        <a14:foregroundMark x1="23235" y1="27300" x2="78039" y2="82047"/>
                        <a14:foregroundMark x1="52353" y1="8160" x2="77451" y2="81306"/>
                        <a14:foregroundMark x1="19314" y1="24332" x2="24902" y2="28635"/>
                        <a14:foregroundMark x1="41373" y1="89021" x2="66667" y2="6825"/>
                        <a14:foregroundMark x1="30686" y1="9792" x2="30882" y2="88279"/>
                        <a14:foregroundMark x1="18137" y1="37092" x2="57745" y2="87834"/>
                        <a14:foregroundMark x1="33333" y1="12611" x2="86471" y2="37389"/>
                        <a14:foregroundMark x1="76765" y1="22107" x2="64020" y2="89318"/>
                        <a14:foregroundMark x1="39902" y1="13798" x2="38725" y2="87982"/>
                        <a14:foregroundMark x1="44216" y1="9792" x2="62745" y2="87240"/>
                        <a14:foregroundMark x1="63529" y1="10831" x2="82353" y2="47329"/>
                        <a14:foregroundMark x1="69510" y1="15579" x2="84706" y2="37389"/>
                        <a14:foregroundMark x1="13824" y1="32641" x2="10392" y2="49110"/>
                        <a14:foregroundMark x1="58137" y1="39021" x2="68824" y2="66766"/>
                        <a14:foregroundMark x1="40882" y1="19288" x2="47059" y2="47774"/>
                      </a14:backgroundRemoval>
                    </a14:imgEffect>
                  </a14:imgLayer>
                </a14:imgProps>
              </a:ext>
              <a:ext uri="{28A0092B-C50C-407E-A947-70E740481C1C}">
                <a14:useLocalDpi xmlns:a14="http://schemas.microsoft.com/office/drawing/2010/main" val="0"/>
              </a:ext>
            </a:extLst>
          </a:blip>
          <a:stretch>
            <a:fillRect/>
          </a:stretch>
        </p:blipFill>
        <p:spPr>
          <a:xfrm>
            <a:off x="0" y="33265"/>
            <a:ext cx="12282311" cy="6999110"/>
          </a:xfrm>
          <a:prstGeom prst="rect">
            <a:avLst/>
          </a:prstGeom>
        </p:spPr>
      </p:pic>
      <p:pic>
        <p:nvPicPr>
          <p:cNvPr id="6" name="Picture 5" descr="Logo, company name&#10;&#10;Description automatically generated">
            <a:extLst>
              <a:ext uri="{FF2B5EF4-FFF2-40B4-BE49-F238E27FC236}">
                <a16:creationId xmlns:a16="http://schemas.microsoft.com/office/drawing/2014/main" id="{375F0091-8A0A-17C4-B922-DE863FAC6C06}"/>
              </a:ext>
            </a:extLst>
          </p:cNvPr>
          <p:cNvPicPr>
            <a:picLocks noChangeAspect="1"/>
          </p:cNvPicPr>
          <p:nvPr/>
        </p:nvPicPr>
        <p:blipFill>
          <a:blip r:embed="rId6"/>
          <a:stretch>
            <a:fillRect/>
          </a:stretch>
        </p:blipFill>
        <p:spPr>
          <a:xfrm>
            <a:off x="174798" y="0"/>
            <a:ext cx="1150865" cy="1150865"/>
          </a:xfrm>
          <a:prstGeom prst="rect">
            <a:avLst/>
          </a:prstGeom>
        </p:spPr>
      </p:pic>
      <p:sp>
        <p:nvSpPr>
          <p:cNvPr id="7" name="TextBox 6">
            <a:extLst>
              <a:ext uri="{FF2B5EF4-FFF2-40B4-BE49-F238E27FC236}">
                <a16:creationId xmlns:a16="http://schemas.microsoft.com/office/drawing/2014/main" id="{0FA0B4EA-91F8-1C02-3952-FB6BA18251EA}"/>
              </a:ext>
            </a:extLst>
          </p:cNvPr>
          <p:cNvSpPr txBox="1"/>
          <p:nvPr/>
        </p:nvSpPr>
        <p:spPr>
          <a:xfrm>
            <a:off x="215401" y="1304983"/>
            <a:ext cx="1110262" cy="45719"/>
          </a:xfrm>
          <a:prstGeom prst="rect">
            <a:avLst/>
          </a:prstGeom>
          <a:noFill/>
        </p:spPr>
        <p:txBody>
          <a:bodyPr wrap="square" rtlCol="0">
            <a:prstTxWarp prst="textArchUp">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0" i="0" u="none" strike="noStrike" kern="0" cap="none" spc="0" normalizeH="0" baseline="0" noProof="0" dirty="0" err="1">
                <a:ln>
                  <a:noFill/>
                </a:ln>
                <a:solidFill>
                  <a:srgbClr val="F4767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Tiếng</a:t>
            </a:r>
            <a:r>
              <a:rPr kumimoji="0" lang="en-US" sz="4800" b="0" i="0" u="none" strike="noStrike" kern="0" cap="none" spc="0" normalizeH="0" baseline="0" noProof="0" dirty="0">
                <a:ln>
                  <a:noFill/>
                </a:ln>
                <a:solidFill>
                  <a:srgbClr val="F4767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 </a:t>
            </a:r>
            <a:r>
              <a:rPr kumimoji="0" lang="en-US" sz="4800" b="0" i="0" u="none" strike="noStrike" kern="0" cap="none" spc="0" normalizeH="0" baseline="0" noProof="0" dirty="0" err="1">
                <a:ln>
                  <a:noFill/>
                </a:ln>
                <a:solidFill>
                  <a:srgbClr val="F4767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Việt</a:t>
            </a:r>
            <a:r>
              <a:rPr kumimoji="0" lang="en-US" sz="4800" b="0" i="0" u="none" strike="noStrike" kern="0" cap="none" spc="0" normalizeH="0" baseline="0" noProof="0" dirty="0">
                <a:ln>
                  <a:noFill/>
                </a:ln>
                <a:solidFill>
                  <a:srgbClr val="F4767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 3</a:t>
            </a:r>
            <a:endParaRPr kumimoji="0" lang="id-ID" sz="4800" b="0" i="0" u="none" strike="noStrike" kern="0" cap="none" spc="0" normalizeH="0" baseline="0" noProof="0" dirty="0">
              <a:ln>
                <a:noFill/>
              </a:ln>
              <a:solidFill>
                <a:srgbClr val="F4767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pic>
        <p:nvPicPr>
          <p:cNvPr id="14"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77598" y="5008253"/>
            <a:ext cx="1922361" cy="1922361"/>
          </a:xfrm>
          <a:prstGeom prst="rect">
            <a:avLst/>
          </a:prstGeom>
        </p:spPr>
      </p:pic>
      <p:pic>
        <p:nvPicPr>
          <p:cNvPr id="2" name="Picture 1"/>
          <p:cNvPicPr>
            <a:picLocks noChangeAspect="1"/>
          </p:cNvPicPr>
          <p:nvPr/>
        </p:nvPicPr>
        <p:blipFill>
          <a:blip r:embed="rId8"/>
          <a:stretch>
            <a:fillRect/>
          </a:stretch>
        </p:blipFill>
        <p:spPr>
          <a:xfrm>
            <a:off x="2656989" y="539883"/>
            <a:ext cx="6968332" cy="5901439"/>
          </a:xfrm>
          <a:prstGeom prst="rect">
            <a:avLst/>
          </a:prstGeom>
        </p:spPr>
      </p:pic>
    </p:spTree>
    <p:extLst>
      <p:ext uri="{BB962C8B-B14F-4D97-AF65-F5344CB8AC3E}">
        <p14:creationId xmlns:p14="http://schemas.microsoft.com/office/powerpoint/2010/main" val="40264025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1750" fill="hold"/>
                                        <p:tgtEl>
                                          <p:spTgt spid="7"/>
                                        </p:tgtEl>
                                        <p:attrNameLst>
                                          <p:attrName>ppt_w</p:attrName>
                                        </p:attrNameLst>
                                      </p:cBhvr>
                                      <p:tavLst>
                                        <p:tav tm="0">
                                          <p:val>
                                            <p:fltVal val="0"/>
                                          </p:val>
                                        </p:tav>
                                        <p:tav tm="100000">
                                          <p:val>
                                            <p:strVal val="#ppt_w"/>
                                          </p:val>
                                        </p:tav>
                                      </p:tavLst>
                                    </p:anim>
                                    <p:anim calcmode="lin" valueType="num">
                                      <p:cBhvr>
                                        <p:cTn id="8" dur="1750" fill="hold"/>
                                        <p:tgtEl>
                                          <p:spTgt spid="7"/>
                                        </p:tgtEl>
                                        <p:attrNameLst>
                                          <p:attrName>ppt_h</p:attrName>
                                        </p:attrNameLst>
                                      </p:cBhvr>
                                      <p:tavLst>
                                        <p:tav tm="0">
                                          <p:val>
                                            <p:fltVal val="0"/>
                                          </p:val>
                                        </p:tav>
                                        <p:tav tm="100000">
                                          <p:val>
                                            <p:strVal val="#ppt_h"/>
                                          </p:val>
                                        </p:tav>
                                      </p:tavLst>
                                    </p:anim>
                                    <p:animEffect transition="in" filter="fade">
                                      <p:cBhvr>
                                        <p:cTn id="9" dur="1750"/>
                                        <p:tgtEl>
                                          <p:spTgt spid="7"/>
                                        </p:tgtEl>
                                      </p:cBhvr>
                                    </p:animEffect>
                                  </p:childTnLst>
                                </p:cTn>
                              </p:par>
                              <p:par>
                                <p:cTn id="10" presetID="6" presetClass="emph" presetSubtype="0" repeatCount="indefinite" accel="7000" decel="14000" autoRev="1" fill="hold" grpId="0" nodeType="withEffect">
                                  <p:stCondLst>
                                    <p:cond delay="2750"/>
                                  </p:stCondLst>
                                  <p:childTnLst>
                                    <p:animScale>
                                      <p:cBhvr>
                                        <p:cTn id="11" dur="1050" fill="hold"/>
                                        <p:tgtEl>
                                          <p:spTgt spid="7"/>
                                        </p:tgtEl>
                                      </p:cBhvr>
                                      <p:by x="110000" y="110000"/>
                                    </p:animScale>
                                  </p:childTnLst>
                                </p:cTn>
                              </p:par>
                              <p:par>
                                <p:cTn id="12" presetID="53" presetClass="entr" presetSubtype="16"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2" name="Rounded Rectangle 1"/>
          <p:cNvSpPr/>
          <p:nvPr/>
        </p:nvSpPr>
        <p:spPr>
          <a:xfrm>
            <a:off x="229414" y="111722"/>
            <a:ext cx="11698543" cy="6499345"/>
          </a:xfrm>
          <a:prstGeom prst="roundRect">
            <a:avLst/>
          </a:prstGeom>
          <a:solidFill>
            <a:schemeClr val="bg1"/>
          </a:solidFill>
          <a:ln>
            <a:solidFill>
              <a:srgbClr val="F9B5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630250" y="606794"/>
            <a:ext cx="10896869" cy="5509200"/>
          </a:xfrm>
          <a:prstGeom prst="rect">
            <a:avLst/>
          </a:prstGeom>
        </p:spPr>
        <p:txBody>
          <a:bodyPr wrap="square">
            <a:spAutoFit/>
          </a:bodyPr>
          <a:lstStyle/>
          <a:p>
            <a:pPr lvl="0" algn="just"/>
            <a:r>
              <a:rPr lang="en-US" sz="3200" dirty="0">
                <a:solidFill>
                  <a:srgbClr val="4472C4">
                    <a:lumMod val="75000"/>
                  </a:srgbClr>
                </a:solidFill>
                <a:latin typeface="Cambria" panose="02040503050406030204" pitchFamily="18" charset="0"/>
                <a:ea typeface="Cambria" panose="02040503050406030204" pitchFamily="18" charset="0"/>
              </a:rPr>
              <a:t>	</a:t>
            </a:r>
            <a:r>
              <a:rPr lang="vi-VN" sz="3200" dirty="0">
                <a:solidFill>
                  <a:srgbClr val="4472C4">
                    <a:lumMod val="75000"/>
                  </a:srgbClr>
                </a:solidFill>
                <a:latin typeface="Cambria" panose="02040503050406030204" pitchFamily="18" charset="0"/>
                <a:ea typeface="Cambria" panose="02040503050406030204" pitchFamily="18" charset="0"/>
              </a:rPr>
              <a:t>Chủ nhật tuần trước, trường em tổ chức ngày hội trồng cây cho các lớp. Ai cũng hào hứng chuẩn bị các dụng cụ và đến từ rất sớm để tham gia vào hội trồng cây. Đầu tiên, chúng em cùng nhau đào đất, tạo ra những chiếc hố vừa bằng trái bóng. Sau đó, chúng em từ từ đưa cây con đã được thầy cô chuẩn bị sẵn xuống hố vừa đào. Khi cây con đã nằm ngay ngắn trong miệng hố, chúng em cùng nhau lấy bay san đất phủ kín rễ cây. Sau cùng, em và các bạn đi lấy nước để tưới cho cây. Có rất nhiều cây đã được trồng trong ngày hội của trường em. Em cảm thấy rất vui vì được tham gia hoạt động này. Đây là hoạt động vô cùng ý nghĩa!</a:t>
            </a:r>
          </a:p>
        </p:txBody>
      </p:sp>
    </p:spTree>
    <p:extLst>
      <p:ext uri="{BB962C8B-B14F-4D97-AF65-F5344CB8AC3E}">
        <p14:creationId xmlns:p14="http://schemas.microsoft.com/office/powerpoint/2010/main" val="17916927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2" name="Rounded Rectangle 1"/>
          <p:cNvSpPr/>
          <p:nvPr/>
        </p:nvSpPr>
        <p:spPr>
          <a:xfrm>
            <a:off x="218125" y="123011"/>
            <a:ext cx="11698543" cy="6499345"/>
          </a:xfrm>
          <a:prstGeom prst="roundRect">
            <a:avLst/>
          </a:prstGeom>
          <a:solidFill>
            <a:schemeClr val="bg1"/>
          </a:solidFill>
          <a:ln>
            <a:solidFill>
              <a:srgbClr val="F9B5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86" y="1389363"/>
            <a:ext cx="5221704" cy="5221704"/>
          </a:xfrm>
          <a:prstGeom prst="rect">
            <a:avLst/>
          </a:prstGeom>
        </p:spPr>
      </p:pic>
      <p:sp>
        <p:nvSpPr>
          <p:cNvPr id="6" name="Cloud 5"/>
          <p:cNvSpPr/>
          <p:nvPr/>
        </p:nvSpPr>
        <p:spPr>
          <a:xfrm>
            <a:off x="4526845" y="496714"/>
            <a:ext cx="6250012" cy="4652230"/>
          </a:xfrm>
          <a:prstGeom prst="cloud">
            <a:avLst/>
          </a:prstGeom>
          <a:solidFill>
            <a:srgbClr val="FCD7CE"/>
          </a:solidFill>
          <a:ln>
            <a:solidFill>
              <a:srgbClr val="F4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i="1" dirty="0" err="1">
                <a:solidFill>
                  <a:srgbClr val="F47670"/>
                </a:solidFill>
                <a:latin typeface="Cambria" panose="02040503050406030204" pitchFamily="18" charset="0"/>
                <a:ea typeface="Cambria" panose="02040503050406030204" pitchFamily="18" charset="0"/>
              </a:rPr>
              <a:t>Trao</a:t>
            </a:r>
            <a:r>
              <a:rPr lang="en-GB" sz="4400" b="1" i="1" dirty="0">
                <a:solidFill>
                  <a:srgbClr val="F47670"/>
                </a:solidFill>
                <a:latin typeface="Cambria" panose="02040503050406030204" pitchFamily="18" charset="0"/>
                <a:ea typeface="Cambria" panose="02040503050406030204" pitchFamily="18" charset="0"/>
              </a:rPr>
              <a:t> </a:t>
            </a:r>
            <a:r>
              <a:rPr lang="en-GB" sz="4400" b="1" i="1" dirty="0" err="1">
                <a:solidFill>
                  <a:srgbClr val="F47670"/>
                </a:solidFill>
                <a:latin typeface="Cambria" panose="02040503050406030204" pitchFamily="18" charset="0"/>
                <a:ea typeface="Cambria" panose="02040503050406030204" pitchFamily="18" charset="0"/>
              </a:rPr>
              <a:t>đổi</a:t>
            </a:r>
            <a:r>
              <a:rPr lang="en-GB" sz="4400" b="1" i="1" dirty="0">
                <a:solidFill>
                  <a:srgbClr val="F47670"/>
                </a:solidFill>
                <a:latin typeface="Cambria" panose="02040503050406030204" pitchFamily="18" charset="0"/>
                <a:ea typeface="Cambria" panose="02040503050406030204" pitchFamily="18" charset="0"/>
              </a:rPr>
              <a:t> </a:t>
            </a:r>
            <a:r>
              <a:rPr lang="en-GB" sz="4400" b="1" i="1" dirty="0" err="1">
                <a:solidFill>
                  <a:srgbClr val="F47670"/>
                </a:solidFill>
                <a:latin typeface="Cambria" panose="02040503050406030204" pitchFamily="18" charset="0"/>
                <a:ea typeface="Cambria" panose="02040503050406030204" pitchFamily="18" charset="0"/>
              </a:rPr>
              <a:t>bài</a:t>
            </a:r>
            <a:r>
              <a:rPr lang="en-GB" sz="4400" b="1" i="1" dirty="0">
                <a:solidFill>
                  <a:srgbClr val="F47670"/>
                </a:solidFill>
                <a:latin typeface="Cambria" panose="02040503050406030204" pitchFamily="18" charset="0"/>
                <a:ea typeface="Cambria" panose="02040503050406030204" pitchFamily="18" charset="0"/>
              </a:rPr>
              <a:t> </a:t>
            </a:r>
            <a:r>
              <a:rPr lang="en-GB" sz="4400" b="1" i="1" dirty="0" err="1">
                <a:solidFill>
                  <a:srgbClr val="F47670"/>
                </a:solidFill>
                <a:latin typeface="Cambria" panose="02040503050406030204" pitchFamily="18" charset="0"/>
                <a:ea typeface="Cambria" panose="02040503050406030204" pitchFamily="18" charset="0"/>
              </a:rPr>
              <a:t>làm</a:t>
            </a:r>
            <a:r>
              <a:rPr lang="en-GB" sz="4400" b="1" i="1" dirty="0">
                <a:solidFill>
                  <a:srgbClr val="F47670"/>
                </a:solidFill>
                <a:latin typeface="Cambria" panose="02040503050406030204" pitchFamily="18" charset="0"/>
                <a:ea typeface="Cambria" panose="02040503050406030204" pitchFamily="18" charset="0"/>
              </a:rPr>
              <a:t> </a:t>
            </a:r>
            <a:r>
              <a:rPr lang="en-GB" sz="4400" b="1" i="1" dirty="0" err="1">
                <a:solidFill>
                  <a:srgbClr val="F47670"/>
                </a:solidFill>
                <a:latin typeface="Cambria" panose="02040503050406030204" pitchFamily="18" charset="0"/>
                <a:ea typeface="Cambria" panose="02040503050406030204" pitchFamily="18" charset="0"/>
              </a:rPr>
              <a:t>trong</a:t>
            </a:r>
            <a:r>
              <a:rPr lang="en-GB" sz="4400" b="1" i="1" dirty="0">
                <a:solidFill>
                  <a:srgbClr val="F47670"/>
                </a:solidFill>
                <a:latin typeface="Cambria" panose="02040503050406030204" pitchFamily="18" charset="0"/>
                <a:ea typeface="Cambria" panose="02040503050406030204" pitchFamily="18" charset="0"/>
              </a:rPr>
              <a:t> </a:t>
            </a:r>
            <a:r>
              <a:rPr lang="en-GB" sz="4400" b="1" i="1" dirty="0" err="1">
                <a:solidFill>
                  <a:srgbClr val="F47670"/>
                </a:solidFill>
                <a:latin typeface="Cambria" panose="02040503050406030204" pitchFamily="18" charset="0"/>
                <a:ea typeface="Cambria" panose="02040503050406030204" pitchFamily="18" charset="0"/>
              </a:rPr>
              <a:t>nhóm</a:t>
            </a:r>
            <a:r>
              <a:rPr lang="en-GB" sz="4400" b="1" i="1" dirty="0">
                <a:solidFill>
                  <a:srgbClr val="F47670"/>
                </a:solidFill>
                <a:latin typeface="Cambria" panose="02040503050406030204" pitchFamily="18" charset="0"/>
                <a:ea typeface="Cambria" panose="02040503050406030204" pitchFamily="18" charset="0"/>
              </a:rPr>
              <a:t> </a:t>
            </a:r>
            <a:r>
              <a:rPr lang="en-GB" sz="4400" b="1" i="1" dirty="0" err="1">
                <a:solidFill>
                  <a:srgbClr val="F47670"/>
                </a:solidFill>
                <a:latin typeface="Cambria" panose="02040503050406030204" pitchFamily="18" charset="0"/>
                <a:ea typeface="Cambria" panose="02040503050406030204" pitchFamily="18" charset="0"/>
              </a:rPr>
              <a:t>để</a:t>
            </a:r>
            <a:r>
              <a:rPr lang="en-GB" sz="4400" b="1" i="1" dirty="0">
                <a:solidFill>
                  <a:srgbClr val="F47670"/>
                </a:solidFill>
                <a:latin typeface="Cambria" panose="02040503050406030204" pitchFamily="18" charset="0"/>
                <a:ea typeface="Cambria" panose="02040503050406030204" pitchFamily="18" charset="0"/>
              </a:rPr>
              <a:t> </a:t>
            </a:r>
            <a:r>
              <a:rPr lang="en-GB" sz="4400" b="1" i="1" dirty="0" err="1">
                <a:solidFill>
                  <a:srgbClr val="F47670"/>
                </a:solidFill>
                <a:latin typeface="Cambria" panose="02040503050406030204" pitchFamily="18" charset="0"/>
                <a:ea typeface="Cambria" panose="02040503050406030204" pitchFamily="18" charset="0"/>
              </a:rPr>
              <a:t>sửa</a:t>
            </a:r>
            <a:r>
              <a:rPr lang="en-GB" sz="4400" b="1" i="1" dirty="0">
                <a:solidFill>
                  <a:srgbClr val="F47670"/>
                </a:solidFill>
                <a:latin typeface="Cambria" panose="02040503050406030204" pitchFamily="18" charset="0"/>
                <a:ea typeface="Cambria" panose="02040503050406030204" pitchFamily="18" charset="0"/>
              </a:rPr>
              <a:t> </a:t>
            </a:r>
            <a:r>
              <a:rPr lang="en-GB" sz="4400" b="1" i="1" dirty="0" err="1">
                <a:solidFill>
                  <a:srgbClr val="F47670"/>
                </a:solidFill>
                <a:latin typeface="Cambria" panose="02040503050406030204" pitchFamily="18" charset="0"/>
                <a:ea typeface="Cambria" panose="02040503050406030204" pitchFamily="18" charset="0"/>
              </a:rPr>
              <a:t>lỗi</a:t>
            </a:r>
            <a:r>
              <a:rPr lang="en-GB" sz="4400" b="1" i="1" dirty="0">
                <a:solidFill>
                  <a:srgbClr val="F47670"/>
                </a:solidFill>
                <a:latin typeface="Cambria" panose="02040503050406030204" pitchFamily="18" charset="0"/>
                <a:ea typeface="Cambria" panose="02040503050406030204" pitchFamily="18" charset="0"/>
              </a:rPr>
              <a:t> </a:t>
            </a:r>
            <a:r>
              <a:rPr lang="en-GB" sz="4400" b="1" i="1" dirty="0" err="1">
                <a:solidFill>
                  <a:srgbClr val="F47670"/>
                </a:solidFill>
                <a:latin typeface="Cambria" panose="02040503050406030204" pitchFamily="18" charset="0"/>
                <a:ea typeface="Cambria" panose="02040503050406030204" pitchFamily="18" charset="0"/>
              </a:rPr>
              <a:t>và</a:t>
            </a:r>
            <a:r>
              <a:rPr lang="en-GB" sz="4400" b="1" i="1" dirty="0">
                <a:solidFill>
                  <a:srgbClr val="F47670"/>
                </a:solidFill>
                <a:latin typeface="Cambria" panose="02040503050406030204" pitchFamily="18" charset="0"/>
                <a:ea typeface="Cambria" panose="02040503050406030204" pitchFamily="18" charset="0"/>
              </a:rPr>
              <a:t> </a:t>
            </a:r>
            <a:r>
              <a:rPr lang="en-GB" sz="4400" b="1" i="1" dirty="0" err="1">
                <a:solidFill>
                  <a:srgbClr val="F47670"/>
                </a:solidFill>
                <a:latin typeface="Cambria" panose="02040503050406030204" pitchFamily="18" charset="0"/>
                <a:ea typeface="Cambria" panose="02040503050406030204" pitchFamily="18" charset="0"/>
              </a:rPr>
              <a:t>bổ</a:t>
            </a:r>
            <a:r>
              <a:rPr lang="en-GB" sz="4400" b="1" i="1" dirty="0">
                <a:solidFill>
                  <a:srgbClr val="F47670"/>
                </a:solidFill>
                <a:latin typeface="Cambria" panose="02040503050406030204" pitchFamily="18" charset="0"/>
                <a:ea typeface="Cambria" panose="02040503050406030204" pitchFamily="18" charset="0"/>
              </a:rPr>
              <a:t> sung ý </a:t>
            </a:r>
            <a:r>
              <a:rPr lang="en-GB" sz="4400" b="1" i="1" dirty="0" err="1">
                <a:solidFill>
                  <a:srgbClr val="F47670"/>
                </a:solidFill>
                <a:latin typeface="Cambria" panose="02040503050406030204" pitchFamily="18" charset="0"/>
                <a:ea typeface="Cambria" panose="02040503050406030204" pitchFamily="18" charset="0"/>
              </a:rPr>
              <a:t>cần</a:t>
            </a:r>
            <a:r>
              <a:rPr lang="en-GB" sz="4400" b="1" i="1" dirty="0">
                <a:solidFill>
                  <a:srgbClr val="F47670"/>
                </a:solidFill>
                <a:latin typeface="Cambria" panose="02040503050406030204" pitchFamily="18" charset="0"/>
                <a:ea typeface="Cambria" panose="02040503050406030204" pitchFamily="18" charset="0"/>
              </a:rPr>
              <a:t> </a:t>
            </a:r>
            <a:r>
              <a:rPr lang="en-GB" sz="4400" b="1" i="1" dirty="0" err="1">
                <a:solidFill>
                  <a:srgbClr val="F47670"/>
                </a:solidFill>
                <a:latin typeface="Cambria" panose="02040503050406030204" pitchFamily="18" charset="0"/>
                <a:ea typeface="Cambria" panose="02040503050406030204" pitchFamily="18" charset="0"/>
              </a:rPr>
              <a:t>thiết</a:t>
            </a:r>
            <a:r>
              <a:rPr lang="en-GB" sz="4400" b="1" i="1" dirty="0">
                <a:solidFill>
                  <a:srgbClr val="F4767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5118745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25814" y="576808"/>
            <a:ext cx="12930737" cy="3853006"/>
          </a:xfrm>
          <a:prstGeom prst="rect">
            <a:avLst/>
          </a:prstGeom>
        </p:spPr>
      </p:pic>
    </p:spTree>
    <p:extLst>
      <p:ext uri="{BB962C8B-B14F-4D97-AF65-F5344CB8AC3E}">
        <p14:creationId xmlns:p14="http://schemas.microsoft.com/office/powerpoint/2010/main" val="40162580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86" y="1389363"/>
            <a:ext cx="5221704" cy="5221704"/>
          </a:xfrm>
          <a:prstGeom prst="rect">
            <a:avLst/>
          </a:prstGeom>
        </p:spPr>
      </p:pic>
      <p:sp>
        <p:nvSpPr>
          <p:cNvPr id="6" name="Cloud 5"/>
          <p:cNvSpPr/>
          <p:nvPr/>
        </p:nvSpPr>
        <p:spPr>
          <a:xfrm>
            <a:off x="1735366" y="123825"/>
            <a:ext cx="7751534" cy="2686049"/>
          </a:xfrm>
          <a:prstGeom prst="cloud">
            <a:avLst/>
          </a:prstGeom>
          <a:solidFill>
            <a:srgbClr val="FCD7CE"/>
          </a:solidFill>
          <a:ln>
            <a:solidFill>
              <a:srgbClr val="F47670"/>
            </a:solidFill>
          </a:ln>
        </p:spPr>
        <p:style>
          <a:lnRef idx="2">
            <a:schemeClr val="accent1">
              <a:shade val="50000"/>
            </a:schemeClr>
          </a:lnRef>
          <a:fillRef idx="1">
            <a:schemeClr val="accent1"/>
          </a:fillRef>
          <a:effectRef idx="0">
            <a:schemeClr val="accent1"/>
          </a:effectRef>
          <a:fontRef idx="minor">
            <a:schemeClr val="lt1"/>
          </a:fontRef>
        </p:style>
        <p:txBody>
          <a:bodyPr lIns="0" tIns="180000" rIns="0" rtlCol="0" anchor="ctr"/>
          <a:lstStyle/>
          <a:p>
            <a:pPr algn="ctr"/>
            <a:r>
              <a:rPr lang="vi-VN" sz="3200" b="1" i="1" dirty="0">
                <a:solidFill>
                  <a:srgbClr val="F47670"/>
                </a:solidFill>
                <a:latin typeface="Cambria" panose="02040503050406030204" pitchFamily="18" charset="0"/>
                <a:ea typeface="Cambria" panose="02040503050406030204" pitchFamily="18" charset="0"/>
              </a:rPr>
              <a:t>Cùng người thân trao đổi về ý nghĩa của hoạt động mà em viết trong đoạn văn.</a:t>
            </a:r>
          </a:p>
        </p:txBody>
      </p:sp>
      <p:sp>
        <p:nvSpPr>
          <p:cNvPr id="5" name="Rounded Rectangle 4"/>
          <p:cNvSpPr/>
          <p:nvPr/>
        </p:nvSpPr>
        <p:spPr>
          <a:xfrm>
            <a:off x="5070118" y="2809874"/>
            <a:ext cx="6966613" cy="3677368"/>
          </a:xfrm>
          <a:prstGeom prst="roundRect">
            <a:avLst/>
          </a:prstGeom>
          <a:solidFill>
            <a:schemeClr val="bg1"/>
          </a:solidFill>
          <a:ln>
            <a:solidFill>
              <a:srgbClr val="F4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1" i="1" u="sng" dirty="0">
                <a:solidFill>
                  <a:srgbClr val="002060"/>
                </a:solidFill>
                <a:latin typeface="Cambria" panose="02040503050406030204" pitchFamily="18" charset="0"/>
                <a:ea typeface="Cambria" panose="02040503050406030204" pitchFamily="18" charset="0"/>
              </a:rPr>
              <a:t>Em dựa vào gợi ý sau để trao đổi:</a:t>
            </a:r>
          </a:p>
          <a:p>
            <a:pPr algn="just"/>
            <a:r>
              <a:rPr lang="vi-VN" sz="3200" i="1" dirty="0">
                <a:solidFill>
                  <a:srgbClr val="002060"/>
                </a:solidFill>
                <a:latin typeface="Cambria" panose="02040503050406030204" pitchFamily="18" charset="0"/>
                <a:ea typeface="Cambria" panose="02040503050406030204" pitchFamily="18" charset="0"/>
              </a:rPr>
              <a:t>- Hoạt động em viết trong đoạn văn là hoạt động gì?</a:t>
            </a:r>
          </a:p>
          <a:p>
            <a:pPr algn="just"/>
            <a:r>
              <a:rPr lang="vi-VN" sz="3200" i="1" dirty="0">
                <a:solidFill>
                  <a:srgbClr val="002060"/>
                </a:solidFill>
                <a:latin typeface="Cambria" panose="02040503050406030204" pitchFamily="18" charset="0"/>
                <a:ea typeface="Cambria" panose="02040503050406030204" pitchFamily="18" charset="0"/>
              </a:rPr>
              <a:t>- Hoạt động đó có ý nghĩa như thế nào?</a:t>
            </a:r>
          </a:p>
          <a:p>
            <a:pPr algn="just"/>
            <a:r>
              <a:rPr lang="vi-VN" sz="3200" i="1" dirty="0">
                <a:solidFill>
                  <a:srgbClr val="002060"/>
                </a:solidFill>
                <a:latin typeface="Cambria" panose="02040503050406030204" pitchFamily="18" charset="0"/>
                <a:ea typeface="Cambria" panose="02040503050406030204" pitchFamily="18" charset="0"/>
              </a:rPr>
              <a:t>- Em cảm thấy như thế nào khi được tham gia hoạt động đó?</a:t>
            </a:r>
          </a:p>
        </p:txBody>
      </p:sp>
    </p:spTree>
    <p:extLst>
      <p:ext uri="{BB962C8B-B14F-4D97-AF65-F5344CB8AC3E}">
        <p14:creationId xmlns:p14="http://schemas.microsoft.com/office/powerpoint/2010/main" val="15561034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2" name="Rounded Rectangle 1"/>
          <p:cNvSpPr/>
          <p:nvPr/>
        </p:nvSpPr>
        <p:spPr>
          <a:xfrm>
            <a:off x="218125" y="123011"/>
            <a:ext cx="11698543" cy="6499345"/>
          </a:xfrm>
          <a:prstGeom prst="roundRect">
            <a:avLst/>
          </a:prstGeom>
          <a:solidFill>
            <a:schemeClr val="bg1"/>
          </a:solidFill>
          <a:ln>
            <a:solidFill>
              <a:srgbClr val="F9B5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86" y="1389363"/>
            <a:ext cx="5221704" cy="5221704"/>
          </a:xfrm>
          <a:prstGeom prst="rect">
            <a:avLst/>
          </a:prstGeom>
        </p:spPr>
      </p:pic>
      <p:sp>
        <p:nvSpPr>
          <p:cNvPr id="6" name="Cloud 5"/>
          <p:cNvSpPr/>
          <p:nvPr/>
        </p:nvSpPr>
        <p:spPr>
          <a:xfrm>
            <a:off x="4526845" y="496714"/>
            <a:ext cx="6250012" cy="4652230"/>
          </a:xfrm>
          <a:prstGeom prst="cloud">
            <a:avLst/>
          </a:prstGeom>
          <a:solidFill>
            <a:srgbClr val="FCD7CE"/>
          </a:solidFill>
          <a:ln>
            <a:solidFill>
              <a:srgbClr val="F4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i="1" dirty="0" err="1">
                <a:solidFill>
                  <a:srgbClr val="F47670"/>
                </a:solidFill>
                <a:latin typeface="Cambria" panose="02040503050406030204" pitchFamily="18" charset="0"/>
                <a:ea typeface="Cambria" panose="02040503050406030204" pitchFamily="18" charset="0"/>
              </a:rPr>
              <a:t>Em</a:t>
            </a:r>
            <a:r>
              <a:rPr lang="en-GB" sz="4400" b="1" i="1" dirty="0">
                <a:solidFill>
                  <a:srgbClr val="F47670"/>
                </a:solidFill>
                <a:latin typeface="Cambria" panose="02040503050406030204" pitchFamily="18" charset="0"/>
                <a:ea typeface="Cambria" panose="02040503050406030204" pitchFamily="18" charset="0"/>
              </a:rPr>
              <a:t> </a:t>
            </a:r>
            <a:r>
              <a:rPr lang="en-GB" sz="4400" b="1" i="1" dirty="0" err="1">
                <a:solidFill>
                  <a:srgbClr val="F47670"/>
                </a:solidFill>
                <a:latin typeface="Cambria" panose="02040503050406030204" pitchFamily="18" charset="0"/>
                <a:ea typeface="Cambria" panose="02040503050406030204" pitchFamily="18" charset="0"/>
              </a:rPr>
              <a:t>hãy</a:t>
            </a:r>
            <a:r>
              <a:rPr lang="en-GB" sz="4400" b="1" i="1" dirty="0">
                <a:solidFill>
                  <a:srgbClr val="F47670"/>
                </a:solidFill>
                <a:latin typeface="Cambria" panose="02040503050406030204" pitchFamily="18" charset="0"/>
                <a:ea typeface="Cambria" panose="02040503050406030204" pitchFamily="18" charset="0"/>
              </a:rPr>
              <a:t> </a:t>
            </a:r>
            <a:r>
              <a:rPr lang="en-GB" sz="4400" b="1" i="1" dirty="0" err="1">
                <a:solidFill>
                  <a:srgbClr val="F47670"/>
                </a:solidFill>
                <a:latin typeface="Cambria" panose="02040503050406030204" pitchFamily="18" charset="0"/>
                <a:ea typeface="Cambria" panose="02040503050406030204" pitchFamily="18" charset="0"/>
              </a:rPr>
              <a:t>nêu</a:t>
            </a:r>
            <a:r>
              <a:rPr lang="en-GB" sz="4400" b="1" i="1" dirty="0">
                <a:solidFill>
                  <a:srgbClr val="F47670"/>
                </a:solidFill>
                <a:latin typeface="Cambria" panose="02040503050406030204" pitchFamily="18" charset="0"/>
                <a:ea typeface="Cambria" panose="02040503050406030204" pitchFamily="18" charset="0"/>
              </a:rPr>
              <a:t> </a:t>
            </a:r>
            <a:r>
              <a:rPr lang="en-GB" sz="4400" b="1" i="1" dirty="0" err="1">
                <a:solidFill>
                  <a:srgbClr val="F47670"/>
                </a:solidFill>
                <a:latin typeface="Cambria" panose="02040503050406030204" pitchFamily="18" charset="0"/>
                <a:ea typeface="Cambria" panose="02040503050406030204" pitchFamily="18" charset="0"/>
              </a:rPr>
              <a:t>những</a:t>
            </a:r>
            <a:r>
              <a:rPr lang="en-GB" sz="4400" b="1" i="1" dirty="0">
                <a:solidFill>
                  <a:srgbClr val="F47670"/>
                </a:solidFill>
                <a:latin typeface="Cambria" panose="02040503050406030204" pitchFamily="18" charset="0"/>
                <a:ea typeface="Cambria" panose="02040503050406030204" pitchFamily="18" charset="0"/>
              </a:rPr>
              <a:t> </a:t>
            </a:r>
            <a:r>
              <a:rPr lang="en-GB" sz="4400" b="1" i="1" dirty="0" err="1">
                <a:solidFill>
                  <a:srgbClr val="F47670"/>
                </a:solidFill>
                <a:latin typeface="Cambria" panose="02040503050406030204" pitchFamily="18" charset="0"/>
                <a:ea typeface="Cambria" panose="02040503050406030204" pitchFamily="18" charset="0"/>
              </a:rPr>
              <a:t>lợi</a:t>
            </a:r>
            <a:r>
              <a:rPr lang="en-GB" sz="4400" b="1" i="1" dirty="0">
                <a:solidFill>
                  <a:srgbClr val="F47670"/>
                </a:solidFill>
                <a:latin typeface="Cambria" panose="02040503050406030204" pitchFamily="18" charset="0"/>
                <a:ea typeface="Cambria" panose="02040503050406030204" pitchFamily="18" charset="0"/>
              </a:rPr>
              <a:t> </a:t>
            </a:r>
            <a:r>
              <a:rPr lang="en-GB" sz="4400" b="1" i="1" dirty="0" err="1">
                <a:solidFill>
                  <a:srgbClr val="F47670"/>
                </a:solidFill>
                <a:latin typeface="Cambria" panose="02040503050406030204" pitchFamily="18" charset="0"/>
                <a:ea typeface="Cambria" panose="02040503050406030204" pitchFamily="18" charset="0"/>
              </a:rPr>
              <a:t>ích</a:t>
            </a:r>
            <a:r>
              <a:rPr lang="en-GB" sz="4400" b="1" i="1" dirty="0">
                <a:solidFill>
                  <a:srgbClr val="F47670"/>
                </a:solidFill>
                <a:latin typeface="Cambria" panose="02040503050406030204" pitchFamily="18" charset="0"/>
                <a:ea typeface="Cambria" panose="02040503050406030204" pitchFamily="18" charset="0"/>
              </a:rPr>
              <a:t> </a:t>
            </a:r>
            <a:r>
              <a:rPr lang="en-GB" sz="4400" b="1" i="1" dirty="0" err="1">
                <a:solidFill>
                  <a:srgbClr val="F47670"/>
                </a:solidFill>
                <a:latin typeface="Cambria" panose="02040503050406030204" pitchFamily="18" charset="0"/>
                <a:ea typeface="Cambria" panose="02040503050406030204" pitchFamily="18" charset="0"/>
              </a:rPr>
              <a:t>của</a:t>
            </a:r>
            <a:r>
              <a:rPr lang="en-GB" sz="4400" b="1" i="1" dirty="0">
                <a:solidFill>
                  <a:srgbClr val="F47670"/>
                </a:solidFill>
                <a:latin typeface="Cambria" panose="02040503050406030204" pitchFamily="18" charset="0"/>
                <a:ea typeface="Cambria" panose="02040503050406030204" pitchFamily="18" charset="0"/>
              </a:rPr>
              <a:t> </a:t>
            </a:r>
            <a:r>
              <a:rPr lang="en-GB" sz="4400" b="1" i="1" dirty="0" err="1">
                <a:solidFill>
                  <a:srgbClr val="F47670"/>
                </a:solidFill>
                <a:latin typeface="Cambria" panose="02040503050406030204" pitchFamily="18" charset="0"/>
                <a:ea typeface="Cambria" panose="02040503050406030204" pitchFamily="18" charset="0"/>
              </a:rPr>
              <a:t>việc</a:t>
            </a:r>
            <a:r>
              <a:rPr lang="en-GB" sz="4400" b="1" i="1" dirty="0">
                <a:solidFill>
                  <a:srgbClr val="F47670"/>
                </a:solidFill>
                <a:latin typeface="Cambria" panose="02040503050406030204" pitchFamily="18" charset="0"/>
                <a:ea typeface="Cambria" panose="02040503050406030204" pitchFamily="18" charset="0"/>
              </a:rPr>
              <a:t> </a:t>
            </a:r>
            <a:r>
              <a:rPr lang="en-GB" sz="4400" b="1" i="1" dirty="0" err="1">
                <a:solidFill>
                  <a:srgbClr val="F47670"/>
                </a:solidFill>
                <a:latin typeface="Cambria" panose="02040503050406030204" pitchFamily="18" charset="0"/>
                <a:ea typeface="Cambria" panose="02040503050406030204" pitchFamily="18" charset="0"/>
              </a:rPr>
              <a:t>trồng</a:t>
            </a:r>
            <a:r>
              <a:rPr lang="en-GB" sz="4400" b="1" i="1" dirty="0">
                <a:solidFill>
                  <a:srgbClr val="F47670"/>
                </a:solidFill>
                <a:latin typeface="Cambria" panose="02040503050406030204" pitchFamily="18" charset="0"/>
                <a:ea typeface="Cambria" panose="02040503050406030204" pitchFamily="18" charset="0"/>
              </a:rPr>
              <a:t> </a:t>
            </a:r>
            <a:r>
              <a:rPr lang="en-GB" sz="4400" b="1" i="1" dirty="0" err="1">
                <a:solidFill>
                  <a:srgbClr val="F47670"/>
                </a:solidFill>
                <a:latin typeface="Cambria" panose="02040503050406030204" pitchFamily="18" charset="0"/>
                <a:ea typeface="Cambria" panose="02040503050406030204" pitchFamily="18" charset="0"/>
              </a:rPr>
              <a:t>nhiều</a:t>
            </a:r>
            <a:r>
              <a:rPr lang="en-GB" sz="4400" b="1" i="1" dirty="0">
                <a:solidFill>
                  <a:srgbClr val="F47670"/>
                </a:solidFill>
                <a:latin typeface="Cambria" panose="02040503050406030204" pitchFamily="18" charset="0"/>
                <a:ea typeface="Cambria" panose="02040503050406030204" pitchFamily="18" charset="0"/>
              </a:rPr>
              <a:t> </a:t>
            </a:r>
            <a:r>
              <a:rPr lang="en-GB" sz="4400" b="1" i="1" dirty="0" err="1">
                <a:solidFill>
                  <a:srgbClr val="F47670"/>
                </a:solidFill>
                <a:latin typeface="Cambria" panose="02040503050406030204" pitchFamily="18" charset="0"/>
                <a:ea typeface="Cambria" panose="02040503050406030204" pitchFamily="18" charset="0"/>
              </a:rPr>
              <a:t>cây</a:t>
            </a:r>
            <a:r>
              <a:rPr lang="en-GB" sz="4400" b="1" i="1" dirty="0">
                <a:solidFill>
                  <a:srgbClr val="F47670"/>
                </a:solidFill>
                <a:latin typeface="Cambria" panose="02040503050406030204" pitchFamily="18" charset="0"/>
                <a:ea typeface="Cambria" panose="02040503050406030204" pitchFamily="18" charset="0"/>
              </a:rPr>
              <a:t> </a:t>
            </a:r>
            <a:r>
              <a:rPr lang="en-GB" sz="4400" b="1" i="1" dirty="0" err="1">
                <a:solidFill>
                  <a:srgbClr val="F47670"/>
                </a:solidFill>
                <a:latin typeface="Cambria" panose="02040503050406030204" pitchFamily="18" charset="0"/>
                <a:ea typeface="Cambria" panose="02040503050406030204" pitchFamily="18" charset="0"/>
              </a:rPr>
              <a:t>xanh</a:t>
            </a:r>
            <a:r>
              <a:rPr lang="en-GB" sz="4400" b="1" i="1" dirty="0">
                <a:solidFill>
                  <a:srgbClr val="F4767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6657005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2" name="Rounded Rectangle 1"/>
          <p:cNvSpPr/>
          <p:nvPr/>
        </p:nvSpPr>
        <p:spPr>
          <a:xfrm>
            <a:off x="218125" y="123011"/>
            <a:ext cx="11698543" cy="6499345"/>
          </a:xfrm>
          <a:prstGeom prst="roundRect">
            <a:avLst/>
          </a:prstGeom>
          <a:solidFill>
            <a:schemeClr val="bg1"/>
          </a:solidFill>
          <a:ln>
            <a:solidFill>
              <a:srgbClr val="F9B5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86" y="1389363"/>
            <a:ext cx="5221704" cy="5221704"/>
          </a:xfrm>
          <a:prstGeom prst="rect">
            <a:avLst/>
          </a:prstGeom>
        </p:spPr>
      </p:pic>
      <p:sp>
        <p:nvSpPr>
          <p:cNvPr id="6" name="Cloud 5"/>
          <p:cNvSpPr/>
          <p:nvPr/>
        </p:nvSpPr>
        <p:spPr>
          <a:xfrm>
            <a:off x="4110087" y="496714"/>
            <a:ext cx="7296346" cy="4652230"/>
          </a:xfrm>
          <a:prstGeom prst="cloud">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i="1" dirty="0" err="1">
                <a:solidFill>
                  <a:schemeClr val="tx1"/>
                </a:solidFill>
                <a:latin typeface="Cambria" panose="02040503050406030204" pitchFamily="18" charset="0"/>
                <a:ea typeface="Cambria" panose="02040503050406030204" pitchFamily="18" charset="0"/>
              </a:rPr>
              <a:t>Em</a:t>
            </a:r>
            <a:r>
              <a:rPr lang="en-GB" sz="4400" b="1" i="1" dirty="0">
                <a:solidFill>
                  <a:schemeClr val="tx1"/>
                </a:solidFill>
                <a:latin typeface="Cambria" panose="02040503050406030204" pitchFamily="18" charset="0"/>
                <a:ea typeface="Cambria" panose="02040503050406030204" pitchFamily="18" charset="0"/>
              </a:rPr>
              <a:t> </a:t>
            </a:r>
            <a:r>
              <a:rPr lang="en-GB" sz="4400" b="1" i="1" dirty="0" err="1">
                <a:solidFill>
                  <a:schemeClr val="tx1"/>
                </a:solidFill>
                <a:latin typeface="Cambria" panose="02040503050406030204" pitchFamily="18" charset="0"/>
                <a:ea typeface="Cambria" panose="02040503050406030204" pitchFamily="18" charset="0"/>
              </a:rPr>
              <a:t>đã</a:t>
            </a:r>
            <a:r>
              <a:rPr lang="en-GB" sz="4400" b="1" i="1" dirty="0">
                <a:solidFill>
                  <a:schemeClr val="tx1"/>
                </a:solidFill>
                <a:latin typeface="Cambria" panose="02040503050406030204" pitchFamily="18" charset="0"/>
                <a:ea typeface="Cambria" panose="02040503050406030204" pitchFamily="18" charset="0"/>
              </a:rPr>
              <a:t> </a:t>
            </a:r>
            <a:r>
              <a:rPr lang="en-GB" sz="4400" b="1" i="1" dirty="0" err="1">
                <a:solidFill>
                  <a:schemeClr val="tx1"/>
                </a:solidFill>
                <a:latin typeface="Cambria" panose="02040503050406030204" pitchFamily="18" charset="0"/>
                <a:ea typeface="Cambria" panose="02040503050406030204" pitchFamily="18" charset="0"/>
              </a:rPr>
              <a:t>làm</a:t>
            </a:r>
            <a:r>
              <a:rPr lang="en-GB" sz="4400" b="1" i="1" dirty="0">
                <a:solidFill>
                  <a:schemeClr val="tx1"/>
                </a:solidFill>
                <a:latin typeface="Cambria" panose="02040503050406030204" pitchFamily="18" charset="0"/>
                <a:ea typeface="Cambria" panose="02040503050406030204" pitchFamily="18" charset="0"/>
              </a:rPr>
              <a:t> </a:t>
            </a:r>
            <a:r>
              <a:rPr lang="en-GB" sz="4400" b="1" i="1" dirty="0" err="1">
                <a:solidFill>
                  <a:schemeClr val="tx1"/>
                </a:solidFill>
                <a:latin typeface="Cambria" panose="02040503050406030204" pitchFamily="18" charset="0"/>
                <a:ea typeface="Cambria" panose="02040503050406030204" pitchFamily="18" charset="0"/>
              </a:rPr>
              <a:t>gì</a:t>
            </a:r>
            <a:r>
              <a:rPr lang="en-GB" sz="4400" b="1" i="1" dirty="0">
                <a:solidFill>
                  <a:schemeClr val="tx1"/>
                </a:solidFill>
                <a:latin typeface="Cambria" panose="02040503050406030204" pitchFamily="18" charset="0"/>
                <a:ea typeface="Cambria" panose="02040503050406030204" pitchFamily="18" charset="0"/>
              </a:rPr>
              <a:t> </a:t>
            </a:r>
            <a:r>
              <a:rPr lang="en-GB" sz="4400" b="1" i="1" dirty="0" err="1">
                <a:solidFill>
                  <a:schemeClr val="tx1"/>
                </a:solidFill>
                <a:latin typeface="Cambria" panose="02040503050406030204" pitchFamily="18" charset="0"/>
                <a:ea typeface="Cambria" panose="02040503050406030204" pitchFamily="18" charset="0"/>
              </a:rPr>
              <a:t>để</a:t>
            </a:r>
            <a:r>
              <a:rPr lang="en-GB" sz="4400" b="1" i="1" dirty="0">
                <a:solidFill>
                  <a:schemeClr val="tx1"/>
                </a:solidFill>
                <a:latin typeface="Cambria" panose="02040503050406030204" pitchFamily="18" charset="0"/>
                <a:ea typeface="Cambria" panose="02040503050406030204" pitchFamily="18" charset="0"/>
              </a:rPr>
              <a:t> </a:t>
            </a:r>
            <a:r>
              <a:rPr lang="en-GB" sz="4400" b="1" i="1" dirty="0" err="1">
                <a:solidFill>
                  <a:schemeClr val="tx1"/>
                </a:solidFill>
                <a:latin typeface="Cambria" panose="02040503050406030204" pitchFamily="18" charset="0"/>
                <a:ea typeface="Cambria" panose="02040503050406030204" pitchFamily="18" charset="0"/>
              </a:rPr>
              <a:t>chăm</a:t>
            </a:r>
            <a:r>
              <a:rPr lang="en-GB" sz="4400" b="1" i="1" dirty="0">
                <a:solidFill>
                  <a:schemeClr val="tx1"/>
                </a:solidFill>
                <a:latin typeface="Cambria" panose="02040503050406030204" pitchFamily="18" charset="0"/>
                <a:ea typeface="Cambria" panose="02040503050406030204" pitchFamily="18" charset="0"/>
              </a:rPr>
              <a:t> </a:t>
            </a:r>
            <a:r>
              <a:rPr lang="en-GB" sz="4400" b="1" i="1" dirty="0" err="1">
                <a:solidFill>
                  <a:schemeClr val="tx1"/>
                </a:solidFill>
                <a:latin typeface="Cambria" panose="02040503050406030204" pitchFamily="18" charset="0"/>
                <a:ea typeface="Cambria" panose="02040503050406030204" pitchFamily="18" charset="0"/>
              </a:rPr>
              <a:t>sóc</a:t>
            </a:r>
            <a:r>
              <a:rPr lang="en-GB" sz="4400" b="1" i="1" dirty="0">
                <a:solidFill>
                  <a:schemeClr val="tx1"/>
                </a:solidFill>
                <a:latin typeface="Cambria" panose="02040503050406030204" pitchFamily="18" charset="0"/>
                <a:ea typeface="Cambria" panose="02040503050406030204" pitchFamily="18" charset="0"/>
              </a:rPr>
              <a:t> </a:t>
            </a:r>
            <a:r>
              <a:rPr lang="en-GB" sz="4400" b="1" i="1" dirty="0" err="1">
                <a:solidFill>
                  <a:schemeClr val="tx1"/>
                </a:solidFill>
                <a:latin typeface="Cambria" panose="02040503050406030204" pitchFamily="18" charset="0"/>
                <a:ea typeface="Cambria" panose="02040503050406030204" pitchFamily="18" charset="0"/>
              </a:rPr>
              <a:t>và</a:t>
            </a:r>
            <a:r>
              <a:rPr lang="en-GB" sz="4400" b="1" i="1" dirty="0">
                <a:solidFill>
                  <a:schemeClr val="tx1"/>
                </a:solidFill>
                <a:latin typeface="Cambria" panose="02040503050406030204" pitchFamily="18" charset="0"/>
                <a:ea typeface="Cambria" panose="02040503050406030204" pitchFamily="18" charset="0"/>
              </a:rPr>
              <a:t> </a:t>
            </a:r>
          </a:p>
          <a:p>
            <a:pPr algn="ctr"/>
            <a:r>
              <a:rPr lang="en-GB" sz="4400" b="1" i="1" dirty="0" err="1">
                <a:solidFill>
                  <a:schemeClr val="tx1"/>
                </a:solidFill>
                <a:latin typeface="Cambria" panose="02040503050406030204" pitchFamily="18" charset="0"/>
                <a:ea typeface="Cambria" panose="02040503050406030204" pitchFamily="18" charset="0"/>
              </a:rPr>
              <a:t>bảo</a:t>
            </a:r>
            <a:r>
              <a:rPr lang="en-GB" sz="4400" b="1" i="1" dirty="0">
                <a:solidFill>
                  <a:schemeClr val="tx1"/>
                </a:solidFill>
                <a:latin typeface="Cambria" panose="02040503050406030204" pitchFamily="18" charset="0"/>
                <a:ea typeface="Cambria" panose="02040503050406030204" pitchFamily="18" charset="0"/>
              </a:rPr>
              <a:t> </a:t>
            </a:r>
            <a:r>
              <a:rPr lang="en-GB" sz="4400" b="1" i="1" dirty="0" err="1">
                <a:solidFill>
                  <a:schemeClr val="tx1"/>
                </a:solidFill>
                <a:latin typeface="Cambria" panose="02040503050406030204" pitchFamily="18" charset="0"/>
                <a:ea typeface="Cambria" panose="02040503050406030204" pitchFamily="18" charset="0"/>
              </a:rPr>
              <a:t>vệ</a:t>
            </a:r>
            <a:r>
              <a:rPr lang="en-GB" sz="4400" b="1" i="1" dirty="0">
                <a:solidFill>
                  <a:schemeClr val="tx1"/>
                </a:solidFill>
                <a:latin typeface="Cambria" panose="02040503050406030204" pitchFamily="18" charset="0"/>
                <a:ea typeface="Cambria" panose="02040503050406030204" pitchFamily="18" charset="0"/>
              </a:rPr>
              <a:t> </a:t>
            </a:r>
            <a:r>
              <a:rPr lang="en-GB" sz="4400" b="1" i="1" dirty="0" err="1">
                <a:solidFill>
                  <a:schemeClr val="tx1"/>
                </a:solidFill>
                <a:latin typeface="Cambria" panose="02040503050406030204" pitchFamily="18" charset="0"/>
                <a:ea typeface="Cambria" panose="02040503050406030204" pitchFamily="18" charset="0"/>
              </a:rPr>
              <a:t>cây</a:t>
            </a:r>
            <a:r>
              <a:rPr lang="en-GB" sz="4400" b="1" i="1" dirty="0">
                <a:solidFill>
                  <a:schemeClr val="tx1"/>
                </a:solidFill>
                <a:latin typeface="Cambria" panose="02040503050406030204" pitchFamily="18" charset="0"/>
                <a:ea typeface="Cambria" panose="02040503050406030204" pitchFamily="18" charset="0"/>
              </a:rPr>
              <a:t> </a:t>
            </a:r>
            <a:r>
              <a:rPr lang="en-GB" sz="4400" b="1" i="1" dirty="0" err="1">
                <a:solidFill>
                  <a:schemeClr val="tx1"/>
                </a:solidFill>
                <a:latin typeface="Cambria" panose="02040503050406030204" pitchFamily="18" charset="0"/>
                <a:ea typeface="Cambria" panose="02040503050406030204" pitchFamily="18" charset="0"/>
              </a:rPr>
              <a:t>xanh</a:t>
            </a:r>
            <a:r>
              <a:rPr lang="en-GB" sz="4400" b="1" i="1" dirty="0">
                <a:solidFill>
                  <a:schemeClr val="tx1"/>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7787158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3" cstate="print">
            <a:extLst>
              <a:ext uri="{28A0092B-C50C-407E-A947-70E740481C1C}">
                <a14:useLocalDpi xmlns:a14="http://schemas.microsoft.com/office/drawing/2010/main" val="0"/>
              </a:ext>
            </a:extLst>
          </a:blip>
          <a:srcRect r="48128" b="57661"/>
          <a:stretch/>
        </p:blipFill>
        <p:spPr>
          <a:xfrm>
            <a:off x="-204117" y="-220736"/>
            <a:ext cx="4551526" cy="2476742"/>
          </a:xfrm>
          <a:prstGeom prst="rect">
            <a:avLst/>
          </a:prstGeom>
        </p:spPr>
      </p:pic>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ackgroundRemoval t="1632" b="99110" l="0" r="99216">
                        <a14:foregroundMark x1="12353" y1="47626" x2="19412" y2="20326"/>
                        <a14:foregroundMark x1="14706" y1="33531" x2="12059" y2="45846"/>
                        <a14:foregroundMark x1="14020" y1="34125" x2="10882" y2="46884"/>
                        <a14:foregroundMark x1="23235" y1="27300" x2="78039" y2="82047"/>
                        <a14:foregroundMark x1="52353" y1="8160" x2="77451" y2="81306"/>
                        <a14:foregroundMark x1="19314" y1="24332" x2="24902" y2="28635"/>
                        <a14:foregroundMark x1="41373" y1="89021" x2="66667" y2="6825"/>
                        <a14:foregroundMark x1="30686" y1="9792" x2="30882" y2="88279"/>
                        <a14:foregroundMark x1="18137" y1="37092" x2="57745" y2="87834"/>
                        <a14:foregroundMark x1="33333" y1="12611" x2="86471" y2="37389"/>
                        <a14:foregroundMark x1="76765" y1="22107" x2="64020" y2="89318"/>
                        <a14:foregroundMark x1="39902" y1="13798" x2="38725" y2="87982"/>
                        <a14:foregroundMark x1="44216" y1="9792" x2="62745" y2="87240"/>
                        <a14:foregroundMark x1="63529" y1="10831" x2="82353" y2="47329"/>
                        <a14:foregroundMark x1="69510" y1="15579" x2="84706" y2="37389"/>
                        <a14:foregroundMark x1="13824" y1="32641" x2="10392" y2="49110"/>
                        <a14:foregroundMark x1="58137" y1="39021" x2="68824" y2="66766"/>
                        <a14:foregroundMark x1="40882" y1="19288" x2="47059" y2="47774"/>
                      </a14:backgroundRemoval>
                    </a14:imgEffect>
                  </a14:imgLayer>
                </a14:imgProps>
              </a:ext>
              <a:ext uri="{28A0092B-C50C-407E-A947-70E740481C1C}">
                <a14:useLocalDpi xmlns:a14="http://schemas.microsoft.com/office/drawing/2010/main" val="0"/>
              </a:ext>
            </a:extLst>
          </a:blip>
          <a:stretch>
            <a:fillRect/>
          </a:stretch>
        </p:blipFill>
        <p:spPr>
          <a:xfrm>
            <a:off x="0" y="33265"/>
            <a:ext cx="12282311" cy="6999110"/>
          </a:xfrm>
          <a:prstGeom prst="rect">
            <a:avLst/>
          </a:prstGeom>
        </p:spPr>
      </p:pic>
      <p:pic>
        <p:nvPicPr>
          <p:cNvPr id="6" name="Picture 5" descr="Logo, company name&#10;&#10;Description automatically generated">
            <a:extLst>
              <a:ext uri="{FF2B5EF4-FFF2-40B4-BE49-F238E27FC236}">
                <a16:creationId xmlns:a16="http://schemas.microsoft.com/office/drawing/2014/main" id="{375F0091-8A0A-17C4-B922-DE863FAC6C06}"/>
              </a:ext>
            </a:extLst>
          </p:cNvPr>
          <p:cNvPicPr>
            <a:picLocks noChangeAspect="1"/>
          </p:cNvPicPr>
          <p:nvPr/>
        </p:nvPicPr>
        <p:blipFill>
          <a:blip r:embed="rId6"/>
          <a:stretch>
            <a:fillRect/>
          </a:stretch>
        </p:blipFill>
        <p:spPr>
          <a:xfrm>
            <a:off x="174798" y="0"/>
            <a:ext cx="1150865" cy="1150865"/>
          </a:xfrm>
          <a:prstGeom prst="rect">
            <a:avLst/>
          </a:prstGeom>
        </p:spPr>
      </p:pic>
      <p:sp>
        <p:nvSpPr>
          <p:cNvPr id="7" name="TextBox 6">
            <a:extLst>
              <a:ext uri="{FF2B5EF4-FFF2-40B4-BE49-F238E27FC236}">
                <a16:creationId xmlns:a16="http://schemas.microsoft.com/office/drawing/2014/main" id="{0FA0B4EA-91F8-1C02-3952-FB6BA18251EA}"/>
              </a:ext>
            </a:extLst>
          </p:cNvPr>
          <p:cNvSpPr txBox="1"/>
          <p:nvPr/>
        </p:nvSpPr>
        <p:spPr>
          <a:xfrm>
            <a:off x="215401" y="1304983"/>
            <a:ext cx="1110262" cy="45719"/>
          </a:xfrm>
          <a:prstGeom prst="rect">
            <a:avLst/>
          </a:prstGeom>
          <a:noFill/>
        </p:spPr>
        <p:txBody>
          <a:bodyPr wrap="square" rtlCol="0">
            <a:prstTxWarp prst="textArchUp">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0" i="0" u="none" strike="noStrike" kern="0" cap="none" spc="0" normalizeH="0" baseline="0" noProof="0" dirty="0" err="1">
                <a:ln>
                  <a:noFill/>
                </a:ln>
                <a:solidFill>
                  <a:srgbClr val="F4767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Tiếng</a:t>
            </a:r>
            <a:r>
              <a:rPr kumimoji="0" lang="en-US" sz="4800" b="0" i="0" u="none" strike="noStrike" kern="0" cap="none" spc="0" normalizeH="0" baseline="0" noProof="0" dirty="0">
                <a:ln>
                  <a:noFill/>
                </a:ln>
                <a:solidFill>
                  <a:srgbClr val="F4767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 </a:t>
            </a:r>
            <a:r>
              <a:rPr kumimoji="0" lang="en-US" sz="4800" b="0" i="0" u="none" strike="noStrike" kern="0" cap="none" spc="0" normalizeH="0" baseline="0" noProof="0" dirty="0" err="1">
                <a:ln>
                  <a:noFill/>
                </a:ln>
                <a:solidFill>
                  <a:srgbClr val="F4767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Việt</a:t>
            </a:r>
            <a:r>
              <a:rPr kumimoji="0" lang="en-US" sz="4800" b="0" i="0" u="none" strike="noStrike" kern="0" cap="none" spc="0" normalizeH="0" baseline="0" noProof="0" dirty="0">
                <a:ln>
                  <a:noFill/>
                </a:ln>
                <a:solidFill>
                  <a:srgbClr val="F4767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 3</a:t>
            </a:r>
            <a:endParaRPr kumimoji="0" lang="id-ID" sz="4800" b="0" i="0" u="none" strike="noStrike" kern="0" cap="none" spc="0" normalizeH="0" baseline="0" noProof="0" dirty="0">
              <a:ln>
                <a:noFill/>
              </a:ln>
              <a:solidFill>
                <a:srgbClr val="F4767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pic>
        <p:nvPicPr>
          <p:cNvPr id="14"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77598" y="5008253"/>
            <a:ext cx="1922361" cy="1922361"/>
          </a:xfrm>
          <a:prstGeom prst="rect">
            <a:avLst/>
          </a:prstGeom>
        </p:spPr>
      </p:pic>
      <p:pic>
        <p:nvPicPr>
          <p:cNvPr id="2" name="Picture 1"/>
          <p:cNvPicPr>
            <a:picLocks noChangeAspect="1"/>
          </p:cNvPicPr>
          <p:nvPr/>
        </p:nvPicPr>
        <p:blipFill>
          <a:blip r:embed="rId8"/>
          <a:stretch>
            <a:fillRect/>
          </a:stretch>
        </p:blipFill>
        <p:spPr>
          <a:xfrm>
            <a:off x="2815793" y="582100"/>
            <a:ext cx="6968332" cy="5901439"/>
          </a:xfrm>
          <a:prstGeom prst="rect">
            <a:avLst/>
          </a:prstGeom>
        </p:spPr>
      </p:pic>
    </p:spTree>
    <p:extLst>
      <p:ext uri="{BB962C8B-B14F-4D97-AF65-F5344CB8AC3E}">
        <p14:creationId xmlns:p14="http://schemas.microsoft.com/office/powerpoint/2010/main" val="19819531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1750" fill="hold"/>
                                        <p:tgtEl>
                                          <p:spTgt spid="7"/>
                                        </p:tgtEl>
                                        <p:attrNameLst>
                                          <p:attrName>ppt_w</p:attrName>
                                        </p:attrNameLst>
                                      </p:cBhvr>
                                      <p:tavLst>
                                        <p:tav tm="0">
                                          <p:val>
                                            <p:fltVal val="0"/>
                                          </p:val>
                                        </p:tav>
                                        <p:tav tm="100000">
                                          <p:val>
                                            <p:strVal val="#ppt_w"/>
                                          </p:val>
                                        </p:tav>
                                      </p:tavLst>
                                    </p:anim>
                                    <p:anim calcmode="lin" valueType="num">
                                      <p:cBhvr>
                                        <p:cTn id="8" dur="1750" fill="hold"/>
                                        <p:tgtEl>
                                          <p:spTgt spid="7"/>
                                        </p:tgtEl>
                                        <p:attrNameLst>
                                          <p:attrName>ppt_h</p:attrName>
                                        </p:attrNameLst>
                                      </p:cBhvr>
                                      <p:tavLst>
                                        <p:tav tm="0">
                                          <p:val>
                                            <p:fltVal val="0"/>
                                          </p:val>
                                        </p:tav>
                                        <p:tav tm="100000">
                                          <p:val>
                                            <p:strVal val="#ppt_h"/>
                                          </p:val>
                                        </p:tav>
                                      </p:tavLst>
                                    </p:anim>
                                    <p:animEffect transition="in" filter="fade">
                                      <p:cBhvr>
                                        <p:cTn id="9" dur="1750"/>
                                        <p:tgtEl>
                                          <p:spTgt spid="7"/>
                                        </p:tgtEl>
                                      </p:cBhvr>
                                    </p:animEffect>
                                  </p:childTnLst>
                                </p:cTn>
                              </p:par>
                              <p:par>
                                <p:cTn id="10" presetID="6" presetClass="emph" presetSubtype="0" repeatCount="indefinite" accel="7000" decel="14000" autoRev="1" fill="hold" grpId="0" nodeType="withEffect">
                                  <p:stCondLst>
                                    <p:cond delay="2750"/>
                                  </p:stCondLst>
                                  <p:childTnLst>
                                    <p:animScale>
                                      <p:cBhvr>
                                        <p:cTn id="11" dur="1050" fill="hold"/>
                                        <p:tgtEl>
                                          <p:spTgt spid="7"/>
                                        </p:tgtEl>
                                      </p:cBhvr>
                                      <p:by x="110000" y="110000"/>
                                    </p:animScale>
                                  </p:childTnLst>
                                </p:cTn>
                              </p:par>
                              <p:par>
                                <p:cTn id="12" presetID="53" presetClass="entr" presetSubtype="16"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3" name="Rectangle 2"/>
          <p:cNvSpPr/>
          <p:nvPr/>
        </p:nvSpPr>
        <p:spPr>
          <a:xfrm>
            <a:off x="-385011" y="-176464"/>
            <a:ext cx="12865770" cy="6898105"/>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a:stretch>
            <a:fillRect/>
          </a:stretch>
        </p:blipFill>
        <p:spPr>
          <a:xfrm>
            <a:off x="3647031" y="80210"/>
            <a:ext cx="4801685" cy="641721"/>
          </a:xfrm>
          <a:prstGeom prst="rect">
            <a:avLst/>
          </a:prstGeom>
        </p:spPr>
      </p:pic>
      <p:sp>
        <p:nvSpPr>
          <p:cNvPr id="4" name="Rectangle 3"/>
          <p:cNvSpPr/>
          <p:nvPr/>
        </p:nvSpPr>
        <p:spPr>
          <a:xfrm>
            <a:off x="264693" y="769229"/>
            <a:ext cx="11566359" cy="5215338"/>
          </a:xfrm>
          <a:prstGeom prst="rect">
            <a:avLst/>
          </a:prstGeom>
        </p:spPr>
        <p:txBody>
          <a:bodyPr wrap="square">
            <a:spAutoFit/>
          </a:bodyPr>
          <a:lstStyle/>
          <a:p>
            <a:pPr indent="228600" algn="just">
              <a:lnSpc>
                <a:spcPct val="120000"/>
              </a:lnSpc>
              <a:spcAft>
                <a:spcPts val="0"/>
              </a:spcAft>
            </a:pPr>
            <a:r>
              <a:rPr lang="vi-VN" sz="2800" b="1" dirty="0">
                <a:solidFill>
                  <a:schemeClr val="accent5">
                    <a:lumMod val="75000"/>
                  </a:schemeClr>
                </a:solidFill>
                <a:latin typeface="Cambria" panose="02040503050406030204" pitchFamily="18" charset="0"/>
                <a:ea typeface="Cambria" panose="02040503050406030204" pitchFamily="18" charset="0"/>
              </a:rPr>
              <a:t>1. Năng lực đặc thù:</a:t>
            </a:r>
          </a:p>
          <a:p>
            <a:pPr indent="228600" algn="just">
              <a:lnSpc>
                <a:spcPct val="120000"/>
              </a:lnSpc>
              <a:spcAft>
                <a:spcPts val="0"/>
              </a:spcAft>
            </a:pPr>
            <a:r>
              <a:rPr lang="vi-VN" sz="2800" dirty="0">
                <a:solidFill>
                  <a:schemeClr val="accent5">
                    <a:lumMod val="75000"/>
                  </a:schemeClr>
                </a:solidFill>
                <a:latin typeface="Cambria" panose="02040503050406030204" pitchFamily="18" charset="0"/>
                <a:ea typeface="Cambria" panose="02040503050406030204" pitchFamily="18" charset="0"/>
              </a:rPr>
              <a:t>- Viết được đoạn văn kể về hoạt động (trồng cây) mà bản thân được chứng kiến ( qua quan sát tranh)</a:t>
            </a:r>
          </a:p>
          <a:p>
            <a:pPr indent="228600" algn="just">
              <a:lnSpc>
                <a:spcPct val="120000"/>
              </a:lnSpc>
              <a:spcAft>
                <a:spcPts val="0"/>
              </a:spcAft>
            </a:pPr>
            <a:r>
              <a:rPr lang="vi-VN" sz="2800" dirty="0">
                <a:solidFill>
                  <a:schemeClr val="accent5">
                    <a:lumMod val="75000"/>
                  </a:schemeClr>
                </a:solidFill>
                <a:latin typeface="Cambria" panose="02040503050406030204" pitchFamily="18" charset="0"/>
                <a:ea typeface="Cambria" panose="02040503050406030204" pitchFamily="18" charset="0"/>
              </a:rPr>
              <a:t>- Chia sẻ với người thân về ý nghĩa của hoạt động trồng cây. Biết cảm nhận và yêu quý vẻ đẹp của thiên nhiên.</a:t>
            </a:r>
          </a:p>
          <a:p>
            <a:pPr indent="228600" algn="just">
              <a:lnSpc>
                <a:spcPct val="120000"/>
              </a:lnSpc>
              <a:spcAft>
                <a:spcPts val="0"/>
              </a:spcAft>
            </a:pPr>
            <a:r>
              <a:rPr lang="vi-VN" sz="2800" dirty="0">
                <a:solidFill>
                  <a:schemeClr val="accent5">
                    <a:lumMod val="75000"/>
                  </a:schemeClr>
                </a:solidFill>
                <a:latin typeface="Cambria" panose="02040503050406030204" pitchFamily="18" charset="0"/>
                <a:ea typeface="Cambria" panose="02040503050406030204" pitchFamily="18" charset="0"/>
              </a:rPr>
              <a:t>- Phát triển năng lực ngôn ngữ.</a:t>
            </a:r>
          </a:p>
          <a:p>
            <a:pPr indent="228600" algn="just">
              <a:lnSpc>
                <a:spcPct val="120000"/>
              </a:lnSpc>
              <a:spcAft>
                <a:spcPts val="0"/>
              </a:spcAft>
            </a:pPr>
            <a:r>
              <a:rPr lang="en-GB" sz="2800" b="1" dirty="0">
                <a:solidFill>
                  <a:schemeClr val="accent5">
                    <a:lumMod val="75000"/>
                  </a:schemeClr>
                </a:solidFill>
                <a:latin typeface="Cambria" panose="02040503050406030204" pitchFamily="18" charset="0"/>
                <a:ea typeface="Cambria" panose="02040503050406030204" pitchFamily="18" charset="0"/>
              </a:rPr>
              <a:t>2</a:t>
            </a:r>
            <a:r>
              <a:rPr lang="vi-VN" sz="2800" b="1" dirty="0">
                <a:solidFill>
                  <a:schemeClr val="accent5">
                    <a:lumMod val="75000"/>
                  </a:schemeClr>
                </a:solidFill>
                <a:latin typeface="Cambria" panose="02040503050406030204" pitchFamily="18" charset="0"/>
                <a:ea typeface="Cambria" panose="02040503050406030204" pitchFamily="18" charset="0"/>
              </a:rPr>
              <a:t>. Phẩm chất.</a:t>
            </a:r>
          </a:p>
          <a:p>
            <a:pPr indent="228600" algn="just">
              <a:lnSpc>
                <a:spcPct val="120000"/>
              </a:lnSpc>
              <a:spcAft>
                <a:spcPts val="0"/>
              </a:spcAft>
            </a:pPr>
            <a:r>
              <a:rPr lang="vi-VN" sz="2800" dirty="0">
                <a:solidFill>
                  <a:schemeClr val="accent5">
                    <a:lumMod val="75000"/>
                  </a:schemeClr>
                </a:solidFill>
                <a:latin typeface="Cambria" panose="02040503050406030204" pitchFamily="18" charset="0"/>
                <a:ea typeface="Cambria" panose="02040503050406030204" pitchFamily="18" charset="0"/>
              </a:rPr>
              <a:t>- Phẩm chất nhân ái: Yêu quý vẻ đẹp của thiên nhiên.</a:t>
            </a:r>
          </a:p>
          <a:p>
            <a:pPr indent="228600" algn="just">
              <a:lnSpc>
                <a:spcPct val="120000"/>
              </a:lnSpc>
              <a:spcAft>
                <a:spcPts val="0"/>
              </a:spcAft>
            </a:pPr>
            <a:r>
              <a:rPr lang="vi-VN" sz="2800" dirty="0">
                <a:solidFill>
                  <a:schemeClr val="accent5">
                    <a:lumMod val="75000"/>
                  </a:schemeClr>
                </a:solidFill>
                <a:latin typeface="Cambria" panose="02040503050406030204" pitchFamily="18" charset="0"/>
                <a:ea typeface="Cambria" panose="02040503050406030204" pitchFamily="18" charset="0"/>
              </a:rPr>
              <a:t>- Phẩm chất chăm chỉ: Chăm chỉ làm bài</a:t>
            </a:r>
          </a:p>
          <a:p>
            <a:pPr indent="228600" algn="just">
              <a:lnSpc>
                <a:spcPct val="120000"/>
              </a:lnSpc>
              <a:spcAft>
                <a:spcPts val="0"/>
              </a:spcAft>
            </a:pPr>
            <a:r>
              <a:rPr lang="vi-VN" sz="2800" dirty="0">
                <a:solidFill>
                  <a:schemeClr val="accent5">
                    <a:lumMod val="75000"/>
                  </a:schemeClr>
                </a:solidFill>
                <a:latin typeface="Cambria" panose="02040503050406030204" pitchFamily="18" charset="0"/>
                <a:ea typeface="Cambria" panose="02040503050406030204" pitchFamily="18" charset="0"/>
              </a:rPr>
              <a:t>- Phẩm chất trách nhiệm: Giữ trật tự, học tập nghiêm túc.</a:t>
            </a:r>
          </a:p>
        </p:txBody>
      </p:sp>
    </p:spTree>
    <p:extLst>
      <p:ext uri="{BB962C8B-B14F-4D97-AF65-F5344CB8AC3E}">
        <p14:creationId xmlns:p14="http://schemas.microsoft.com/office/powerpoint/2010/main" val="36317330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48391" y="689697"/>
            <a:ext cx="12930737" cy="3853006"/>
          </a:xfrm>
          <a:prstGeom prst="rect">
            <a:avLst/>
          </a:prstGeom>
        </p:spPr>
      </p:pic>
    </p:spTree>
    <p:extLst>
      <p:ext uri="{BB962C8B-B14F-4D97-AF65-F5344CB8AC3E}">
        <p14:creationId xmlns:p14="http://schemas.microsoft.com/office/powerpoint/2010/main" val="1464571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2" name="Rounded Rectangle 1"/>
          <p:cNvSpPr/>
          <p:nvPr/>
        </p:nvSpPr>
        <p:spPr>
          <a:xfrm>
            <a:off x="-374154" y="136480"/>
            <a:ext cx="12924429" cy="6444180"/>
          </a:xfrm>
          <a:prstGeom prst="roundRect">
            <a:avLst>
              <a:gd name="adj" fmla="val 0"/>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56181" y="199544"/>
            <a:ext cx="12022088" cy="1077218"/>
          </a:xfrm>
          <a:prstGeom prst="rect">
            <a:avLst/>
          </a:prstGeom>
        </p:spPr>
        <p:txBody>
          <a:bodyPr wrap="square">
            <a:spAutoFit/>
          </a:bodyPr>
          <a:lstStyle/>
          <a:p>
            <a:pPr algn="just"/>
            <a:r>
              <a:rPr lang="en-GB" sz="3200" b="1" i="0" dirty="0">
                <a:solidFill>
                  <a:schemeClr val="accent5">
                    <a:lumMod val="75000"/>
                  </a:schemeClr>
                </a:solidFill>
                <a:effectLst/>
                <a:latin typeface="Cambria" panose="02040503050406030204" pitchFamily="18" charset="0"/>
                <a:ea typeface="Cambria" panose="02040503050406030204" pitchFamily="18" charset="0"/>
              </a:rPr>
              <a:t>1</a:t>
            </a:r>
            <a:r>
              <a:rPr lang="en-GB" sz="3200" b="1" dirty="0">
                <a:solidFill>
                  <a:schemeClr val="accent5">
                    <a:lumMod val="75000"/>
                  </a:schemeClr>
                </a:solidFill>
                <a:latin typeface="Cambria" panose="02040503050406030204" pitchFamily="18" charset="0"/>
                <a:ea typeface="Cambria" panose="02040503050406030204" pitchFamily="18" charset="0"/>
              </a:rPr>
              <a:t>. </a:t>
            </a:r>
            <a:r>
              <a:rPr lang="vi-VN" sz="3200" b="1" dirty="0">
                <a:solidFill>
                  <a:schemeClr val="accent5">
                    <a:lumMod val="75000"/>
                  </a:schemeClr>
                </a:solidFill>
                <a:latin typeface="Cambria" panose="02040503050406030204" pitchFamily="18" charset="0"/>
                <a:ea typeface="Cambria" panose="02040503050406030204" pitchFamily="18" charset="0"/>
              </a:rPr>
              <a:t>Quan sát tranh, viết đoạn văn kể lại hoạt động của các bạn nhỏ trong tranh.</a:t>
            </a:r>
          </a:p>
        </p:txBody>
      </p:sp>
      <p:pic>
        <p:nvPicPr>
          <p:cNvPr id="11" name="Picture 10"/>
          <p:cNvPicPr>
            <a:picLocks noChangeAspect="1"/>
          </p:cNvPicPr>
          <p:nvPr/>
        </p:nvPicPr>
        <p:blipFill rotWithShape="1">
          <a:blip r:embed="rId3"/>
          <a:srcRect t="60169"/>
          <a:stretch/>
        </p:blipFill>
        <p:spPr>
          <a:xfrm>
            <a:off x="825165" y="4313634"/>
            <a:ext cx="8711744" cy="2095735"/>
          </a:xfrm>
          <a:prstGeom prst="rect">
            <a:avLst/>
          </a:prstGeom>
          <a:ln>
            <a:noFill/>
          </a:ln>
          <a:effectLst>
            <a:softEdge rad="112500"/>
          </a:effectLst>
        </p:spPr>
      </p:pic>
      <p:sp>
        <p:nvSpPr>
          <p:cNvPr id="14" name="Cloud 13"/>
          <p:cNvSpPr/>
          <p:nvPr/>
        </p:nvSpPr>
        <p:spPr>
          <a:xfrm>
            <a:off x="2899718" y="960564"/>
            <a:ext cx="6335013" cy="1115700"/>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22492 w 43256"/>
              <a:gd name="connsiteY4" fmla="*/ 3291 h 43219"/>
              <a:gd name="connsiteX5" fmla="*/ 25785 w 43256"/>
              <a:gd name="connsiteY5" fmla="*/ 59 h 43219"/>
              <a:gd name="connsiteX6" fmla="*/ 29869 w 43256"/>
              <a:gd name="connsiteY6" fmla="*/ 2340 h 43219"/>
              <a:gd name="connsiteX7" fmla="*/ 35499 w 43256"/>
              <a:gd name="connsiteY7" fmla="*/ 549 h 43219"/>
              <a:gd name="connsiteX8" fmla="*/ 38354 w 43256"/>
              <a:gd name="connsiteY8" fmla="*/ 5435 h 43219"/>
              <a:gd name="connsiteX9" fmla="*/ 42018 w 43256"/>
              <a:gd name="connsiteY9" fmla="*/ 10177 h 43219"/>
              <a:gd name="connsiteX10" fmla="*/ 41854 w 43256"/>
              <a:gd name="connsiteY10" fmla="*/ 15319 h 43219"/>
              <a:gd name="connsiteX11" fmla="*/ 43052 w 43256"/>
              <a:gd name="connsiteY11" fmla="*/ 23181 h 43219"/>
              <a:gd name="connsiteX12" fmla="*/ 37440 w 43256"/>
              <a:gd name="connsiteY12" fmla="*/ 30063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22492 w 43256"/>
              <a:gd name="connsiteY4" fmla="*/ 3291 h 43219"/>
              <a:gd name="connsiteX5" fmla="*/ 25785 w 43256"/>
              <a:gd name="connsiteY5" fmla="*/ 59 h 43219"/>
              <a:gd name="connsiteX6" fmla="*/ 29869 w 43256"/>
              <a:gd name="connsiteY6" fmla="*/ 2340 h 43219"/>
              <a:gd name="connsiteX7" fmla="*/ 35499 w 43256"/>
              <a:gd name="connsiteY7" fmla="*/ 549 h 43219"/>
              <a:gd name="connsiteX8" fmla="*/ 38354 w 43256"/>
              <a:gd name="connsiteY8" fmla="*/ 5435 h 43219"/>
              <a:gd name="connsiteX9" fmla="*/ 42018 w 43256"/>
              <a:gd name="connsiteY9" fmla="*/ 10177 h 43219"/>
              <a:gd name="connsiteX10" fmla="*/ 41854 w 43256"/>
              <a:gd name="connsiteY10" fmla="*/ 15319 h 43219"/>
              <a:gd name="connsiteX11" fmla="*/ 43052 w 43256"/>
              <a:gd name="connsiteY11" fmla="*/ 23181 h 43219"/>
              <a:gd name="connsiteX12" fmla="*/ 37440 w 43256"/>
              <a:gd name="connsiteY12" fmla="*/ 30063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22492 w 43256"/>
              <a:gd name="connsiteY4" fmla="*/ 3291 h 43219"/>
              <a:gd name="connsiteX5" fmla="*/ 25785 w 43256"/>
              <a:gd name="connsiteY5" fmla="*/ 59 h 43219"/>
              <a:gd name="connsiteX6" fmla="*/ 29869 w 43256"/>
              <a:gd name="connsiteY6" fmla="*/ 2340 h 43219"/>
              <a:gd name="connsiteX7" fmla="*/ 35499 w 43256"/>
              <a:gd name="connsiteY7" fmla="*/ 549 h 43219"/>
              <a:gd name="connsiteX8" fmla="*/ 38354 w 43256"/>
              <a:gd name="connsiteY8" fmla="*/ 5435 h 43219"/>
              <a:gd name="connsiteX9" fmla="*/ 42018 w 43256"/>
              <a:gd name="connsiteY9" fmla="*/ 10177 h 43219"/>
              <a:gd name="connsiteX10" fmla="*/ 41854 w 43256"/>
              <a:gd name="connsiteY10" fmla="*/ 15319 h 43219"/>
              <a:gd name="connsiteX11" fmla="*/ 43052 w 43256"/>
              <a:gd name="connsiteY11" fmla="*/ 23181 h 43219"/>
              <a:gd name="connsiteX12" fmla="*/ 37440 w 43256"/>
              <a:gd name="connsiteY12" fmla="*/ 30063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18164 w 43256"/>
              <a:gd name="connsiteY4" fmla="*/ 4718 h 43219"/>
              <a:gd name="connsiteX5" fmla="*/ 22492 w 43256"/>
              <a:gd name="connsiteY5" fmla="*/ 3291 h 43219"/>
              <a:gd name="connsiteX6" fmla="*/ 25785 w 43256"/>
              <a:gd name="connsiteY6" fmla="*/ 59 h 43219"/>
              <a:gd name="connsiteX7" fmla="*/ 29869 w 43256"/>
              <a:gd name="connsiteY7" fmla="*/ 2340 h 43219"/>
              <a:gd name="connsiteX8" fmla="*/ 35499 w 43256"/>
              <a:gd name="connsiteY8" fmla="*/ 549 h 43219"/>
              <a:gd name="connsiteX9" fmla="*/ 38354 w 43256"/>
              <a:gd name="connsiteY9" fmla="*/ 5435 h 43219"/>
              <a:gd name="connsiteX10" fmla="*/ 42018 w 43256"/>
              <a:gd name="connsiteY10" fmla="*/ 10177 h 43219"/>
              <a:gd name="connsiteX11" fmla="*/ 41854 w 43256"/>
              <a:gd name="connsiteY11" fmla="*/ 15319 h 43219"/>
              <a:gd name="connsiteX12" fmla="*/ 43052 w 43256"/>
              <a:gd name="connsiteY12" fmla="*/ 23181 h 43219"/>
              <a:gd name="connsiteX13" fmla="*/ 37440 w 43256"/>
              <a:gd name="connsiteY13" fmla="*/ 30063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18164 w 43256"/>
              <a:gd name="connsiteY4" fmla="*/ 4718 h 43219"/>
              <a:gd name="connsiteX5" fmla="*/ 22492 w 43256"/>
              <a:gd name="connsiteY5" fmla="*/ 3291 h 43219"/>
              <a:gd name="connsiteX6" fmla="*/ 25785 w 43256"/>
              <a:gd name="connsiteY6" fmla="*/ 59 h 43219"/>
              <a:gd name="connsiteX7" fmla="*/ 29869 w 43256"/>
              <a:gd name="connsiteY7" fmla="*/ 2340 h 43219"/>
              <a:gd name="connsiteX8" fmla="*/ 35499 w 43256"/>
              <a:gd name="connsiteY8" fmla="*/ 549 h 43219"/>
              <a:gd name="connsiteX9" fmla="*/ 38354 w 43256"/>
              <a:gd name="connsiteY9" fmla="*/ 5435 h 43219"/>
              <a:gd name="connsiteX10" fmla="*/ 42018 w 43256"/>
              <a:gd name="connsiteY10" fmla="*/ 10177 h 43219"/>
              <a:gd name="connsiteX11" fmla="*/ 41854 w 43256"/>
              <a:gd name="connsiteY11" fmla="*/ 15319 h 43219"/>
              <a:gd name="connsiteX12" fmla="*/ 43052 w 43256"/>
              <a:gd name="connsiteY12" fmla="*/ 23181 h 43219"/>
              <a:gd name="connsiteX13" fmla="*/ 37440 w 43256"/>
              <a:gd name="connsiteY13" fmla="*/ 30063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18164 w 43256"/>
              <a:gd name="connsiteY4" fmla="*/ 4718 h 43219"/>
              <a:gd name="connsiteX5" fmla="*/ 22492 w 43256"/>
              <a:gd name="connsiteY5" fmla="*/ 3291 h 43219"/>
              <a:gd name="connsiteX6" fmla="*/ 25785 w 43256"/>
              <a:gd name="connsiteY6" fmla="*/ 59 h 43219"/>
              <a:gd name="connsiteX7" fmla="*/ 29869 w 43256"/>
              <a:gd name="connsiteY7" fmla="*/ 2340 h 43219"/>
              <a:gd name="connsiteX8" fmla="*/ 35499 w 43256"/>
              <a:gd name="connsiteY8" fmla="*/ 549 h 43219"/>
              <a:gd name="connsiteX9" fmla="*/ 38354 w 43256"/>
              <a:gd name="connsiteY9" fmla="*/ 5435 h 43219"/>
              <a:gd name="connsiteX10" fmla="*/ 42018 w 43256"/>
              <a:gd name="connsiteY10" fmla="*/ 10177 h 43219"/>
              <a:gd name="connsiteX11" fmla="*/ 41854 w 43256"/>
              <a:gd name="connsiteY11" fmla="*/ 15319 h 43219"/>
              <a:gd name="connsiteX12" fmla="*/ 43052 w 43256"/>
              <a:gd name="connsiteY12" fmla="*/ 23181 h 43219"/>
              <a:gd name="connsiteX13" fmla="*/ 37440 w 43256"/>
              <a:gd name="connsiteY13" fmla="*/ 30063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1 h 43211"/>
              <a:gd name="connsiteX1" fmla="*/ 5659 w 43256"/>
              <a:gd name="connsiteY1" fmla="*/ 6758 h 43211"/>
              <a:gd name="connsiteX2" fmla="*/ 9571 w 43256"/>
              <a:gd name="connsiteY2" fmla="*/ 6728 h 43211"/>
              <a:gd name="connsiteX3" fmla="*/ 14041 w 43256"/>
              <a:gd name="connsiteY3" fmla="*/ 5053 h 43211"/>
              <a:gd name="connsiteX4" fmla="*/ 18164 w 43256"/>
              <a:gd name="connsiteY4" fmla="*/ 4710 h 43211"/>
              <a:gd name="connsiteX5" fmla="*/ 22492 w 43256"/>
              <a:gd name="connsiteY5" fmla="*/ 3283 h 43211"/>
              <a:gd name="connsiteX6" fmla="*/ 25903 w 43256"/>
              <a:gd name="connsiteY6" fmla="*/ 3414 h 43211"/>
              <a:gd name="connsiteX7" fmla="*/ 29869 w 43256"/>
              <a:gd name="connsiteY7" fmla="*/ 2332 h 43211"/>
              <a:gd name="connsiteX8" fmla="*/ 35499 w 43256"/>
              <a:gd name="connsiteY8" fmla="*/ 541 h 43211"/>
              <a:gd name="connsiteX9" fmla="*/ 38354 w 43256"/>
              <a:gd name="connsiteY9" fmla="*/ 5427 h 43211"/>
              <a:gd name="connsiteX10" fmla="*/ 42018 w 43256"/>
              <a:gd name="connsiteY10" fmla="*/ 10169 h 43211"/>
              <a:gd name="connsiteX11" fmla="*/ 41854 w 43256"/>
              <a:gd name="connsiteY11" fmla="*/ 15311 h 43211"/>
              <a:gd name="connsiteX12" fmla="*/ 43052 w 43256"/>
              <a:gd name="connsiteY12" fmla="*/ 23173 h 43211"/>
              <a:gd name="connsiteX13" fmla="*/ 37440 w 43256"/>
              <a:gd name="connsiteY13" fmla="*/ 30055 h 43211"/>
              <a:gd name="connsiteX14" fmla="*/ 35431 w 43256"/>
              <a:gd name="connsiteY14" fmla="*/ 35952 h 43211"/>
              <a:gd name="connsiteX15" fmla="*/ 28591 w 43256"/>
              <a:gd name="connsiteY15" fmla="*/ 36666 h 43211"/>
              <a:gd name="connsiteX16" fmla="*/ 23703 w 43256"/>
              <a:gd name="connsiteY16" fmla="*/ 42957 h 43211"/>
              <a:gd name="connsiteX17" fmla="*/ 16516 w 43256"/>
              <a:gd name="connsiteY17" fmla="*/ 39117 h 43211"/>
              <a:gd name="connsiteX18" fmla="*/ 5840 w 43256"/>
              <a:gd name="connsiteY18" fmla="*/ 35323 h 43211"/>
              <a:gd name="connsiteX19" fmla="*/ 1146 w 43256"/>
              <a:gd name="connsiteY19" fmla="*/ 31101 h 43211"/>
              <a:gd name="connsiteX20" fmla="*/ 2149 w 43256"/>
              <a:gd name="connsiteY20" fmla="*/ 25402 h 43211"/>
              <a:gd name="connsiteX21" fmla="*/ 31 w 43256"/>
              <a:gd name="connsiteY21" fmla="*/ 19555 h 43211"/>
              <a:gd name="connsiteX22" fmla="*/ 3899 w 43256"/>
              <a:gd name="connsiteY22" fmla="*/ 14358 h 43211"/>
              <a:gd name="connsiteX23" fmla="*/ 3936 w 43256"/>
              <a:gd name="connsiteY23" fmla="*/ 14221 h 43211"/>
              <a:gd name="connsiteX0" fmla="*/ 4729 w 43256"/>
              <a:gd name="connsiteY0" fmla="*/ 26028 h 43211"/>
              <a:gd name="connsiteX1" fmla="*/ 2196 w 43256"/>
              <a:gd name="connsiteY1" fmla="*/ 25231 h 43211"/>
              <a:gd name="connsiteX2" fmla="*/ 6964 w 43256"/>
              <a:gd name="connsiteY2" fmla="*/ 34750 h 43211"/>
              <a:gd name="connsiteX3" fmla="*/ 5856 w 43256"/>
              <a:gd name="connsiteY3" fmla="*/ 35131 h 43211"/>
              <a:gd name="connsiteX4" fmla="*/ 16514 w 43256"/>
              <a:gd name="connsiteY4" fmla="*/ 38941 h 43211"/>
              <a:gd name="connsiteX5" fmla="*/ 15846 w 43256"/>
              <a:gd name="connsiteY5" fmla="*/ 37201 h 43211"/>
              <a:gd name="connsiteX6" fmla="*/ 28863 w 43256"/>
              <a:gd name="connsiteY6" fmla="*/ 34602 h 43211"/>
              <a:gd name="connsiteX7" fmla="*/ 28596 w 43256"/>
              <a:gd name="connsiteY7" fmla="*/ 36511 h 43211"/>
              <a:gd name="connsiteX8" fmla="*/ 34165 w 43256"/>
              <a:gd name="connsiteY8" fmla="*/ 22805 h 43211"/>
              <a:gd name="connsiteX9" fmla="*/ 37416 w 43256"/>
              <a:gd name="connsiteY9" fmla="*/ 29941 h 43211"/>
              <a:gd name="connsiteX10" fmla="*/ 41834 w 43256"/>
              <a:gd name="connsiteY10" fmla="*/ 15205 h 43211"/>
              <a:gd name="connsiteX11" fmla="*/ 40386 w 43256"/>
              <a:gd name="connsiteY11" fmla="*/ 17881 h 43211"/>
              <a:gd name="connsiteX12" fmla="*/ 38360 w 43256"/>
              <a:gd name="connsiteY12" fmla="*/ 5277 h 43211"/>
              <a:gd name="connsiteX13" fmla="*/ 38436 w 43256"/>
              <a:gd name="connsiteY13" fmla="*/ 6541 h 43211"/>
              <a:gd name="connsiteX14" fmla="*/ 29114 w 43256"/>
              <a:gd name="connsiteY14" fmla="*/ 3803 h 43211"/>
              <a:gd name="connsiteX15" fmla="*/ 29856 w 43256"/>
              <a:gd name="connsiteY15" fmla="*/ 2191 h 43211"/>
              <a:gd name="connsiteX16" fmla="*/ 22177 w 43256"/>
              <a:gd name="connsiteY16" fmla="*/ 4571 h 43211"/>
              <a:gd name="connsiteX17" fmla="*/ 22536 w 43256"/>
              <a:gd name="connsiteY17" fmla="*/ 3181 h 43211"/>
              <a:gd name="connsiteX18" fmla="*/ 14036 w 43256"/>
              <a:gd name="connsiteY18" fmla="*/ 5043 h 43211"/>
              <a:gd name="connsiteX19" fmla="*/ 15336 w 43256"/>
              <a:gd name="connsiteY19" fmla="*/ 6391 h 43211"/>
              <a:gd name="connsiteX20" fmla="*/ 4163 w 43256"/>
              <a:gd name="connsiteY20" fmla="*/ 15640 h 43211"/>
              <a:gd name="connsiteX21" fmla="*/ 3936 w 43256"/>
              <a:gd name="connsiteY21" fmla="*/ 14221 h 43211"/>
              <a:gd name="connsiteX0" fmla="*/ 3936 w 43256"/>
              <a:gd name="connsiteY0" fmla="*/ 14221 h 43211"/>
              <a:gd name="connsiteX1" fmla="*/ 5659 w 43256"/>
              <a:gd name="connsiteY1" fmla="*/ 6758 h 43211"/>
              <a:gd name="connsiteX2" fmla="*/ 9571 w 43256"/>
              <a:gd name="connsiteY2" fmla="*/ 6728 h 43211"/>
              <a:gd name="connsiteX3" fmla="*/ 14041 w 43256"/>
              <a:gd name="connsiteY3" fmla="*/ 5053 h 43211"/>
              <a:gd name="connsiteX4" fmla="*/ 18164 w 43256"/>
              <a:gd name="connsiteY4" fmla="*/ 4710 h 43211"/>
              <a:gd name="connsiteX5" fmla="*/ 22492 w 43256"/>
              <a:gd name="connsiteY5" fmla="*/ 3283 h 43211"/>
              <a:gd name="connsiteX6" fmla="*/ 25903 w 43256"/>
              <a:gd name="connsiteY6" fmla="*/ 3414 h 43211"/>
              <a:gd name="connsiteX7" fmla="*/ 29869 w 43256"/>
              <a:gd name="connsiteY7" fmla="*/ 2332 h 43211"/>
              <a:gd name="connsiteX8" fmla="*/ 35499 w 43256"/>
              <a:gd name="connsiteY8" fmla="*/ 541 h 43211"/>
              <a:gd name="connsiteX9" fmla="*/ 38354 w 43256"/>
              <a:gd name="connsiteY9" fmla="*/ 5427 h 43211"/>
              <a:gd name="connsiteX10" fmla="*/ 42018 w 43256"/>
              <a:gd name="connsiteY10" fmla="*/ 10169 h 43211"/>
              <a:gd name="connsiteX11" fmla="*/ 41854 w 43256"/>
              <a:gd name="connsiteY11" fmla="*/ 15311 h 43211"/>
              <a:gd name="connsiteX12" fmla="*/ 43052 w 43256"/>
              <a:gd name="connsiteY12" fmla="*/ 23173 h 43211"/>
              <a:gd name="connsiteX13" fmla="*/ 37440 w 43256"/>
              <a:gd name="connsiteY13" fmla="*/ 30055 h 43211"/>
              <a:gd name="connsiteX14" fmla="*/ 35431 w 43256"/>
              <a:gd name="connsiteY14" fmla="*/ 35952 h 43211"/>
              <a:gd name="connsiteX15" fmla="*/ 28591 w 43256"/>
              <a:gd name="connsiteY15" fmla="*/ 36666 h 43211"/>
              <a:gd name="connsiteX16" fmla="*/ 23703 w 43256"/>
              <a:gd name="connsiteY16" fmla="*/ 42957 h 43211"/>
              <a:gd name="connsiteX17" fmla="*/ 16516 w 43256"/>
              <a:gd name="connsiteY17" fmla="*/ 39117 h 43211"/>
              <a:gd name="connsiteX18" fmla="*/ 5840 w 43256"/>
              <a:gd name="connsiteY18" fmla="*/ 35323 h 43211"/>
              <a:gd name="connsiteX19" fmla="*/ 1146 w 43256"/>
              <a:gd name="connsiteY19" fmla="*/ 31101 h 43211"/>
              <a:gd name="connsiteX20" fmla="*/ 2149 w 43256"/>
              <a:gd name="connsiteY20" fmla="*/ 25402 h 43211"/>
              <a:gd name="connsiteX21" fmla="*/ 31 w 43256"/>
              <a:gd name="connsiteY21" fmla="*/ 19555 h 43211"/>
              <a:gd name="connsiteX22" fmla="*/ 3899 w 43256"/>
              <a:gd name="connsiteY22" fmla="*/ 14358 h 43211"/>
              <a:gd name="connsiteX23" fmla="*/ 3936 w 43256"/>
              <a:gd name="connsiteY23" fmla="*/ 14221 h 43211"/>
              <a:gd name="connsiteX0" fmla="*/ 4729 w 43256"/>
              <a:gd name="connsiteY0" fmla="*/ 26028 h 43211"/>
              <a:gd name="connsiteX1" fmla="*/ 2196 w 43256"/>
              <a:gd name="connsiteY1" fmla="*/ 25231 h 43211"/>
              <a:gd name="connsiteX2" fmla="*/ 6964 w 43256"/>
              <a:gd name="connsiteY2" fmla="*/ 34750 h 43211"/>
              <a:gd name="connsiteX3" fmla="*/ 5856 w 43256"/>
              <a:gd name="connsiteY3" fmla="*/ 35131 h 43211"/>
              <a:gd name="connsiteX4" fmla="*/ 16514 w 43256"/>
              <a:gd name="connsiteY4" fmla="*/ 38941 h 43211"/>
              <a:gd name="connsiteX5" fmla="*/ 15846 w 43256"/>
              <a:gd name="connsiteY5" fmla="*/ 37201 h 43211"/>
              <a:gd name="connsiteX6" fmla="*/ 28863 w 43256"/>
              <a:gd name="connsiteY6" fmla="*/ 34602 h 43211"/>
              <a:gd name="connsiteX7" fmla="*/ 28596 w 43256"/>
              <a:gd name="connsiteY7" fmla="*/ 36511 h 43211"/>
              <a:gd name="connsiteX8" fmla="*/ 34165 w 43256"/>
              <a:gd name="connsiteY8" fmla="*/ 22805 h 43211"/>
              <a:gd name="connsiteX9" fmla="*/ 37416 w 43256"/>
              <a:gd name="connsiteY9" fmla="*/ 29941 h 43211"/>
              <a:gd name="connsiteX10" fmla="*/ 41834 w 43256"/>
              <a:gd name="connsiteY10" fmla="*/ 15205 h 43211"/>
              <a:gd name="connsiteX11" fmla="*/ 40386 w 43256"/>
              <a:gd name="connsiteY11" fmla="*/ 17881 h 43211"/>
              <a:gd name="connsiteX12" fmla="*/ 38360 w 43256"/>
              <a:gd name="connsiteY12" fmla="*/ 5277 h 43211"/>
              <a:gd name="connsiteX13" fmla="*/ 38436 w 43256"/>
              <a:gd name="connsiteY13" fmla="*/ 6541 h 43211"/>
              <a:gd name="connsiteX14" fmla="*/ 29114 w 43256"/>
              <a:gd name="connsiteY14" fmla="*/ 3803 h 43211"/>
              <a:gd name="connsiteX15" fmla="*/ 29856 w 43256"/>
              <a:gd name="connsiteY15" fmla="*/ 2191 h 43211"/>
              <a:gd name="connsiteX16" fmla="*/ 22177 w 43256"/>
              <a:gd name="connsiteY16" fmla="*/ 4571 h 43211"/>
              <a:gd name="connsiteX17" fmla="*/ 22536 w 43256"/>
              <a:gd name="connsiteY17" fmla="*/ 3181 h 43211"/>
              <a:gd name="connsiteX18" fmla="*/ 14036 w 43256"/>
              <a:gd name="connsiteY18" fmla="*/ 5043 h 43211"/>
              <a:gd name="connsiteX19" fmla="*/ 15336 w 43256"/>
              <a:gd name="connsiteY19" fmla="*/ 6391 h 43211"/>
              <a:gd name="connsiteX20" fmla="*/ 4163 w 43256"/>
              <a:gd name="connsiteY20" fmla="*/ 15640 h 43211"/>
              <a:gd name="connsiteX21" fmla="*/ 3936 w 43256"/>
              <a:gd name="connsiteY21" fmla="*/ 14221 h 43211"/>
              <a:gd name="connsiteX0" fmla="*/ 3936 w 43256"/>
              <a:gd name="connsiteY0" fmla="*/ 14298 h 43288"/>
              <a:gd name="connsiteX1" fmla="*/ 5659 w 43256"/>
              <a:gd name="connsiteY1" fmla="*/ 6835 h 43288"/>
              <a:gd name="connsiteX2" fmla="*/ 9571 w 43256"/>
              <a:gd name="connsiteY2" fmla="*/ 6805 h 43288"/>
              <a:gd name="connsiteX3" fmla="*/ 14041 w 43256"/>
              <a:gd name="connsiteY3" fmla="*/ 5130 h 43288"/>
              <a:gd name="connsiteX4" fmla="*/ 18164 w 43256"/>
              <a:gd name="connsiteY4" fmla="*/ 4787 h 43288"/>
              <a:gd name="connsiteX5" fmla="*/ 22492 w 43256"/>
              <a:gd name="connsiteY5" fmla="*/ 3360 h 43288"/>
              <a:gd name="connsiteX6" fmla="*/ 25197 w 43256"/>
              <a:gd name="connsiteY6" fmla="*/ 1473 h 43288"/>
              <a:gd name="connsiteX7" fmla="*/ 29869 w 43256"/>
              <a:gd name="connsiteY7" fmla="*/ 2409 h 43288"/>
              <a:gd name="connsiteX8" fmla="*/ 35499 w 43256"/>
              <a:gd name="connsiteY8" fmla="*/ 618 h 43288"/>
              <a:gd name="connsiteX9" fmla="*/ 38354 w 43256"/>
              <a:gd name="connsiteY9" fmla="*/ 5504 h 43288"/>
              <a:gd name="connsiteX10" fmla="*/ 42018 w 43256"/>
              <a:gd name="connsiteY10" fmla="*/ 10246 h 43288"/>
              <a:gd name="connsiteX11" fmla="*/ 41854 w 43256"/>
              <a:gd name="connsiteY11" fmla="*/ 15388 h 43288"/>
              <a:gd name="connsiteX12" fmla="*/ 43052 w 43256"/>
              <a:gd name="connsiteY12" fmla="*/ 23250 h 43288"/>
              <a:gd name="connsiteX13" fmla="*/ 37440 w 43256"/>
              <a:gd name="connsiteY13" fmla="*/ 30132 h 43288"/>
              <a:gd name="connsiteX14" fmla="*/ 35431 w 43256"/>
              <a:gd name="connsiteY14" fmla="*/ 36029 h 43288"/>
              <a:gd name="connsiteX15" fmla="*/ 28591 w 43256"/>
              <a:gd name="connsiteY15" fmla="*/ 36743 h 43288"/>
              <a:gd name="connsiteX16" fmla="*/ 23703 w 43256"/>
              <a:gd name="connsiteY16" fmla="*/ 43034 h 43288"/>
              <a:gd name="connsiteX17" fmla="*/ 16516 w 43256"/>
              <a:gd name="connsiteY17" fmla="*/ 39194 h 43288"/>
              <a:gd name="connsiteX18" fmla="*/ 5840 w 43256"/>
              <a:gd name="connsiteY18" fmla="*/ 35400 h 43288"/>
              <a:gd name="connsiteX19" fmla="*/ 1146 w 43256"/>
              <a:gd name="connsiteY19" fmla="*/ 31178 h 43288"/>
              <a:gd name="connsiteX20" fmla="*/ 2149 w 43256"/>
              <a:gd name="connsiteY20" fmla="*/ 25479 h 43288"/>
              <a:gd name="connsiteX21" fmla="*/ 31 w 43256"/>
              <a:gd name="connsiteY21" fmla="*/ 19632 h 43288"/>
              <a:gd name="connsiteX22" fmla="*/ 3899 w 43256"/>
              <a:gd name="connsiteY22" fmla="*/ 14435 h 43288"/>
              <a:gd name="connsiteX23" fmla="*/ 3936 w 43256"/>
              <a:gd name="connsiteY23" fmla="*/ 14298 h 43288"/>
              <a:gd name="connsiteX0" fmla="*/ 4729 w 43256"/>
              <a:gd name="connsiteY0" fmla="*/ 26105 h 43288"/>
              <a:gd name="connsiteX1" fmla="*/ 2196 w 43256"/>
              <a:gd name="connsiteY1" fmla="*/ 25308 h 43288"/>
              <a:gd name="connsiteX2" fmla="*/ 6964 w 43256"/>
              <a:gd name="connsiteY2" fmla="*/ 34827 h 43288"/>
              <a:gd name="connsiteX3" fmla="*/ 5856 w 43256"/>
              <a:gd name="connsiteY3" fmla="*/ 35208 h 43288"/>
              <a:gd name="connsiteX4" fmla="*/ 16514 w 43256"/>
              <a:gd name="connsiteY4" fmla="*/ 39018 h 43288"/>
              <a:gd name="connsiteX5" fmla="*/ 15846 w 43256"/>
              <a:gd name="connsiteY5" fmla="*/ 37278 h 43288"/>
              <a:gd name="connsiteX6" fmla="*/ 28863 w 43256"/>
              <a:gd name="connsiteY6" fmla="*/ 34679 h 43288"/>
              <a:gd name="connsiteX7" fmla="*/ 28596 w 43256"/>
              <a:gd name="connsiteY7" fmla="*/ 36588 h 43288"/>
              <a:gd name="connsiteX8" fmla="*/ 34165 w 43256"/>
              <a:gd name="connsiteY8" fmla="*/ 22882 h 43288"/>
              <a:gd name="connsiteX9" fmla="*/ 37416 w 43256"/>
              <a:gd name="connsiteY9" fmla="*/ 30018 h 43288"/>
              <a:gd name="connsiteX10" fmla="*/ 41834 w 43256"/>
              <a:gd name="connsiteY10" fmla="*/ 15282 h 43288"/>
              <a:gd name="connsiteX11" fmla="*/ 40386 w 43256"/>
              <a:gd name="connsiteY11" fmla="*/ 17958 h 43288"/>
              <a:gd name="connsiteX12" fmla="*/ 38360 w 43256"/>
              <a:gd name="connsiteY12" fmla="*/ 5354 h 43288"/>
              <a:gd name="connsiteX13" fmla="*/ 38436 w 43256"/>
              <a:gd name="connsiteY13" fmla="*/ 6618 h 43288"/>
              <a:gd name="connsiteX14" fmla="*/ 29114 w 43256"/>
              <a:gd name="connsiteY14" fmla="*/ 3880 h 43288"/>
              <a:gd name="connsiteX15" fmla="*/ 29856 w 43256"/>
              <a:gd name="connsiteY15" fmla="*/ 2268 h 43288"/>
              <a:gd name="connsiteX16" fmla="*/ 22177 w 43256"/>
              <a:gd name="connsiteY16" fmla="*/ 4648 h 43288"/>
              <a:gd name="connsiteX17" fmla="*/ 22536 w 43256"/>
              <a:gd name="connsiteY17" fmla="*/ 3258 h 43288"/>
              <a:gd name="connsiteX18" fmla="*/ 14036 w 43256"/>
              <a:gd name="connsiteY18" fmla="*/ 5120 h 43288"/>
              <a:gd name="connsiteX19" fmla="*/ 15336 w 43256"/>
              <a:gd name="connsiteY19" fmla="*/ 6468 h 43288"/>
              <a:gd name="connsiteX20" fmla="*/ 4163 w 43256"/>
              <a:gd name="connsiteY20" fmla="*/ 15717 h 43288"/>
              <a:gd name="connsiteX21" fmla="*/ 3936 w 43256"/>
              <a:gd name="connsiteY21" fmla="*/ 14298 h 43288"/>
              <a:gd name="connsiteX0" fmla="*/ 3936 w 43256"/>
              <a:gd name="connsiteY0" fmla="*/ 14298 h 40702"/>
              <a:gd name="connsiteX1" fmla="*/ 5659 w 43256"/>
              <a:gd name="connsiteY1" fmla="*/ 6835 h 40702"/>
              <a:gd name="connsiteX2" fmla="*/ 9571 w 43256"/>
              <a:gd name="connsiteY2" fmla="*/ 6805 h 40702"/>
              <a:gd name="connsiteX3" fmla="*/ 14041 w 43256"/>
              <a:gd name="connsiteY3" fmla="*/ 5130 h 40702"/>
              <a:gd name="connsiteX4" fmla="*/ 18164 w 43256"/>
              <a:gd name="connsiteY4" fmla="*/ 4787 h 40702"/>
              <a:gd name="connsiteX5" fmla="*/ 22492 w 43256"/>
              <a:gd name="connsiteY5" fmla="*/ 3360 h 40702"/>
              <a:gd name="connsiteX6" fmla="*/ 25197 w 43256"/>
              <a:gd name="connsiteY6" fmla="*/ 1473 h 40702"/>
              <a:gd name="connsiteX7" fmla="*/ 29869 w 43256"/>
              <a:gd name="connsiteY7" fmla="*/ 2409 h 40702"/>
              <a:gd name="connsiteX8" fmla="*/ 35499 w 43256"/>
              <a:gd name="connsiteY8" fmla="*/ 618 h 40702"/>
              <a:gd name="connsiteX9" fmla="*/ 38354 w 43256"/>
              <a:gd name="connsiteY9" fmla="*/ 5504 h 40702"/>
              <a:gd name="connsiteX10" fmla="*/ 42018 w 43256"/>
              <a:gd name="connsiteY10" fmla="*/ 10246 h 40702"/>
              <a:gd name="connsiteX11" fmla="*/ 41854 w 43256"/>
              <a:gd name="connsiteY11" fmla="*/ 15388 h 40702"/>
              <a:gd name="connsiteX12" fmla="*/ 43052 w 43256"/>
              <a:gd name="connsiteY12" fmla="*/ 23250 h 40702"/>
              <a:gd name="connsiteX13" fmla="*/ 37440 w 43256"/>
              <a:gd name="connsiteY13" fmla="*/ 30132 h 40702"/>
              <a:gd name="connsiteX14" fmla="*/ 35431 w 43256"/>
              <a:gd name="connsiteY14" fmla="*/ 36029 h 40702"/>
              <a:gd name="connsiteX15" fmla="*/ 28591 w 43256"/>
              <a:gd name="connsiteY15" fmla="*/ 36743 h 40702"/>
              <a:gd name="connsiteX16" fmla="*/ 23703 w 43256"/>
              <a:gd name="connsiteY16" fmla="*/ 37989 h 40702"/>
              <a:gd name="connsiteX17" fmla="*/ 16516 w 43256"/>
              <a:gd name="connsiteY17" fmla="*/ 39194 h 40702"/>
              <a:gd name="connsiteX18" fmla="*/ 5840 w 43256"/>
              <a:gd name="connsiteY18" fmla="*/ 35400 h 40702"/>
              <a:gd name="connsiteX19" fmla="*/ 1146 w 43256"/>
              <a:gd name="connsiteY19" fmla="*/ 31178 h 40702"/>
              <a:gd name="connsiteX20" fmla="*/ 2149 w 43256"/>
              <a:gd name="connsiteY20" fmla="*/ 25479 h 40702"/>
              <a:gd name="connsiteX21" fmla="*/ 31 w 43256"/>
              <a:gd name="connsiteY21" fmla="*/ 19632 h 40702"/>
              <a:gd name="connsiteX22" fmla="*/ 3899 w 43256"/>
              <a:gd name="connsiteY22" fmla="*/ 14435 h 40702"/>
              <a:gd name="connsiteX23" fmla="*/ 3936 w 43256"/>
              <a:gd name="connsiteY23" fmla="*/ 14298 h 40702"/>
              <a:gd name="connsiteX0" fmla="*/ 4729 w 43256"/>
              <a:gd name="connsiteY0" fmla="*/ 26105 h 40702"/>
              <a:gd name="connsiteX1" fmla="*/ 2196 w 43256"/>
              <a:gd name="connsiteY1" fmla="*/ 25308 h 40702"/>
              <a:gd name="connsiteX2" fmla="*/ 6964 w 43256"/>
              <a:gd name="connsiteY2" fmla="*/ 34827 h 40702"/>
              <a:gd name="connsiteX3" fmla="*/ 5856 w 43256"/>
              <a:gd name="connsiteY3" fmla="*/ 35208 h 40702"/>
              <a:gd name="connsiteX4" fmla="*/ 16514 w 43256"/>
              <a:gd name="connsiteY4" fmla="*/ 39018 h 40702"/>
              <a:gd name="connsiteX5" fmla="*/ 15846 w 43256"/>
              <a:gd name="connsiteY5" fmla="*/ 37278 h 40702"/>
              <a:gd name="connsiteX6" fmla="*/ 28863 w 43256"/>
              <a:gd name="connsiteY6" fmla="*/ 34679 h 40702"/>
              <a:gd name="connsiteX7" fmla="*/ 28596 w 43256"/>
              <a:gd name="connsiteY7" fmla="*/ 36588 h 40702"/>
              <a:gd name="connsiteX8" fmla="*/ 34165 w 43256"/>
              <a:gd name="connsiteY8" fmla="*/ 22882 h 40702"/>
              <a:gd name="connsiteX9" fmla="*/ 37416 w 43256"/>
              <a:gd name="connsiteY9" fmla="*/ 30018 h 40702"/>
              <a:gd name="connsiteX10" fmla="*/ 41834 w 43256"/>
              <a:gd name="connsiteY10" fmla="*/ 15282 h 40702"/>
              <a:gd name="connsiteX11" fmla="*/ 40386 w 43256"/>
              <a:gd name="connsiteY11" fmla="*/ 17958 h 40702"/>
              <a:gd name="connsiteX12" fmla="*/ 38360 w 43256"/>
              <a:gd name="connsiteY12" fmla="*/ 5354 h 40702"/>
              <a:gd name="connsiteX13" fmla="*/ 38436 w 43256"/>
              <a:gd name="connsiteY13" fmla="*/ 6618 h 40702"/>
              <a:gd name="connsiteX14" fmla="*/ 29114 w 43256"/>
              <a:gd name="connsiteY14" fmla="*/ 3880 h 40702"/>
              <a:gd name="connsiteX15" fmla="*/ 29856 w 43256"/>
              <a:gd name="connsiteY15" fmla="*/ 2268 h 40702"/>
              <a:gd name="connsiteX16" fmla="*/ 22177 w 43256"/>
              <a:gd name="connsiteY16" fmla="*/ 4648 h 40702"/>
              <a:gd name="connsiteX17" fmla="*/ 22536 w 43256"/>
              <a:gd name="connsiteY17" fmla="*/ 3258 h 40702"/>
              <a:gd name="connsiteX18" fmla="*/ 14036 w 43256"/>
              <a:gd name="connsiteY18" fmla="*/ 5120 h 40702"/>
              <a:gd name="connsiteX19" fmla="*/ 15336 w 43256"/>
              <a:gd name="connsiteY19" fmla="*/ 6468 h 40702"/>
              <a:gd name="connsiteX20" fmla="*/ 4163 w 43256"/>
              <a:gd name="connsiteY20" fmla="*/ 15717 h 40702"/>
              <a:gd name="connsiteX21" fmla="*/ 3936 w 43256"/>
              <a:gd name="connsiteY21" fmla="*/ 14298 h 40702"/>
              <a:gd name="connsiteX0" fmla="*/ 3936 w 43256"/>
              <a:gd name="connsiteY0" fmla="*/ 14298 h 40702"/>
              <a:gd name="connsiteX1" fmla="*/ 5659 w 43256"/>
              <a:gd name="connsiteY1" fmla="*/ 6835 h 40702"/>
              <a:gd name="connsiteX2" fmla="*/ 9571 w 43256"/>
              <a:gd name="connsiteY2" fmla="*/ 6805 h 40702"/>
              <a:gd name="connsiteX3" fmla="*/ 14041 w 43256"/>
              <a:gd name="connsiteY3" fmla="*/ 5130 h 40702"/>
              <a:gd name="connsiteX4" fmla="*/ 18164 w 43256"/>
              <a:gd name="connsiteY4" fmla="*/ 4787 h 40702"/>
              <a:gd name="connsiteX5" fmla="*/ 22492 w 43256"/>
              <a:gd name="connsiteY5" fmla="*/ 3360 h 40702"/>
              <a:gd name="connsiteX6" fmla="*/ 25197 w 43256"/>
              <a:gd name="connsiteY6" fmla="*/ 1473 h 40702"/>
              <a:gd name="connsiteX7" fmla="*/ 29869 w 43256"/>
              <a:gd name="connsiteY7" fmla="*/ 2409 h 40702"/>
              <a:gd name="connsiteX8" fmla="*/ 35499 w 43256"/>
              <a:gd name="connsiteY8" fmla="*/ 618 h 40702"/>
              <a:gd name="connsiteX9" fmla="*/ 38354 w 43256"/>
              <a:gd name="connsiteY9" fmla="*/ 5504 h 40702"/>
              <a:gd name="connsiteX10" fmla="*/ 42018 w 43256"/>
              <a:gd name="connsiteY10" fmla="*/ 10246 h 40702"/>
              <a:gd name="connsiteX11" fmla="*/ 41854 w 43256"/>
              <a:gd name="connsiteY11" fmla="*/ 15388 h 40702"/>
              <a:gd name="connsiteX12" fmla="*/ 43052 w 43256"/>
              <a:gd name="connsiteY12" fmla="*/ 23250 h 40702"/>
              <a:gd name="connsiteX13" fmla="*/ 37440 w 43256"/>
              <a:gd name="connsiteY13" fmla="*/ 30132 h 40702"/>
              <a:gd name="connsiteX14" fmla="*/ 35431 w 43256"/>
              <a:gd name="connsiteY14" fmla="*/ 36029 h 40702"/>
              <a:gd name="connsiteX15" fmla="*/ 28591 w 43256"/>
              <a:gd name="connsiteY15" fmla="*/ 36743 h 40702"/>
              <a:gd name="connsiteX16" fmla="*/ 23703 w 43256"/>
              <a:gd name="connsiteY16" fmla="*/ 37989 h 40702"/>
              <a:gd name="connsiteX17" fmla="*/ 16516 w 43256"/>
              <a:gd name="connsiteY17" fmla="*/ 39194 h 40702"/>
              <a:gd name="connsiteX18" fmla="*/ 5840 w 43256"/>
              <a:gd name="connsiteY18" fmla="*/ 35400 h 40702"/>
              <a:gd name="connsiteX19" fmla="*/ 1146 w 43256"/>
              <a:gd name="connsiteY19" fmla="*/ 31178 h 40702"/>
              <a:gd name="connsiteX20" fmla="*/ 2149 w 43256"/>
              <a:gd name="connsiteY20" fmla="*/ 25479 h 40702"/>
              <a:gd name="connsiteX21" fmla="*/ 31 w 43256"/>
              <a:gd name="connsiteY21" fmla="*/ 19632 h 40702"/>
              <a:gd name="connsiteX22" fmla="*/ 3899 w 43256"/>
              <a:gd name="connsiteY22" fmla="*/ 14435 h 40702"/>
              <a:gd name="connsiteX23" fmla="*/ 3936 w 43256"/>
              <a:gd name="connsiteY23" fmla="*/ 14298 h 40702"/>
              <a:gd name="connsiteX0" fmla="*/ 4729 w 43256"/>
              <a:gd name="connsiteY0" fmla="*/ 26105 h 40702"/>
              <a:gd name="connsiteX1" fmla="*/ 2196 w 43256"/>
              <a:gd name="connsiteY1" fmla="*/ 25308 h 40702"/>
              <a:gd name="connsiteX2" fmla="*/ 6964 w 43256"/>
              <a:gd name="connsiteY2" fmla="*/ 34827 h 40702"/>
              <a:gd name="connsiteX3" fmla="*/ 5856 w 43256"/>
              <a:gd name="connsiteY3" fmla="*/ 35208 h 40702"/>
              <a:gd name="connsiteX4" fmla="*/ 16514 w 43256"/>
              <a:gd name="connsiteY4" fmla="*/ 39018 h 40702"/>
              <a:gd name="connsiteX5" fmla="*/ 15846 w 43256"/>
              <a:gd name="connsiteY5" fmla="*/ 37278 h 40702"/>
              <a:gd name="connsiteX6" fmla="*/ 28863 w 43256"/>
              <a:gd name="connsiteY6" fmla="*/ 34679 h 40702"/>
              <a:gd name="connsiteX7" fmla="*/ 28596 w 43256"/>
              <a:gd name="connsiteY7" fmla="*/ 36588 h 40702"/>
              <a:gd name="connsiteX8" fmla="*/ 34165 w 43256"/>
              <a:gd name="connsiteY8" fmla="*/ 22882 h 40702"/>
              <a:gd name="connsiteX9" fmla="*/ 37416 w 43256"/>
              <a:gd name="connsiteY9" fmla="*/ 30018 h 40702"/>
              <a:gd name="connsiteX10" fmla="*/ 41834 w 43256"/>
              <a:gd name="connsiteY10" fmla="*/ 15282 h 40702"/>
              <a:gd name="connsiteX11" fmla="*/ 40386 w 43256"/>
              <a:gd name="connsiteY11" fmla="*/ 17958 h 40702"/>
              <a:gd name="connsiteX12" fmla="*/ 38360 w 43256"/>
              <a:gd name="connsiteY12" fmla="*/ 5354 h 40702"/>
              <a:gd name="connsiteX13" fmla="*/ 38436 w 43256"/>
              <a:gd name="connsiteY13" fmla="*/ 6618 h 40702"/>
              <a:gd name="connsiteX14" fmla="*/ 29114 w 43256"/>
              <a:gd name="connsiteY14" fmla="*/ 3880 h 40702"/>
              <a:gd name="connsiteX15" fmla="*/ 29856 w 43256"/>
              <a:gd name="connsiteY15" fmla="*/ 2268 h 40702"/>
              <a:gd name="connsiteX16" fmla="*/ 22177 w 43256"/>
              <a:gd name="connsiteY16" fmla="*/ 4648 h 40702"/>
              <a:gd name="connsiteX17" fmla="*/ 22536 w 43256"/>
              <a:gd name="connsiteY17" fmla="*/ 3258 h 40702"/>
              <a:gd name="connsiteX18" fmla="*/ 14036 w 43256"/>
              <a:gd name="connsiteY18" fmla="*/ 5120 h 40702"/>
              <a:gd name="connsiteX19" fmla="*/ 15336 w 43256"/>
              <a:gd name="connsiteY19" fmla="*/ 6468 h 40702"/>
              <a:gd name="connsiteX20" fmla="*/ 4163 w 43256"/>
              <a:gd name="connsiteY20" fmla="*/ 15717 h 40702"/>
              <a:gd name="connsiteX21" fmla="*/ 3936 w 43256"/>
              <a:gd name="connsiteY21" fmla="*/ 14298 h 4070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5840 w 43256"/>
              <a:gd name="connsiteY18" fmla="*/ 35400 h 40912"/>
              <a:gd name="connsiteX19" fmla="*/ 1146 w 43256"/>
              <a:gd name="connsiteY19" fmla="*/ 31178 h 40912"/>
              <a:gd name="connsiteX20" fmla="*/ 2149 w 43256"/>
              <a:gd name="connsiteY20" fmla="*/ 25479 h 40912"/>
              <a:gd name="connsiteX21" fmla="*/ 31 w 43256"/>
              <a:gd name="connsiteY21" fmla="*/ 19632 h 40912"/>
              <a:gd name="connsiteX22" fmla="*/ 3899 w 43256"/>
              <a:gd name="connsiteY22" fmla="*/ 14435 h 40912"/>
              <a:gd name="connsiteX23" fmla="*/ 3936 w 43256"/>
              <a:gd name="connsiteY23"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9260 w 43256"/>
              <a:gd name="connsiteY13" fmla="*/ 29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40243 w 43256"/>
              <a:gd name="connsiteY12" fmla="*/ 7372 h 40912"/>
              <a:gd name="connsiteX13" fmla="*/ 39260 w 43256"/>
              <a:gd name="connsiteY13" fmla="*/ 29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40243 w 43256"/>
              <a:gd name="connsiteY12" fmla="*/ 7372 h 40912"/>
              <a:gd name="connsiteX13" fmla="*/ 39260 w 43256"/>
              <a:gd name="connsiteY13" fmla="*/ 8299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56" h="40912">
                <a:moveTo>
                  <a:pt x="3936" y="14298"/>
                </a:moveTo>
                <a:cubicBezTo>
                  <a:pt x="3665" y="11585"/>
                  <a:pt x="4720" y="8084"/>
                  <a:pt x="5659" y="6835"/>
                </a:cubicBezTo>
                <a:cubicBezTo>
                  <a:pt x="6598" y="5586"/>
                  <a:pt x="8409" y="5407"/>
                  <a:pt x="9571" y="6805"/>
                </a:cubicBezTo>
                <a:cubicBezTo>
                  <a:pt x="10850" y="4167"/>
                  <a:pt x="11888" y="5144"/>
                  <a:pt x="14041" y="5130"/>
                </a:cubicBezTo>
                <a:cubicBezTo>
                  <a:pt x="15434" y="4289"/>
                  <a:pt x="17109" y="2055"/>
                  <a:pt x="18164" y="4787"/>
                </a:cubicBezTo>
                <a:cubicBezTo>
                  <a:pt x="19572" y="1465"/>
                  <a:pt x="21183" y="3632"/>
                  <a:pt x="22492" y="3360"/>
                </a:cubicBezTo>
                <a:cubicBezTo>
                  <a:pt x="23133" y="1611"/>
                  <a:pt x="24567" y="2776"/>
                  <a:pt x="25197" y="1473"/>
                </a:cubicBezTo>
                <a:cubicBezTo>
                  <a:pt x="26643" y="-1520"/>
                  <a:pt x="28911" y="698"/>
                  <a:pt x="29869" y="2409"/>
                </a:cubicBezTo>
                <a:cubicBezTo>
                  <a:pt x="31251" y="195"/>
                  <a:pt x="33537" y="-532"/>
                  <a:pt x="35499" y="618"/>
                </a:cubicBezTo>
                <a:cubicBezTo>
                  <a:pt x="36994" y="1494"/>
                  <a:pt x="38066" y="3328"/>
                  <a:pt x="38354" y="5504"/>
                </a:cubicBezTo>
                <a:cubicBezTo>
                  <a:pt x="40082" y="6146"/>
                  <a:pt x="41458" y="7926"/>
                  <a:pt x="42018" y="10246"/>
                </a:cubicBezTo>
                <a:cubicBezTo>
                  <a:pt x="42425" y="11930"/>
                  <a:pt x="42367" y="13759"/>
                  <a:pt x="41854" y="15388"/>
                </a:cubicBezTo>
                <a:cubicBezTo>
                  <a:pt x="43115" y="17622"/>
                  <a:pt x="43556" y="20518"/>
                  <a:pt x="43052" y="23250"/>
                </a:cubicBezTo>
                <a:cubicBezTo>
                  <a:pt x="42382" y="26882"/>
                  <a:pt x="40164" y="29602"/>
                  <a:pt x="37440" y="30132"/>
                </a:cubicBezTo>
                <a:cubicBezTo>
                  <a:pt x="37427" y="32399"/>
                  <a:pt x="35174" y="31857"/>
                  <a:pt x="34018" y="33675"/>
                </a:cubicBezTo>
                <a:cubicBezTo>
                  <a:pt x="31787" y="37184"/>
                  <a:pt x="30740" y="38567"/>
                  <a:pt x="28591" y="36743"/>
                </a:cubicBezTo>
                <a:cubicBezTo>
                  <a:pt x="27896" y="39876"/>
                  <a:pt x="26488" y="35035"/>
                  <a:pt x="23703" y="37989"/>
                </a:cubicBezTo>
                <a:cubicBezTo>
                  <a:pt x="21236" y="40605"/>
                  <a:pt x="18087" y="42401"/>
                  <a:pt x="16516" y="39194"/>
                </a:cubicBezTo>
                <a:cubicBezTo>
                  <a:pt x="14416" y="39714"/>
                  <a:pt x="13939" y="41069"/>
                  <a:pt x="11689" y="37074"/>
                </a:cubicBezTo>
                <a:cubicBezTo>
                  <a:pt x="9321" y="39469"/>
                  <a:pt x="7499" y="37055"/>
                  <a:pt x="5840" y="35400"/>
                </a:cubicBezTo>
                <a:cubicBezTo>
                  <a:pt x="3726" y="35737"/>
                  <a:pt x="1741" y="33952"/>
                  <a:pt x="1146" y="31178"/>
                </a:cubicBezTo>
                <a:cubicBezTo>
                  <a:pt x="715" y="29171"/>
                  <a:pt x="1096" y="27005"/>
                  <a:pt x="2149" y="25479"/>
                </a:cubicBezTo>
                <a:cubicBezTo>
                  <a:pt x="655" y="24282"/>
                  <a:pt x="-177" y="21985"/>
                  <a:pt x="31" y="19632"/>
                </a:cubicBezTo>
                <a:cubicBezTo>
                  <a:pt x="275" y="16877"/>
                  <a:pt x="1881" y="14719"/>
                  <a:pt x="3899" y="14435"/>
                </a:cubicBezTo>
                <a:cubicBezTo>
                  <a:pt x="3911" y="14389"/>
                  <a:pt x="3924" y="14344"/>
                  <a:pt x="3936" y="14298"/>
                </a:cubicBezTo>
                <a:close/>
              </a:path>
              <a:path w="43256" h="40912" fill="none" extrusionOk="0">
                <a:moveTo>
                  <a:pt x="4729" y="26105"/>
                </a:moveTo>
                <a:cubicBezTo>
                  <a:pt x="3845" y="26199"/>
                  <a:pt x="2961" y="25921"/>
                  <a:pt x="2196" y="25308"/>
                </a:cubicBezTo>
                <a:moveTo>
                  <a:pt x="6964" y="34827"/>
                </a:moveTo>
                <a:cubicBezTo>
                  <a:pt x="6609" y="35020"/>
                  <a:pt x="6236" y="35148"/>
                  <a:pt x="5856" y="35208"/>
                </a:cubicBezTo>
                <a:moveTo>
                  <a:pt x="16514" y="39018"/>
                </a:moveTo>
                <a:cubicBezTo>
                  <a:pt x="16247" y="38472"/>
                  <a:pt x="16023" y="37889"/>
                  <a:pt x="15846" y="37278"/>
                </a:cubicBezTo>
                <a:moveTo>
                  <a:pt x="28863" y="34679"/>
                </a:moveTo>
                <a:cubicBezTo>
                  <a:pt x="28824" y="35326"/>
                  <a:pt x="28734" y="35966"/>
                  <a:pt x="28596" y="36588"/>
                </a:cubicBezTo>
                <a:moveTo>
                  <a:pt x="37108" y="29945"/>
                </a:moveTo>
                <a:cubicBezTo>
                  <a:pt x="39112" y="31273"/>
                  <a:pt x="37434" y="26986"/>
                  <a:pt x="37416" y="30018"/>
                </a:cubicBezTo>
                <a:moveTo>
                  <a:pt x="41834" y="15282"/>
                </a:moveTo>
                <a:cubicBezTo>
                  <a:pt x="41509" y="16314"/>
                  <a:pt x="41014" y="17230"/>
                  <a:pt x="40386" y="17958"/>
                </a:cubicBezTo>
                <a:moveTo>
                  <a:pt x="40243" y="7372"/>
                </a:moveTo>
                <a:cubicBezTo>
                  <a:pt x="40298" y="7789"/>
                  <a:pt x="39265" y="7875"/>
                  <a:pt x="39260" y="8299"/>
                </a:cubicBezTo>
                <a:moveTo>
                  <a:pt x="29114" y="3880"/>
                </a:moveTo>
                <a:cubicBezTo>
                  <a:pt x="29303" y="3297"/>
                  <a:pt x="29552" y="2754"/>
                  <a:pt x="29856" y="2268"/>
                </a:cubicBezTo>
                <a:moveTo>
                  <a:pt x="22177" y="4648"/>
                </a:moveTo>
                <a:cubicBezTo>
                  <a:pt x="22254" y="4166"/>
                  <a:pt x="22375" y="3699"/>
                  <a:pt x="22536" y="3258"/>
                </a:cubicBezTo>
                <a:moveTo>
                  <a:pt x="14036" y="5120"/>
                </a:moveTo>
                <a:cubicBezTo>
                  <a:pt x="14508" y="5496"/>
                  <a:pt x="14944" y="5949"/>
                  <a:pt x="15336" y="6468"/>
                </a:cubicBezTo>
                <a:moveTo>
                  <a:pt x="4163" y="15717"/>
                </a:moveTo>
                <a:cubicBezTo>
                  <a:pt x="4060" y="15253"/>
                  <a:pt x="3984" y="14779"/>
                  <a:pt x="3936" y="14298"/>
                </a:cubicBezTo>
              </a:path>
            </a:pathLst>
          </a:custGeom>
          <a:solidFill>
            <a:srgbClr val="9DD8D4"/>
          </a:solidFill>
          <a:ln>
            <a:solidFill>
              <a:srgbClr val="8AD0BE"/>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algn="ctr"/>
            <a:r>
              <a:rPr lang="en-GB" sz="2800" b="1" dirty="0" err="1">
                <a:solidFill>
                  <a:schemeClr val="tx1"/>
                </a:solidFill>
                <a:latin typeface="Cambria" panose="02040503050406030204" pitchFamily="18" charset="0"/>
                <a:ea typeface="Cambria" panose="02040503050406030204" pitchFamily="18" charset="0"/>
              </a:rPr>
              <a:t>Kể</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lại</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hoạt</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động</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được</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thể</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hiện</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trong</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tranh</a:t>
            </a:r>
            <a:endParaRPr lang="en-GB" sz="2800" b="1" dirty="0">
              <a:solidFill>
                <a:schemeClr val="tx1"/>
              </a:solidFill>
              <a:latin typeface="Cambria" panose="02040503050406030204" pitchFamily="18" charset="0"/>
              <a:ea typeface="Cambria" panose="02040503050406030204" pitchFamily="18" charset="0"/>
            </a:endParaRPr>
          </a:p>
        </p:txBody>
      </p:sp>
      <p:sp>
        <p:nvSpPr>
          <p:cNvPr id="19" name="Cloud 13"/>
          <p:cNvSpPr/>
          <p:nvPr/>
        </p:nvSpPr>
        <p:spPr>
          <a:xfrm>
            <a:off x="56181" y="2281201"/>
            <a:ext cx="2554072" cy="999485"/>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22492 w 43256"/>
              <a:gd name="connsiteY4" fmla="*/ 3291 h 43219"/>
              <a:gd name="connsiteX5" fmla="*/ 25785 w 43256"/>
              <a:gd name="connsiteY5" fmla="*/ 59 h 43219"/>
              <a:gd name="connsiteX6" fmla="*/ 29869 w 43256"/>
              <a:gd name="connsiteY6" fmla="*/ 2340 h 43219"/>
              <a:gd name="connsiteX7" fmla="*/ 35499 w 43256"/>
              <a:gd name="connsiteY7" fmla="*/ 549 h 43219"/>
              <a:gd name="connsiteX8" fmla="*/ 38354 w 43256"/>
              <a:gd name="connsiteY8" fmla="*/ 5435 h 43219"/>
              <a:gd name="connsiteX9" fmla="*/ 42018 w 43256"/>
              <a:gd name="connsiteY9" fmla="*/ 10177 h 43219"/>
              <a:gd name="connsiteX10" fmla="*/ 41854 w 43256"/>
              <a:gd name="connsiteY10" fmla="*/ 15319 h 43219"/>
              <a:gd name="connsiteX11" fmla="*/ 43052 w 43256"/>
              <a:gd name="connsiteY11" fmla="*/ 23181 h 43219"/>
              <a:gd name="connsiteX12" fmla="*/ 37440 w 43256"/>
              <a:gd name="connsiteY12" fmla="*/ 30063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22492 w 43256"/>
              <a:gd name="connsiteY4" fmla="*/ 3291 h 43219"/>
              <a:gd name="connsiteX5" fmla="*/ 25785 w 43256"/>
              <a:gd name="connsiteY5" fmla="*/ 59 h 43219"/>
              <a:gd name="connsiteX6" fmla="*/ 29869 w 43256"/>
              <a:gd name="connsiteY6" fmla="*/ 2340 h 43219"/>
              <a:gd name="connsiteX7" fmla="*/ 35499 w 43256"/>
              <a:gd name="connsiteY7" fmla="*/ 549 h 43219"/>
              <a:gd name="connsiteX8" fmla="*/ 38354 w 43256"/>
              <a:gd name="connsiteY8" fmla="*/ 5435 h 43219"/>
              <a:gd name="connsiteX9" fmla="*/ 42018 w 43256"/>
              <a:gd name="connsiteY9" fmla="*/ 10177 h 43219"/>
              <a:gd name="connsiteX10" fmla="*/ 41854 w 43256"/>
              <a:gd name="connsiteY10" fmla="*/ 15319 h 43219"/>
              <a:gd name="connsiteX11" fmla="*/ 43052 w 43256"/>
              <a:gd name="connsiteY11" fmla="*/ 23181 h 43219"/>
              <a:gd name="connsiteX12" fmla="*/ 37440 w 43256"/>
              <a:gd name="connsiteY12" fmla="*/ 30063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22492 w 43256"/>
              <a:gd name="connsiteY4" fmla="*/ 3291 h 43219"/>
              <a:gd name="connsiteX5" fmla="*/ 25785 w 43256"/>
              <a:gd name="connsiteY5" fmla="*/ 59 h 43219"/>
              <a:gd name="connsiteX6" fmla="*/ 29869 w 43256"/>
              <a:gd name="connsiteY6" fmla="*/ 2340 h 43219"/>
              <a:gd name="connsiteX7" fmla="*/ 35499 w 43256"/>
              <a:gd name="connsiteY7" fmla="*/ 549 h 43219"/>
              <a:gd name="connsiteX8" fmla="*/ 38354 w 43256"/>
              <a:gd name="connsiteY8" fmla="*/ 5435 h 43219"/>
              <a:gd name="connsiteX9" fmla="*/ 42018 w 43256"/>
              <a:gd name="connsiteY9" fmla="*/ 10177 h 43219"/>
              <a:gd name="connsiteX10" fmla="*/ 41854 w 43256"/>
              <a:gd name="connsiteY10" fmla="*/ 15319 h 43219"/>
              <a:gd name="connsiteX11" fmla="*/ 43052 w 43256"/>
              <a:gd name="connsiteY11" fmla="*/ 23181 h 43219"/>
              <a:gd name="connsiteX12" fmla="*/ 37440 w 43256"/>
              <a:gd name="connsiteY12" fmla="*/ 30063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18164 w 43256"/>
              <a:gd name="connsiteY4" fmla="*/ 4718 h 43219"/>
              <a:gd name="connsiteX5" fmla="*/ 22492 w 43256"/>
              <a:gd name="connsiteY5" fmla="*/ 3291 h 43219"/>
              <a:gd name="connsiteX6" fmla="*/ 25785 w 43256"/>
              <a:gd name="connsiteY6" fmla="*/ 59 h 43219"/>
              <a:gd name="connsiteX7" fmla="*/ 29869 w 43256"/>
              <a:gd name="connsiteY7" fmla="*/ 2340 h 43219"/>
              <a:gd name="connsiteX8" fmla="*/ 35499 w 43256"/>
              <a:gd name="connsiteY8" fmla="*/ 549 h 43219"/>
              <a:gd name="connsiteX9" fmla="*/ 38354 w 43256"/>
              <a:gd name="connsiteY9" fmla="*/ 5435 h 43219"/>
              <a:gd name="connsiteX10" fmla="*/ 42018 w 43256"/>
              <a:gd name="connsiteY10" fmla="*/ 10177 h 43219"/>
              <a:gd name="connsiteX11" fmla="*/ 41854 w 43256"/>
              <a:gd name="connsiteY11" fmla="*/ 15319 h 43219"/>
              <a:gd name="connsiteX12" fmla="*/ 43052 w 43256"/>
              <a:gd name="connsiteY12" fmla="*/ 23181 h 43219"/>
              <a:gd name="connsiteX13" fmla="*/ 37440 w 43256"/>
              <a:gd name="connsiteY13" fmla="*/ 30063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18164 w 43256"/>
              <a:gd name="connsiteY4" fmla="*/ 4718 h 43219"/>
              <a:gd name="connsiteX5" fmla="*/ 22492 w 43256"/>
              <a:gd name="connsiteY5" fmla="*/ 3291 h 43219"/>
              <a:gd name="connsiteX6" fmla="*/ 25785 w 43256"/>
              <a:gd name="connsiteY6" fmla="*/ 59 h 43219"/>
              <a:gd name="connsiteX7" fmla="*/ 29869 w 43256"/>
              <a:gd name="connsiteY7" fmla="*/ 2340 h 43219"/>
              <a:gd name="connsiteX8" fmla="*/ 35499 w 43256"/>
              <a:gd name="connsiteY8" fmla="*/ 549 h 43219"/>
              <a:gd name="connsiteX9" fmla="*/ 38354 w 43256"/>
              <a:gd name="connsiteY9" fmla="*/ 5435 h 43219"/>
              <a:gd name="connsiteX10" fmla="*/ 42018 w 43256"/>
              <a:gd name="connsiteY10" fmla="*/ 10177 h 43219"/>
              <a:gd name="connsiteX11" fmla="*/ 41854 w 43256"/>
              <a:gd name="connsiteY11" fmla="*/ 15319 h 43219"/>
              <a:gd name="connsiteX12" fmla="*/ 43052 w 43256"/>
              <a:gd name="connsiteY12" fmla="*/ 23181 h 43219"/>
              <a:gd name="connsiteX13" fmla="*/ 37440 w 43256"/>
              <a:gd name="connsiteY13" fmla="*/ 30063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18164 w 43256"/>
              <a:gd name="connsiteY4" fmla="*/ 4718 h 43219"/>
              <a:gd name="connsiteX5" fmla="*/ 22492 w 43256"/>
              <a:gd name="connsiteY5" fmla="*/ 3291 h 43219"/>
              <a:gd name="connsiteX6" fmla="*/ 25785 w 43256"/>
              <a:gd name="connsiteY6" fmla="*/ 59 h 43219"/>
              <a:gd name="connsiteX7" fmla="*/ 29869 w 43256"/>
              <a:gd name="connsiteY7" fmla="*/ 2340 h 43219"/>
              <a:gd name="connsiteX8" fmla="*/ 35499 w 43256"/>
              <a:gd name="connsiteY8" fmla="*/ 549 h 43219"/>
              <a:gd name="connsiteX9" fmla="*/ 38354 w 43256"/>
              <a:gd name="connsiteY9" fmla="*/ 5435 h 43219"/>
              <a:gd name="connsiteX10" fmla="*/ 42018 w 43256"/>
              <a:gd name="connsiteY10" fmla="*/ 10177 h 43219"/>
              <a:gd name="connsiteX11" fmla="*/ 41854 w 43256"/>
              <a:gd name="connsiteY11" fmla="*/ 15319 h 43219"/>
              <a:gd name="connsiteX12" fmla="*/ 43052 w 43256"/>
              <a:gd name="connsiteY12" fmla="*/ 23181 h 43219"/>
              <a:gd name="connsiteX13" fmla="*/ 37440 w 43256"/>
              <a:gd name="connsiteY13" fmla="*/ 30063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1 h 43211"/>
              <a:gd name="connsiteX1" fmla="*/ 5659 w 43256"/>
              <a:gd name="connsiteY1" fmla="*/ 6758 h 43211"/>
              <a:gd name="connsiteX2" fmla="*/ 9571 w 43256"/>
              <a:gd name="connsiteY2" fmla="*/ 6728 h 43211"/>
              <a:gd name="connsiteX3" fmla="*/ 14041 w 43256"/>
              <a:gd name="connsiteY3" fmla="*/ 5053 h 43211"/>
              <a:gd name="connsiteX4" fmla="*/ 18164 w 43256"/>
              <a:gd name="connsiteY4" fmla="*/ 4710 h 43211"/>
              <a:gd name="connsiteX5" fmla="*/ 22492 w 43256"/>
              <a:gd name="connsiteY5" fmla="*/ 3283 h 43211"/>
              <a:gd name="connsiteX6" fmla="*/ 25903 w 43256"/>
              <a:gd name="connsiteY6" fmla="*/ 3414 h 43211"/>
              <a:gd name="connsiteX7" fmla="*/ 29869 w 43256"/>
              <a:gd name="connsiteY7" fmla="*/ 2332 h 43211"/>
              <a:gd name="connsiteX8" fmla="*/ 35499 w 43256"/>
              <a:gd name="connsiteY8" fmla="*/ 541 h 43211"/>
              <a:gd name="connsiteX9" fmla="*/ 38354 w 43256"/>
              <a:gd name="connsiteY9" fmla="*/ 5427 h 43211"/>
              <a:gd name="connsiteX10" fmla="*/ 42018 w 43256"/>
              <a:gd name="connsiteY10" fmla="*/ 10169 h 43211"/>
              <a:gd name="connsiteX11" fmla="*/ 41854 w 43256"/>
              <a:gd name="connsiteY11" fmla="*/ 15311 h 43211"/>
              <a:gd name="connsiteX12" fmla="*/ 43052 w 43256"/>
              <a:gd name="connsiteY12" fmla="*/ 23173 h 43211"/>
              <a:gd name="connsiteX13" fmla="*/ 37440 w 43256"/>
              <a:gd name="connsiteY13" fmla="*/ 30055 h 43211"/>
              <a:gd name="connsiteX14" fmla="*/ 35431 w 43256"/>
              <a:gd name="connsiteY14" fmla="*/ 35952 h 43211"/>
              <a:gd name="connsiteX15" fmla="*/ 28591 w 43256"/>
              <a:gd name="connsiteY15" fmla="*/ 36666 h 43211"/>
              <a:gd name="connsiteX16" fmla="*/ 23703 w 43256"/>
              <a:gd name="connsiteY16" fmla="*/ 42957 h 43211"/>
              <a:gd name="connsiteX17" fmla="*/ 16516 w 43256"/>
              <a:gd name="connsiteY17" fmla="*/ 39117 h 43211"/>
              <a:gd name="connsiteX18" fmla="*/ 5840 w 43256"/>
              <a:gd name="connsiteY18" fmla="*/ 35323 h 43211"/>
              <a:gd name="connsiteX19" fmla="*/ 1146 w 43256"/>
              <a:gd name="connsiteY19" fmla="*/ 31101 h 43211"/>
              <a:gd name="connsiteX20" fmla="*/ 2149 w 43256"/>
              <a:gd name="connsiteY20" fmla="*/ 25402 h 43211"/>
              <a:gd name="connsiteX21" fmla="*/ 31 w 43256"/>
              <a:gd name="connsiteY21" fmla="*/ 19555 h 43211"/>
              <a:gd name="connsiteX22" fmla="*/ 3899 w 43256"/>
              <a:gd name="connsiteY22" fmla="*/ 14358 h 43211"/>
              <a:gd name="connsiteX23" fmla="*/ 3936 w 43256"/>
              <a:gd name="connsiteY23" fmla="*/ 14221 h 43211"/>
              <a:gd name="connsiteX0" fmla="*/ 4729 w 43256"/>
              <a:gd name="connsiteY0" fmla="*/ 26028 h 43211"/>
              <a:gd name="connsiteX1" fmla="*/ 2196 w 43256"/>
              <a:gd name="connsiteY1" fmla="*/ 25231 h 43211"/>
              <a:gd name="connsiteX2" fmla="*/ 6964 w 43256"/>
              <a:gd name="connsiteY2" fmla="*/ 34750 h 43211"/>
              <a:gd name="connsiteX3" fmla="*/ 5856 w 43256"/>
              <a:gd name="connsiteY3" fmla="*/ 35131 h 43211"/>
              <a:gd name="connsiteX4" fmla="*/ 16514 w 43256"/>
              <a:gd name="connsiteY4" fmla="*/ 38941 h 43211"/>
              <a:gd name="connsiteX5" fmla="*/ 15846 w 43256"/>
              <a:gd name="connsiteY5" fmla="*/ 37201 h 43211"/>
              <a:gd name="connsiteX6" fmla="*/ 28863 w 43256"/>
              <a:gd name="connsiteY6" fmla="*/ 34602 h 43211"/>
              <a:gd name="connsiteX7" fmla="*/ 28596 w 43256"/>
              <a:gd name="connsiteY7" fmla="*/ 36511 h 43211"/>
              <a:gd name="connsiteX8" fmla="*/ 34165 w 43256"/>
              <a:gd name="connsiteY8" fmla="*/ 22805 h 43211"/>
              <a:gd name="connsiteX9" fmla="*/ 37416 w 43256"/>
              <a:gd name="connsiteY9" fmla="*/ 29941 h 43211"/>
              <a:gd name="connsiteX10" fmla="*/ 41834 w 43256"/>
              <a:gd name="connsiteY10" fmla="*/ 15205 h 43211"/>
              <a:gd name="connsiteX11" fmla="*/ 40386 w 43256"/>
              <a:gd name="connsiteY11" fmla="*/ 17881 h 43211"/>
              <a:gd name="connsiteX12" fmla="*/ 38360 w 43256"/>
              <a:gd name="connsiteY12" fmla="*/ 5277 h 43211"/>
              <a:gd name="connsiteX13" fmla="*/ 38436 w 43256"/>
              <a:gd name="connsiteY13" fmla="*/ 6541 h 43211"/>
              <a:gd name="connsiteX14" fmla="*/ 29114 w 43256"/>
              <a:gd name="connsiteY14" fmla="*/ 3803 h 43211"/>
              <a:gd name="connsiteX15" fmla="*/ 29856 w 43256"/>
              <a:gd name="connsiteY15" fmla="*/ 2191 h 43211"/>
              <a:gd name="connsiteX16" fmla="*/ 22177 w 43256"/>
              <a:gd name="connsiteY16" fmla="*/ 4571 h 43211"/>
              <a:gd name="connsiteX17" fmla="*/ 22536 w 43256"/>
              <a:gd name="connsiteY17" fmla="*/ 3181 h 43211"/>
              <a:gd name="connsiteX18" fmla="*/ 14036 w 43256"/>
              <a:gd name="connsiteY18" fmla="*/ 5043 h 43211"/>
              <a:gd name="connsiteX19" fmla="*/ 15336 w 43256"/>
              <a:gd name="connsiteY19" fmla="*/ 6391 h 43211"/>
              <a:gd name="connsiteX20" fmla="*/ 4163 w 43256"/>
              <a:gd name="connsiteY20" fmla="*/ 15640 h 43211"/>
              <a:gd name="connsiteX21" fmla="*/ 3936 w 43256"/>
              <a:gd name="connsiteY21" fmla="*/ 14221 h 43211"/>
              <a:gd name="connsiteX0" fmla="*/ 3936 w 43256"/>
              <a:gd name="connsiteY0" fmla="*/ 14221 h 43211"/>
              <a:gd name="connsiteX1" fmla="*/ 5659 w 43256"/>
              <a:gd name="connsiteY1" fmla="*/ 6758 h 43211"/>
              <a:gd name="connsiteX2" fmla="*/ 9571 w 43256"/>
              <a:gd name="connsiteY2" fmla="*/ 6728 h 43211"/>
              <a:gd name="connsiteX3" fmla="*/ 14041 w 43256"/>
              <a:gd name="connsiteY3" fmla="*/ 5053 h 43211"/>
              <a:gd name="connsiteX4" fmla="*/ 18164 w 43256"/>
              <a:gd name="connsiteY4" fmla="*/ 4710 h 43211"/>
              <a:gd name="connsiteX5" fmla="*/ 22492 w 43256"/>
              <a:gd name="connsiteY5" fmla="*/ 3283 h 43211"/>
              <a:gd name="connsiteX6" fmla="*/ 25903 w 43256"/>
              <a:gd name="connsiteY6" fmla="*/ 3414 h 43211"/>
              <a:gd name="connsiteX7" fmla="*/ 29869 w 43256"/>
              <a:gd name="connsiteY7" fmla="*/ 2332 h 43211"/>
              <a:gd name="connsiteX8" fmla="*/ 35499 w 43256"/>
              <a:gd name="connsiteY8" fmla="*/ 541 h 43211"/>
              <a:gd name="connsiteX9" fmla="*/ 38354 w 43256"/>
              <a:gd name="connsiteY9" fmla="*/ 5427 h 43211"/>
              <a:gd name="connsiteX10" fmla="*/ 42018 w 43256"/>
              <a:gd name="connsiteY10" fmla="*/ 10169 h 43211"/>
              <a:gd name="connsiteX11" fmla="*/ 41854 w 43256"/>
              <a:gd name="connsiteY11" fmla="*/ 15311 h 43211"/>
              <a:gd name="connsiteX12" fmla="*/ 43052 w 43256"/>
              <a:gd name="connsiteY12" fmla="*/ 23173 h 43211"/>
              <a:gd name="connsiteX13" fmla="*/ 37440 w 43256"/>
              <a:gd name="connsiteY13" fmla="*/ 30055 h 43211"/>
              <a:gd name="connsiteX14" fmla="*/ 35431 w 43256"/>
              <a:gd name="connsiteY14" fmla="*/ 35952 h 43211"/>
              <a:gd name="connsiteX15" fmla="*/ 28591 w 43256"/>
              <a:gd name="connsiteY15" fmla="*/ 36666 h 43211"/>
              <a:gd name="connsiteX16" fmla="*/ 23703 w 43256"/>
              <a:gd name="connsiteY16" fmla="*/ 42957 h 43211"/>
              <a:gd name="connsiteX17" fmla="*/ 16516 w 43256"/>
              <a:gd name="connsiteY17" fmla="*/ 39117 h 43211"/>
              <a:gd name="connsiteX18" fmla="*/ 5840 w 43256"/>
              <a:gd name="connsiteY18" fmla="*/ 35323 h 43211"/>
              <a:gd name="connsiteX19" fmla="*/ 1146 w 43256"/>
              <a:gd name="connsiteY19" fmla="*/ 31101 h 43211"/>
              <a:gd name="connsiteX20" fmla="*/ 2149 w 43256"/>
              <a:gd name="connsiteY20" fmla="*/ 25402 h 43211"/>
              <a:gd name="connsiteX21" fmla="*/ 31 w 43256"/>
              <a:gd name="connsiteY21" fmla="*/ 19555 h 43211"/>
              <a:gd name="connsiteX22" fmla="*/ 3899 w 43256"/>
              <a:gd name="connsiteY22" fmla="*/ 14358 h 43211"/>
              <a:gd name="connsiteX23" fmla="*/ 3936 w 43256"/>
              <a:gd name="connsiteY23" fmla="*/ 14221 h 43211"/>
              <a:gd name="connsiteX0" fmla="*/ 4729 w 43256"/>
              <a:gd name="connsiteY0" fmla="*/ 26028 h 43211"/>
              <a:gd name="connsiteX1" fmla="*/ 2196 w 43256"/>
              <a:gd name="connsiteY1" fmla="*/ 25231 h 43211"/>
              <a:gd name="connsiteX2" fmla="*/ 6964 w 43256"/>
              <a:gd name="connsiteY2" fmla="*/ 34750 h 43211"/>
              <a:gd name="connsiteX3" fmla="*/ 5856 w 43256"/>
              <a:gd name="connsiteY3" fmla="*/ 35131 h 43211"/>
              <a:gd name="connsiteX4" fmla="*/ 16514 w 43256"/>
              <a:gd name="connsiteY4" fmla="*/ 38941 h 43211"/>
              <a:gd name="connsiteX5" fmla="*/ 15846 w 43256"/>
              <a:gd name="connsiteY5" fmla="*/ 37201 h 43211"/>
              <a:gd name="connsiteX6" fmla="*/ 28863 w 43256"/>
              <a:gd name="connsiteY6" fmla="*/ 34602 h 43211"/>
              <a:gd name="connsiteX7" fmla="*/ 28596 w 43256"/>
              <a:gd name="connsiteY7" fmla="*/ 36511 h 43211"/>
              <a:gd name="connsiteX8" fmla="*/ 34165 w 43256"/>
              <a:gd name="connsiteY8" fmla="*/ 22805 h 43211"/>
              <a:gd name="connsiteX9" fmla="*/ 37416 w 43256"/>
              <a:gd name="connsiteY9" fmla="*/ 29941 h 43211"/>
              <a:gd name="connsiteX10" fmla="*/ 41834 w 43256"/>
              <a:gd name="connsiteY10" fmla="*/ 15205 h 43211"/>
              <a:gd name="connsiteX11" fmla="*/ 40386 w 43256"/>
              <a:gd name="connsiteY11" fmla="*/ 17881 h 43211"/>
              <a:gd name="connsiteX12" fmla="*/ 38360 w 43256"/>
              <a:gd name="connsiteY12" fmla="*/ 5277 h 43211"/>
              <a:gd name="connsiteX13" fmla="*/ 38436 w 43256"/>
              <a:gd name="connsiteY13" fmla="*/ 6541 h 43211"/>
              <a:gd name="connsiteX14" fmla="*/ 29114 w 43256"/>
              <a:gd name="connsiteY14" fmla="*/ 3803 h 43211"/>
              <a:gd name="connsiteX15" fmla="*/ 29856 w 43256"/>
              <a:gd name="connsiteY15" fmla="*/ 2191 h 43211"/>
              <a:gd name="connsiteX16" fmla="*/ 22177 w 43256"/>
              <a:gd name="connsiteY16" fmla="*/ 4571 h 43211"/>
              <a:gd name="connsiteX17" fmla="*/ 22536 w 43256"/>
              <a:gd name="connsiteY17" fmla="*/ 3181 h 43211"/>
              <a:gd name="connsiteX18" fmla="*/ 14036 w 43256"/>
              <a:gd name="connsiteY18" fmla="*/ 5043 h 43211"/>
              <a:gd name="connsiteX19" fmla="*/ 15336 w 43256"/>
              <a:gd name="connsiteY19" fmla="*/ 6391 h 43211"/>
              <a:gd name="connsiteX20" fmla="*/ 4163 w 43256"/>
              <a:gd name="connsiteY20" fmla="*/ 15640 h 43211"/>
              <a:gd name="connsiteX21" fmla="*/ 3936 w 43256"/>
              <a:gd name="connsiteY21" fmla="*/ 14221 h 43211"/>
              <a:gd name="connsiteX0" fmla="*/ 3936 w 43256"/>
              <a:gd name="connsiteY0" fmla="*/ 14298 h 43288"/>
              <a:gd name="connsiteX1" fmla="*/ 5659 w 43256"/>
              <a:gd name="connsiteY1" fmla="*/ 6835 h 43288"/>
              <a:gd name="connsiteX2" fmla="*/ 9571 w 43256"/>
              <a:gd name="connsiteY2" fmla="*/ 6805 h 43288"/>
              <a:gd name="connsiteX3" fmla="*/ 14041 w 43256"/>
              <a:gd name="connsiteY3" fmla="*/ 5130 h 43288"/>
              <a:gd name="connsiteX4" fmla="*/ 18164 w 43256"/>
              <a:gd name="connsiteY4" fmla="*/ 4787 h 43288"/>
              <a:gd name="connsiteX5" fmla="*/ 22492 w 43256"/>
              <a:gd name="connsiteY5" fmla="*/ 3360 h 43288"/>
              <a:gd name="connsiteX6" fmla="*/ 25197 w 43256"/>
              <a:gd name="connsiteY6" fmla="*/ 1473 h 43288"/>
              <a:gd name="connsiteX7" fmla="*/ 29869 w 43256"/>
              <a:gd name="connsiteY7" fmla="*/ 2409 h 43288"/>
              <a:gd name="connsiteX8" fmla="*/ 35499 w 43256"/>
              <a:gd name="connsiteY8" fmla="*/ 618 h 43288"/>
              <a:gd name="connsiteX9" fmla="*/ 38354 w 43256"/>
              <a:gd name="connsiteY9" fmla="*/ 5504 h 43288"/>
              <a:gd name="connsiteX10" fmla="*/ 42018 w 43256"/>
              <a:gd name="connsiteY10" fmla="*/ 10246 h 43288"/>
              <a:gd name="connsiteX11" fmla="*/ 41854 w 43256"/>
              <a:gd name="connsiteY11" fmla="*/ 15388 h 43288"/>
              <a:gd name="connsiteX12" fmla="*/ 43052 w 43256"/>
              <a:gd name="connsiteY12" fmla="*/ 23250 h 43288"/>
              <a:gd name="connsiteX13" fmla="*/ 37440 w 43256"/>
              <a:gd name="connsiteY13" fmla="*/ 30132 h 43288"/>
              <a:gd name="connsiteX14" fmla="*/ 35431 w 43256"/>
              <a:gd name="connsiteY14" fmla="*/ 36029 h 43288"/>
              <a:gd name="connsiteX15" fmla="*/ 28591 w 43256"/>
              <a:gd name="connsiteY15" fmla="*/ 36743 h 43288"/>
              <a:gd name="connsiteX16" fmla="*/ 23703 w 43256"/>
              <a:gd name="connsiteY16" fmla="*/ 43034 h 43288"/>
              <a:gd name="connsiteX17" fmla="*/ 16516 w 43256"/>
              <a:gd name="connsiteY17" fmla="*/ 39194 h 43288"/>
              <a:gd name="connsiteX18" fmla="*/ 5840 w 43256"/>
              <a:gd name="connsiteY18" fmla="*/ 35400 h 43288"/>
              <a:gd name="connsiteX19" fmla="*/ 1146 w 43256"/>
              <a:gd name="connsiteY19" fmla="*/ 31178 h 43288"/>
              <a:gd name="connsiteX20" fmla="*/ 2149 w 43256"/>
              <a:gd name="connsiteY20" fmla="*/ 25479 h 43288"/>
              <a:gd name="connsiteX21" fmla="*/ 31 w 43256"/>
              <a:gd name="connsiteY21" fmla="*/ 19632 h 43288"/>
              <a:gd name="connsiteX22" fmla="*/ 3899 w 43256"/>
              <a:gd name="connsiteY22" fmla="*/ 14435 h 43288"/>
              <a:gd name="connsiteX23" fmla="*/ 3936 w 43256"/>
              <a:gd name="connsiteY23" fmla="*/ 14298 h 43288"/>
              <a:gd name="connsiteX0" fmla="*/ 4729 w 43256"/>
              <a:gd name="connsiteY0" fmla="*/ 26105 h 43288"/>
              <a:gd name="connsiteX1" fmla="*/ 2196 w 43256"/>
              <a:gd name="connsiteY1" fmla="*/ 25308 h 43288"/>
              <a:gd name="connsiteX2" fmla="*/ 6964 w 43256"/>
              <a:gd name="connsiteY2" fmla="*/ 34827 h 43288"/>
              <a:gd name="connsiteX3" fmla="*/ 5856 w 43256"/>
              <a:gd name="connsiteY3" fmla="*/ 35208 h 43288"/>
              <a:gd name="connsiteX4" fmla="*/ 16514 w 43256"/>
              <a:gd name="connsiteY4" fmla="*/ 39018 h 43288"/>
              <a:gd name="connsiteX5" fmla="*/ 15846 w 43256"/>
              <a:gd name="connsiteY5" fmla="*/ 37278 h 43288"/>
              <a:gd name="connsiteX6" fmla="*/ 28863 w 43256"/>
              <a:gd name="connsiteY6" fmla="*/ 34679 h 43288"/>
              <a:gd name="connsiteX7" fmla="*/ 28596 w 43256"/>
              <a:gd name="connsiteY7" fmla="*/ 36588 h 43288"/>
              <a:gd name="connsiteX8" fmla="*/ 34165 w 43256"/>
              <a:gd name="connsiteY8" fmla="*/ 22882 h 43288"/>
              <a:gd name="connsiteX9" fmla="*/ 37416 w 43256"/>
              <a:gd name="connsiteY9" fmla="*/ 30018 h 43288"/>
              <a:gd name="connsiteX10" fmla="*/ 41834 w 43256"/>
              <a:gd name="connsiteY10" fmla="*/ 15282 h 43288"/>
              <a:gd name="connsiteX11" fmla="*/ 40386 w 43256"/>
              <a:gd name="connsiteY11" fmla="*/ 17958 h 43288"/>
              <a:gd name="connsiteX12" fmla="*/ 38360 w 43256"/>
              <a:gd name="connsiteY12" fmla="*/ 5354 h 43288"/>
              <a:gd name="connsiteX13" fmla="*/ 38436 w 43256"/>
              <a:gd name="connsiteY13" fmla="*/ 6618 h 43288"/>
              <a:gd name="connsiteX14" fmla="*/ 29114 w 43256"/>
              <a:gd name="connsiteY14" fmla="*/ 3880 h 43288"/>
              <a:gd name="connsiteX15" fmla="*/ 29856 w 43256"/>
              <a:gd name="connsiteY15" fmla="*/ 2268 h 43288"/>
              <a:gd name="connsiteX16" fmla="*/ 22177 w 43256"/>
              <a:gd name="connsiteY16" fmla="*/ 4648 h 43288"/>
              <a:gd name="connsiteX17" fmla="*/ 22536 w 43256"/>
              <a:gd name="connsiteY17" fmla="*/ 3258 h 43288"/>
              <a:gd name="connsiteX18" fmla="*/ 14036 w 43256"/>
              <a:gd name="connsiteY18" fmla="*/ 5120 h 43288"/>
              <a:gd name="connsiteX19" fmla="*/ 15336 w 43256"/>
              <a:gd name="connsiteY19" fmla="*/ 6468 h 43288"/>
              <a:gd name="connsiteX20" fmla="*/ 4163 w 43256"/>
              <a:gd name="connsiteY20" fmla="*/ 15717 h 43288"/>
              <a:gd name="connsiteX21" fmla="*/ 3936 w 43256"/>
              <a:gd name="connsiteY21" fmla="*/ 14298 h 43288"/>
              <a:gd name="connsiteX0" fmla="*/ 3936 w 43256"/>
              <a:gd name="connsiteY0" fmla="*/ 14298 h 40702"/>
              <a:gd name="connsiteX1" fmla="*/ 5659 w 43256"/>
              <a:gd name="connsiteY1" fmla="*/ 6835 h 40702"/>
              <a:gd name="connsiteX2" fmla="*/ 9571 w 43256"/>
              <a:gd name="connsiteY2" fmla="*/ 6805 h 40702"/>
              <a:gd name="connsiteX3" fmla="*/ 14041 w 43256"/>
              <a:gd name="connsiteY3" fmla="*/ 5130 h 40702"/>
              <a:gd name="connsiteX4" fmla="*/ 18164 w 43256"/>
              <a:gd name="connsiteY4" fmla="*/ 4787 h 40702"/>
              <a:gd name="connsiteX5" fmla="*/ 22492 w 43256"/>
              <a:gd name="connsiteY5" fmla="*/ 3360 h 40702"/>
              <a:gd name="connsiteX6" fmla="*/ 25197 w 43256"/>
              <a:gd name="connsiteY6" fmla="*/ 1473 h 40702"/>
              <a:gd name="connsiteX7" fmla="*/ 29869 w 43256"/>
              <a:gd name="connsiteY7" fmla="*/ 2409 h 40702"/>
              <a:gd name="connsiteX8" fmla="*/ 35499 w 43256"/>
              <a:gd name="connsiteY8" fmla="*/ 618 h 40702"/>
              <a:gd name="connsiteX9" fmla="*/ 38354 w 43256"/>
              <a:gd name="connsiteY9" fmla="*/ 5504 h 40702"/>
              <a:gd name="connsiteX10" fmla="*/ 42018 w 43256"/>
              <a:gd name="connsiteY10" fmla="*/ 10246 h 40702"/>
              <a:gd name="connsiteX11" fmla="*/ 41854 w 43256"/>
              <a:gd name="connsiteY11" fmla="*/ 15388 h 40702"/>
              <a:gd name="connsiteX12" fmla="*/ 43052 w 43256"/>
              <a:gd name="connsiteY12" fmla="*/ 23250 h 40702"/>
              <a:gd name="connsiteX13" fmla="*/ 37440 w 43256"/>
              <a:gd name="connsiteY13" fmla="*/ 30132 h 40702"/>
              <a:gd name="connsiteX14" fmla="*/ 35431 w 43256"/>
              <a:gd name="connsiteY14" fmla="*/ 36029 h 40702"/>
              <a:gd name="connsiteX15" fmla="*/ 28591 w 43256"/>
              <a:gd name="connsiteY15" fmla="*/ 36743 h 40702"/>
              <a:gd name="connsiteX16" fmla="*/ 23703 w 43256"/>
              <a:gd name="connsiteY16" fmla="*/ 37989 h 40702"/>
              <a:gd name="connsiteX17" fmla="*/ 16516 w 43256"/>
              <a:gd name="connsiteY17" fmla="*/ 39194 h 40702"/>
              <a:gd name="connsiteX18" fmla="*/ 5840 w 43256"/>
              <a:gd name="connsiteY18" fmla="*/ 35400 h 40702"/>
              <a:gd name="connsiteX19" fmla="*/ 1146 w 43256"/>
              <a:gd name="connsiteY19" fmla="*/ 31178 h 40702"/>
              <a:gd name="connsiteX20" fmla="*/ 2149 w 43256"/>
              <a:gd name="connsiteY20" fmla="*/ 25479 h 40702"/>
              <a:gd name="connsiteX21" fmla="*/ 31 w 43256"/>
              <a:gd name="connsiteY21" fmla="*/ 19632 h 40702"/>
              <a:gd name="connsiteX22" fmla="*/ 3899 w 43256"/>
              <a:gd name="connsiteY22" fmla="*/ 14435 h 40702"/>
              <a:gd name="connsiteX23" fmla="*/ 3936 w 43256"/>
              <a:gd name="connsiteY23" fmla="*/ 14298 h 40702"/>
              <a:gd name="connsiteX0" fmla="*/ 4729 w 43256"/>
              <a:gd name="connsiteY0" fmla="*/ 26105 h 40702"/>
              <a:gd name="connsiteX1" fmla="*/ 2196 w 43256"/>
              <a:gd name="connsiteY1" fmla="*/ 25308 h 40702"/>
              <a:gd name="connsiteX2" fmla="*/ 6964 w 43256"/>
              <a:gd name="connsiteY2" fmla="*/ 34827 h 40702"/>
              <a:gd name="connsiteX3" fmla="*/ 5856 w 43256"/>
              <a:gd name="connsiteY3" fmla="*/ 35208 h 40702"/>
              <a:gd name="connsiteX4" fmla="*/ 16514 w 43256"/>
              <a:gd name="connsiteY4" fmla="*/ 39018 h 40702"/>
              <a:gd name="connsiteX5" fmla="*/ 15846 w 43256"/>
              <a:gd name="connsiteY5" fmla="*/ 37278 h 40702"/>
              <a:gd name="connsiteX6" fmla="*/ 28863 w 43256"/>
              <a:gd name="connsiteY6" fmla="*/ 34679 h 40702"/>
              <a:gd name="connsiteX7" fmla="*/ 28596 w 43256"/>
              <a:gd name="connsiteY7" fmla="*/ 36588 h 40702"/>
              <a:gd name="connsiteX8" fmla="*/ 34165 w 43256"/>
              <a:gd name="connsiteY8" fmla="*/ 22882 h 40702"/>
              <a:gd name="connsiteX9" fmla="*/ 37416 w 43256"/>
              <a:gd name="connsiteY9" fmla="*/ 30018 h 40702"/>
              <a:gd name="connsiteX10" fmla="*/ 41834 w 43256"/>
              <a:gd name="connsiteY10" fmla="*/ 15282 h 40702"/>
              <a:gd name="connsiteX11" fmla="*/ 40386 w 43256"/>
              <a:gd name="connsiteY11" fmla="*/ 17958 h 40702"/>
              <a:gd name="connsiteX12" fmla="*/ 38360 w 43256"/>
              <a:gd name="connsiteY12" fmla="*/ 5354 h 40702"/>
              <a:gd name="connsiteX13" fmla="*/ 38436 w 43256"/>
              <a:gd name="connsiteY13" fmla="*/ 6618 h 40702"/>
              <a:gd name="connsiteX14" fmla="*/ 29114 w 43256"/>
              <a:gd name="connsiteY14" fmla="*/ 3880 h 40702"/>
              <a:gd name="connsiteX15" fmla="*/ 29856 w 43256"/>
              <a:gd name="connsiteY15" fmla="*/ 2268 h 40702"/>
              <a:gd name="connsiteX16" fmla="*/ 22177 w 43256"/>
              <a:gd name="connsiteY16" fmla="*/ 4648 h 40702"/>
              <a:gd name="connsiteX17" fmla="*/ 22536 w 43256"/>
              <a:gd name="connsiteY17" fmla="*/ 3258 h 40702"/>
              <a:gd name="connsiteX18" fmla="*/ 14036 w 43256"/>
              <a:gd name="connsiteY18" fmla="*/ 5120 h 40702"/>
              <a:gd name="connsiteX19" fmla="*/ 15336 w 43256"/>
              <a:gd name="connsiteY19" fmla="*/ 6468 h 40702"/>
              <a:gd name="connsiteX20" fmla="*/ 4163 w 43256"/>
              <a:gd name="connsiteY20" fmla="*/ 15717 h 40702"/>
              <a:gd name="connsiteX21" fmla="*/ 3936 w 43256"/>
              <a:gd name="connsiteY21" fmla="*/ 14298 h 40702"/>
              <a:gd name="connsiteX0" fmla="*/ 3936 w 43256"/>
              <a:gd name="connsiteY0" fmla="*/ 14298 h 40702"/>
              <a:gd name="connsiteX1" fmla="*/ 5659 w 43256"/>
              <a:gd name="connsiteY1" fmla="*/ 6835 h 40702"/>
              <a:gd name="connsiteX2" fmla="*/ 9571 w 43256"/>
              <a:gd name="connsiteY2" fmla="*/ 6805 h 40702"/>
              <a:gd name="connsiteX3" fmla="*/ 14041 w 43256"/>
              <a:gd name="connsiteY3" fmla="*/ 5130 h 40702"/>
              <a:gd name="connsiteX4" fmla="*/ 18164 w 43256"/>
              <a:gd name="connsiteY4" fmla="*/ 4787 h 40702"/>
              <a:gd name="connsiteX5" fmla="*/ 22492 w 43256"/>
              <a:gd name="connsiteY5" fmla="*/ 3360 h 40702"/>
              <a:gd name="connsiteX6" fmla="*/ 25197 w 43256"/>
              <a:gd name="connsiteY6" fmla="*/ 1473 h 40702"/>
              <a:gd name="connsiteX7" fmla="*/ 29869 w 43256"/>
              <a:gd name="connsiteY7" fmla="*/ 2409 h 40702"/>
              <a:gd name="connsiteX8" fmla="*/ 35499 w 43256"/>
              <a:gd name="connsiteY8" fmla="*/ 618 h 40702"/>
              <a:gd name="connsiteX9" fmla="*/ 38354 w 43256"/>
              <a:gd name="connsiteY9" fmla="*/ 5504 h 40702"/>
              <a:gd name="connsiteX10" fmla="*/ 42018 w 43256"/>
              <a:gd name="connsiteY10" fmla="*/ 10246 h 40702"/>
              <a:gd name="connsiteX11" fmla="*/ 41854 w 43256"/>
              <a:gd name="connsiteY11" fmla="*/ 15388 h 40702"/>
              <a:gd name="connsiteX12" fmla="*/ 43052 w 43256"/>
              <a:gd name="connsiteY12" fmla="*/ 23250 h 40702"/>
              <a:gd name="connsiteX13" fmla="*/ 37440 w 43256"/>
              <a:gd name="connsiteY13" fmla="*/ 30132 h 40702"/>
              <a:gd name="connsiteX14" fmla="*/ 35431 w 43256"/>
              <a:gd name="connsiteY14" fmla="*/ 36029 h 40702"/>
              <a:gd name="connsiteX15" fmla="*/ 28591 w 43256"/>
              <a:gd name="connsiteY15" fmla="*/ 36743 h 40702"/>
              <a:gd name="connsiteX16" fmla="*/ 23703 w 43256"/>
              <a:gd name="connsiteY16" fmla="*/ 37989 h 40702"/>
              <a:gd name="connsiteX17" fmla="*/ 16516 w 43256"/>
              <a:gd name="connsiteY17" fmla="*/ 39194 h 40702"/>
              <a:gd name="connsiteX18" fmla="*/ 5840 w 43256"/>
              <a:gd name="connsiteY18" fmla="*/ 35400 h 40702"/>
              <a:gd name="connsiteX19" fmla="*/ 1146 w 43256"/>
              <a:gd name="connsiteY19" fmla="*/ 31178 h 40702"/>
              <a:gd name="connsiteX20" fmla="*/ 2149 w 43256"/>
              <a:gd name="connsiteY20" fmla="*/ 25479 h 40702"/>
              <a:gd name="connsiteX21" fmla="*/ 31 w 43256"/>
              <a:gd name="connsiteY21" fmla="*/ 19632 h 40702"/>
              <a:gd name="connsiteX22" fmla="*/ 3899 w 43256"/>
              <a:gd name="connsiteY22" fmla="*/ 14435 h 40702"/>
              <a:gd name="connsiteX23" fmla="*/ 3936 w 43256"/>
              <a:gd name="connsiteY23" fmla="*/ 14298 h 40702"/>
              <a:gd name="connsiteX0" fmla="*/ 4729 w 43256"/>
              <a:gd name="connsiteY0" fmla="*/ 26105 h 40702"/>
              <a:gd name="connsiteX1" fmla="*/ 2196 w 43256"/>
              <a:gd name="connsiteY1" fmla="*/ 25308 h 40702"/>
              <a:gd name="connsiteX2" fmla="*/ 6964 w 43256"/>
              <a:gd name="connsiteY2" fmla="*/ 34827 h 40702"/>
              <a:gd name="connsiteX3" fmla="*/ 5856 w 43256"/>
              <a:gd name="connsiteY3" fmla="*/ 35208 h 40702"/>
              <a:gd name="connsiteX4" fmla="*/ 16514 w 43256"/>
              <a:gd name="connsiteY4" fmla="*/ 39018 h 40702"/>
              <a:gd name="connsiteX5" fmla="*/ 15846 w 43256"/>
              <a:gd name="connsiteY5" fmla="*/ 37278 h 40702"/>
              <a:gd name="connsiteX6" fmla="*/ 28863 w 43256"/>
              <a:gd name="connsiteY6" fmla="*/ 34679 h 40702"/>
              <a:gd name="connsiteX7" fmla="*/ 28596 w 43256"/>
              <a:gd name="connsiteY7" fmla="*/ 36588 h 40702"/>
              <a:gd name="connsiteX8" fmla="*/ 34165 w 43256"/>
              <a:gd name="connsiteY8" fmla="*/ 22882 h 40702"/>
              <a:gd name="connsiteX9" fmla="*/ 37416 w 43256"/>
              <a:gd name="connsiteY9" fmla="*/ 30018 h 40702"/>
              <a:gd name="connsiteX10" fmla="*/ 41834 w 43256"/>
              <a:gd name="connsiteY10" fmla="*/ 15282 h 40702"/>
              <a:gd name="connsiteX11" fmla="*/ 40386 w 43256"/>
              <a:gd name="connsiteY11" fmla="*/ 17958 h 40702"/>
              <a:gd name="connsiteX12" fmla="*/ 38360 w 43256"/>
              <a:gd name="connsiteY12" fmla="*/ 5354 h 40702"/>
              <a:gd name="connsiteX13" fmla="*/ 38436 w 43256"/>
              <a:gd name="connsiteY13" fmla="*/ 6618 h 40702"/>
              <a:gd name="connsiteX14" fmla="*/ 29114 w 43256"/>
              <a:gd name="connsiteY14" fmla="*/ 3880 h 40702"/>
              <a:gd name="connsiteX15" fmla="*/ 29856 w 43256"/>
              <a:gd name="connsiteY15" fmla="*/ 2268 h 40702"/>
              <a:gd name="connsiteX16" fmla="*/ 22177 w 43256"/>
              <a:gd name="connsiteY16" fmla="*/ 4648 h 40702"/>
              <a:gd name="connsiteX17" fmla="*/ 22536 w 43256"/>
              <a:gd name="connsiteY17" fmla="*/ 3258 h 40702"/>
              <a:gd name="connsiteX18" fmla="*/ 14036 w 43256"/>
              <a:gd name="connsiteY18" fmla="*/ 5120 h 40702"/>
              <a:gd name="connsiteX19" fmla="*/ 15336 w 43256"/>
              <a:gd name="connsiteY19" fmla="*/ 6468 h 40702"/>
              <a:gd name="connsiteX20" fmla="*/ 4163 w 43256"/>
              <a:gd name="connsiteY20" fmla="*/ 15717 h 40702"/>
              <a:gd name="connsiteX21" fmla="*/ 3936 w 43256"/>
              <a:gd name="connsiteY21" fmla="*/ 14298 h 4070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5840 w 43256"/>
              <a:gd name="connsiteY18" fmla="*/ 35400 h 40912"/>
              <a:gd name="connsiteX19" fmla="*/ 1146 w 43256"/>
              <a:gd name="connsiteY19" fmla="*/ 31178 h 40912"/>
              <a:gd name="connsiteX20" fmla="*/ 2149 w 43256"/>
              <a:gd name="connsiteY20" fmla="*/ 25479 h 40912"/>
              <a:gd name="connsiteX21" fmla="*/ 31 w 43256"/>
              <a:gd name="connsiteY21" fmla="*/ 19632 h 40912"/>
              <a:gd name="connsiteX22" fmla="*/ 3899 w 43256"/>
              <a:gd name="connsiteY22" fmla="*/ 14435 h 40912"/>
              <a:gd name="connsiteX23" fmla="*/ 3936 w 43256"/>
              <a:gd name="connsiteY23"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9260 w 43256"/>
              <a:gd name="connsiteY13" fmla="*/ 29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40243 w 43256"/>
              <a:gd name="connsiteY12" fmla="*/ 7372 h 40912"/>
              <a:gd name="connsiteX13" fmla="*/ 39260 w 43256"/>
              <a:gd name="connsiteY13" fmla="*/ 29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40243 w 43256"/>
              <a:gd name="connsiteY12" fmla="*/ 7372 h 40912"/>
              <a:gd name="connsiteX13" fmla="*/ 39260 w 43256"/>
              <a:gd name="connsiteY13" fmla="*/ 8299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56" h="40912">
                <a:moveTo>
                  <a:pt x="3936" y="14298"/>
                </a:moveTo>
                <a:cubicBezTo>
                  <a:pt x="3665" y="11585"/>
                  <a:pt x="4720" y="8084"/>
                  <a:pt x="5659" y="6835"/>
                </a:cubicBezTo>
                <a:cubicBezTo>
                  <a:pt x="6598" y="5586"/>
                  <a:pt x="8409" y="5407"/>
                  <a:pt x="9571" y="6805"/>
                </a:cubicBezTo>
                <a:cubicBezTo>
                  <a:pt x="10850" y="4167"/>
                  <a:pt x="11888" y="5144"/>
                  <a:pt x="14041" y="5130"/>
                </a:cubicBezTo>
                <a:cubicBezTo>
                  <a:pt x="15434" y="4289"/>
                  <a:pt x="17109" y="2055"/>
                  <a:pt x="18164" y="4787"/>
                </a:cubicBezTo>
                <a:cubicBezTo>
                  <a:pt x="19572" y="1465"/>
                  <a:pt x="21183" y="3632"/>
                  <a:pt x="22492" y="3360"/>
                </a:cubicBezTo>
                <a:cubicBezTo>
                  <a:pt x="23133" y="1611"/>
                  <a:pt x="24567" y="2776"/>
                  <a:pt x="25197" y="1473"/>
                </a:cubicBezTo>
                <a:cubicBezTo>
                  <a:pt x="26643" y="-1520"/>
                  <a:pt x="28911" y="698"/>
                  <a:pt x="29869" y="2409"/>
                </a:cubicBezTo>
                <a:cubicBezTo>
                  <a:pt x="31251" y="195"/>
                  <a:pt x="33537" y="-532"/>
                  <a:pt x="35499" y="618"/>
                </a:cubicBezTo>
                <a:cubicBezTo>
                  <a:pt x="36994" y="1494"/>
                  <a:pt x="38066" y="3328"/>
                  <a:pt x="38354" y="5504"/>
                </a:cubicBezTo>
                <a:cubicBezTo>
                  <a:pt x="40082" y="6146"/>
                  <a:pt x="41458" y="7926"/>
                  <a:pt x="42018" y="10246"/>
                </a:cubicBezTo>
                <a:cubicBezTo>
                  <a:pt x="42425" y="11930"/>
                  <a:pt x="42367" y="13759"/>
                  <a:pt x="41854" y="15388"/>
                </a:cubicBezTo>
                <a:cubicBezTo>
                  <a:pt x="43115" y="17622"/>
                  <a:pt x="43556" y="20518"/>
                  <a:pt x="43052" y="23250"/>
                </a:cubicBezTo>
                <a:cubicBezTo>
                  <a:pt x="42382" y="26882"/>
                  <a:pt x="40164" y="29602"/>
                  <a:pt x="37440" y="30132"/>
                </a:cubicBezTo>
                <a:cubicBezTo>
                  <a:pt x="37427" y="32399"/>
                  <a:pt x="35174" y="31857"/>
                  <a:pt x="34018" y="33675"/>
                </a:cubicBezTo>
                <a:cubicBezTo>
                  <a:pt x="31787" y="37184"/>
                  <a:pt x="30740" y="38567"/>
                  <a:pt x="28591" y="36743"/>
                </a:cubicBezTo>
                <a:cubicBezTo>
                  <a:pt x="27896" y="39876"/>
                  <a:pt x="26488" y="35035"/>
                  <a:pt x="23703" y="37989"/>
                </a:cubicBezTo>
                <a:cubicBezTo>
                  <a:pt x="21236" y="40605"/>
                  <a:pt x="18087" y="42401"/>
                  <a:pt x="16516" y="39194"/>
                </a:cubicBezTo>
                <a:cubicBezTo>
                  <a:pt x="14416" y="39714"/>
                  <a:pt x="13939" y="41069"/>
                  <a:pt x="11689" y="37074"/>
                </a:cubicBezTo>
                <a:cubicBezTo>
                  <a:pt x="9321" y="39469"/>
                  <a:pt x="7499" y="37055"/>
                  <a:pt x="5840" y="35400"/>
                </a:cubicBezTo>
                <a:cubicBezTo>
                  <a:pt x="3726" y="35737"/>
                  <a:pt x="1741" y="33952"/>
                  <a:pt x="1146" y="31178"/>
                </a:cubicBezTo>
                <a:cubicBezTo>
                  <a:pt x="715" y="29171"/>
                  <a:pt x="1096" y="27005"/>
                  <a:pt x="2149" y="25479"/>
                </a:cubicBezTo>
                <a:cubicBezTo>
                  <a:pt x="655" y="24282"/>
                  <a:pt x="-177" y="21985"/>
                  <a:pt x="31" y="19632"/>
                </a:cubicBezTo>
                <a:cubicBezTo>
                  <a:pt x="275" y="16877"/>
                  <a:pt x="1881" y="14719"/>
                  <a:pt x="3899" y="14435"/>
                </a:cubicBezTo>
                <a:cubicBezTo>
                  <a:pt x="3911" y="14389"/>
                  <a:pt x="3924" y="14344"/>
                  <a:pt x="3936" y="14298"/>
                </a:cubicBezTo>
                <a:close/>
              </a:path>
              <a:path w="43256" h="40912" fill="none" extrusionOk="0">
                <a:moveTo>
                  <a:pt x="4729" y="26105"/>
                </a:moveTo>
                <a:cubicBezTo>
                  <a:pt x="3845" y="26199"/>
                  <a:pt x="2961" y="25921"/>
                  <a:pt x="2196" y="25308"/>
                </a:cubicBezTo>
                <a:moveTo>
                  <a:pt x="6964" y="34827"/>
                </a:moveTo>
                <a:cubicBezTo>
                  <a:pt x="6609" y="35020"/>
                  <a:pt x="6236" y="35148"/>
                  <a:pt x="5856" y="35208"/>
                </a:cubicBezTo>
                <a:moveTo>
                  <a:pt x="16514" y="39018"/>
                </a:moveTo>
                <a:cubicBezTo>
                  <a:pt x="16247" y="38472"/>
                  <a:pt x="16023" y="37889"/>
                  <a:pt x="15846" y="37278"/>
                </a:cubicBezTo>
                <a:moveTo>
                  <a:pt x="28863" y="34679"/>
                </a:moveTo>
                <a:cubicBezTo>
                  <a:pt x="28824" y="35326"/>
                  <a:pt x="28734" y="35966"/>
                  <a:pt x="28596" y="36588"/>
                </a:cubicBezTo>
                <a:moveTo>
                  <a:pt x="37108" y="29945"/>
                </a:moveTo>
                <a:cubicBezTo>
                  <a:pt x="39112" y="31273"/>
                  <a:pt x="37434" y="26986"/>
                  <a:pt x="37416" y="30018"/>
                </a:cubicBezTo>
                <a:moveTo>
                  <a:pt x="41834" y="15282"/>
                </a:moveTo>
                <a:cubicBezTo>
                  <a:pt x="41509" y="16314"/>
                  <a:pt x="41014" y="17230"/>
                  <a:pt x="40386" y="17958"/>
                </a:cubicBezTo>
                <a:moveTo>
                  <a:pt x="40243" y="7372"/>
                </a:moveTo>
                <a:cubicBezTo>
                  <a:pt x="40298" y="7789"/>
                  <a:pt x="39265" y="7875"/>
                  <a:pt x="39260" y="8299"/>
                </a:cubicBezTo>
                <a:moveTo>
                  <a:pt x="29114" y="3880"/>
                </a:moveTo>
                <a:cubicBezTo>
                  <a:pt x="29303" y="3297"/>
                  <a:pt x="29552" y="2754"/>
                  <a:pt x="29856" y="2268"/>
                </a:cubicBezTo>
                <a:moveTo>
                  <a:pt x="22177" y="4648"/>
                </a:moveTo>
                <a:cubicBezTo>
                  <a:pt x="22254" y="4166"/>
                  <a:pt x="22375" y="3699"/>
                  <a:pt x="22536" y="3258"/>
                </a:cubicBezTo>
                <a:moveTo>
                  <a:pt x="14036" y="5120"/>
                </a:moveTo>
                <a:cubicBezTo>
                  <a:pt x="14508" y="5496"/>
                  <a:pt x="14944" y="5949"/>
                  <a:pt x="15336" y="6468"/>
                </a:cubicBezTo>
                <a:moveTo>
                  <a:pt x="4163" y="15717"/>
                </a:moveTo>
                <a:cubicBezTo>
                  <a:pt x="4060" y="15253"/>
                  <a:pt x="3984" y="14779"/>
                  <a:pt x="3936" y="14298"/>
                </a:cubicBezTo>
              </a:path>
            </a:pathLst>
          </a:custGeom>
          <a:solidFill>
            <a:srgbClr val="9DD8D4"/>
          </a:solidFill>
          <a:ln>
            <a:solidFill>
              <a:srgbClr val="8AD0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ambria" panose="02040503050406030204" pitchFamily="18" charset="0"/>
                <a:ea typeface="Cambria" panose="02040503050406030204" pitchFamily="18" charset="0"/>
              </a:rPr>
              <a:t>a. </a:t>
            </a:r>
            <a:r>
              <a:rPr lang="en-GB" sz="2400" dirty="0" err="1">
                <a:solidFill>
                  <a:schemeClr val="tx1"/>
                </a:solidFill>
                <a:latin typeface="Cambria" panose="02040503050406030204" pitchFamily="18" charset="0"/>
                <a:ea typeface="Cambria" panose="02040503050406030204" pitchFamily="18" charset="0"/>
              </a:rPr>
              <a:t>Tên</a:t>
            </a:r>
            <a:r>
              <a:rPr lang="en-GB" sz="2400" dirty="0">
                <a:solidFill>
                  <a:schemeClr val="tx1"/>
                </a:solidFill>
                <a:latin typeface="Cambria" panose="02040503050406030204" pitchFamily="18" charset="0"/>
                <a:ea typeface="Cambria" panose="02040503050406030204" pitchFamily="18" charset="0"/>
              </a:rPr>
              <a:t> </a:t>
            </a:r>
            <a:r>
              <a:rPr lang="en-GB" sz="2400" dirty="0" err="1">
                <a:solidFill>
                  <a:schemeClr val="tx1"/>
                </a:solidFill>
                <a:latin typeface="Cambria" panose="02040503050406030204" pitchFamily="18" charset="0"/>
                <a:ea typeface="Cambria" panose="02040503050406030204" pitchFamily="18" charset="0"/>
              </a:rPr>
              <a:t>hoạt</a:t>
            </a:r>
            <a:r>
              <a:rPr lang="en-GB" sz="2400" dirty="0">
                <a:solidFill>
                  <a:schemeClr val="tx1"/>
                </a:solidFill>
                <a:latin typeface="Cambria" panose="02040503050406030204" pitchFamily="18" charset="0"/>
                <a:ea typeface="Cambria" panose="02040503050406030204" pitchFamily="18" charset="0"/>
              </a:rPr>
              <a:t> </a:t>
            </a:r>
            <a:r>
              <a:rPr lang="en-GB" sz="2400" dirty="0" err="1">
                <a:solidFill>
                  <a:schemeClr val="tx1"/>
                </a:solidFill>
                <a:latin typeface="Cambria" panose="02040503050406030204" pitchFamily="18" charset="0"/>
                <a:ea typeface="Cambria" panose="02040503050406030204" pitchFamily="18" charset="0"/>
              </a:rPr>
              <a:t>động</a:t>
            </a:r>
            <a:endParaRPr lang="en-GB" sz="2400" dirty="0">
              <a:solidFill>
                <a:schemeClr val="tx1"/>
              </a:solidFill>
              <a:latin typeface="Cambria" panose="02040503050406030204" pitchFamily="18" charset="0"/>
              <a:ea typeface="Cambria" panose="02040503050406030204" pitchFamily="18" charset="0"/>
            </a:endParaRPr>
          </a:p>
        </p:txBody>
      </p:sp>
      <p:sp>
        <p:nvSpPr>
          <p:cNvPr id="20" name="Cloud 13"/>
          <p:cNvSpPr/>
          <p:nvPr/>
        </p:nvSpPr>
        <p:spPr>
          <a:xfrm>
            <a:off x="2873125" y="2281200"/>
            <a:ext cx="2690284" cy="999485"/>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22492 w 43256"/>
              <a:gd name="connsiteY4" fmla="*/ 3291 h 43219"/>
              <a:gd name="connsiteX5" fmla="*/ 25785 w 43256"/>
              <a:gd name="connsiteY5" fmla="*/ 59 h 43219"/>
              <a:gd name="connsiteX6" fmla="*/ 29869 w 43256"/>
              <a:gd name="connsiteY6" fmla="*/ 2340 h 43219"/>
              <a:gd name="connsiteX7" fmla="*/ 35499 w 43256"/>
              <a:gd name="connsiteY7" fmla="*/ 549 h 43219"/>
              <a:gd name="connsiteX8" fmla="*/ 38354 w 43256"/>
              <a:gd name="connsiteY8" fmla="*/ 5435 h 43219"/>
              <a:gd name="connsiteX9" fmla="*/ 42018 w 43256"/>
              <a:gd name="connsiteY9" fmla="*/ 10177 h 43219"/>
              <a:gd name="connsiteX10" fmla="*/ 41854 w 43256"/>
              <a:gd name="connsiteY10" fmla="*/ 15319 h 43219"/>
              <a:gd name="connsiteX11" fmla="*/ 43052 w 43256"/>
              <a:gd name="connsiteY11" fmla="*/ 23181 h 43219"/>
              <a:gd name="connsiteX12" fmla="*/ 37440 w 43256"/>
              <a:gd name="connsiteY12" fmla="*/ 30063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22492 w 43256"/>
              <a:gd name="connsiteY4" fmla="*/ 3291 h 43219"/>
              <a:gd name="connsiteX5" fmla="*/ 25785 w 43256"/>
              <a:gd name="connsiteY5" fmla="*/ 59 h 43219"/>
              <a:gd name="connsiteX6" fmla="*/ 29869 w 43256"/>
              <a:gd name="connsiteY6" fmla="*/ 2340 h 43219"/>
              <a:gd name="connsiteX7" fmla="*/ 35499 w 43256"/>
              <a:gd name="connsiteY7" fmla="*/ 549 h 43219"/>
              <a:gd name="connsiteX8" fmla="*/ 38354 w 43256"/>
              <a:gd name="connsiteY8" fmla="*/ 5435 h 43219"/>
              <a:gd name="connsiteX9" fmla="*/ 42018 w 43256"/>
              <a:gd name="connsiteY9" fmla="*/ 10177 h 43219"/>
              <a:gd name="connsiteX10" fmla="*/ 41854 w 43256"/>
              <a:gd name="connsiteY10" fmla="*/ 15319 h 43219"/>
              <a:gd name="connsiteX11" fmla="*/ 43052 w 43256"/>
              <a:gd name="connsiteY11" fmla="*/ 23181 h 43219"/>
              <a:gd name="connsiteX12" fmla="*/ 37440 w 43256"/>
              <a:gd name="connsiteY12" fmla="*/ 30063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22492 w 43256"/>
              <a:gd name="connsiteY4" fmla="*/ 3291 h 43219"/>
              <a:gd name="connsiteX5" fmla="*/ 25785 w 43256"/>
              <a:gd name="connsiteY5" fmla="*/ 59 h 43219"/>
              <a:gd name="connsiteX6" fmla="*/ 29869 w 43256"/>
              <a:gd name="connsiteY6" fmla="*/ 2340 h 43219"/>
              <a:gd name="connsiteX7" fmla="*/ 35499 w 43256"/>
              <a:gd name="connsiteY7" fmla="*/ 549 h 43219"/>
              <a:gd name="connsiteX8" fmla="*/ 38354 w 43256"/>
              <a:gd name="connsiteY8" fmla="*/ 5435 h 43219"/>
              <a:gd name="connsiteX9" fmla="*/ 42018 w 43256"/>
              <a:gd name="connsiteY9" fmla="*/ 10177 h 43219"/>
              <a:gd name="connsiteX10" fmla="*/ 41854 w 43256"/>
              <a:gd name="connsiteY10" fmla="*/ 15319 h 43219"/>
              <a:gd name="connsiteX11" fmla="*/ 43052 w 43256"/>
              <a:gd name="connsiteY11" fmla="*/ 23181 h 43219"/>
              <a:gd name="connsiteX12" fmla="*/ 37440 w 43256"/>
              <a:gd name="connsiteY12" fmla="*/ 30063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18164 w 43256"/>
              <a:gd name="connsiteY4" fmla="*/ 4718 h 43219"/>
              <a:gd name="connsiteX5" fmla="*/ 22492 w 43256"/>
              <a:gd name="connsiteY5" fmla="*/ 3291 h 43219"/>
              <a:gd name="connsiteX6" fmla="*/ 25785 w 43256"/>
              <a:gd name="connsiteY6" fmla="*/ 59 h 43219"/>
              <a:gd name="connsiteX7" fmla="*/ 29869 w 43256"/>
              <a:gd name="connsiteY7" fmla="*/ 2340 h 43219"/>
              <a:gd name="connsiteX8" fmla="*/ 35499 w 43256"/>
              <a:gd name="connsiteY8" fmla="*/ 549 h 43219"/>
              <a:gd name="connsiteX9" fmla="*/ 38354 w 43256"/>
              <a:gd name="connsiteY9" fmla="*/ 5435 h 43219"/>
              <a:gd name="connsiteX10" fmla="*/ 42018 w 43256"/>
              <a:gd name="connsiteY10" fmla="*/ 10177 h 43219"/>
              <a:gd name="connsiteX11" fmla="*/ 41854 w 43256"/>
              <a:gd name="connsiteY11" fmla="*/ 15319 h 43219"/>
              <a:gd name="connsiteX12" fmla="*/ 43052 w 43256"/>
              <a:gd name="connsiteY12" fmla="*/ 23181 h 43219"/>
              <a:gd name="connsiteX13" fmla="*/ 37440 w 43256"/>
              <a:gd name="connsiteY13" fmla="*/ 30063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18164 w 43256"/>
              <a:gd name="connsiteY4" fmla="*/ 4718 h 43219"/>
              <a:gd name="connsiteX5" fmla="*/ 22492 w 43256"/>
              <a:gd name="connsiteY5" fmla="*/ 3291 h 43219"/>
              <a:gd name="connsiteX6" fmla="*/ 25785 w 43256"/>
              <a:gd name="connsiteY6" fmla="*/ 59 h 43219"/>
              <a:gd name="connsiteX7" fmla="*/ 29869 w 43256"/>
              <a:gd name="connsiteY7" fmla="*/ 2340 h 43219"/>
              <a:gd name="connsiteX8" fmla="*/ 35499 w 43256"/>
              <a:gd name="connsiteY8" fmla="*/ 549 h 43219"/>
              <a:gd name="connsiteX9" fmla="*/ 38354 w 43256"/>
              <a:gd name="connsiteY9" fmla="*/ 5435 h 43219"/>
              <a:gd name="connsiteX10" fmla="*/ 42018 w 43256"/>
              <a:gd name="connsiteY10" fmla="*/ 10177 h 43219"/>
              <a:gd name="connsiteX11" fmla="*/ 41854 w 43256"/>
              <a:gd name="connsiteY11" fmla="*/ 15319 h 43219"/>
              <a:gd name="connsiteX12" fmla="*/ 43052 w 43256"/>
              <a:gd name="connsiteY12" fmla="*/ 23181 h 43219"/>
              <a:gd name="connsiteX13" fmla="*/ 37440 w 43256"/>
              <a:gd name="connsiteY13" fmla="*/ 30063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18164 w 43256"/>
              <a:gd name="connsiteY4" fmla="*/ 4718 h 43219"/>
              <a:gd name="connsiteX5" fmla="*/ 22492 w 43256"/>
              <a:gd name="connsiteY5" fmla="*/ 3291 h 43219"/>
              <a:gd name="connsiteX6" fmla="*/ 25785 w 43256"/>
              <a:gd name="connsiteY6" fmla="*/ 59 h 43219"/>
              <a:gd name="connsiteX7" fmla="*/ 29869 w 43256"/>
              <a:gd name="connsiteY7" fmla="*/ 2340 h 43219"/>
              <a:gd name="connsiteX8" fmla="*/ 35499 w 43256"/>
              <a:gd name="connsiteY8" fmla="*/ 549 h 43219"/>
              <a:gd name="connsiteX9" fmla="*/ 38354 w 43256"/>
              <a:gd name="connsiteY9" fmla="*/ 5435 h 43219"/>
              <a:gd name="connsiteX10" fmla="*/ 42018 w 43256"/>
              <a:gd name="connsiteY10" fmla="*/ 10177 h 43219"/>
              <a:gd name="connsiteX11" fmla="*/ 41854 w 43256"/>
              <a:gd name="connsiteY11" fmla="*/ 15319 h 43219"/>
              <a:gd name="connsiteX12" fmla="*/ 43052 w 43256"/>
              <a:gd name="connsiteY12" fmla="*/ 23181 h 43219"/>
              <a:gd name="connsiteX13" fmla="*/ 37440 w 43256"/>
              <a:gd name="connsiteY13" fmla="*/ 30063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1 h 43211"/>
              <a:gd name="connsiteX1" fmla="*/ 5659 w 43256"/>
              <a:gd name="connsiteY1" fmla="*/ 6758 h 43211"/>
              <a:gd name="connsiteX2" fmla="*/ 9571 w 43256"/>
              <a:gd name="connsiteY2" fmla="*/ 6728 h 43211"/>
              <a:gd name="connsiteX3" fmla="*/ 14041 w 43256"/>
              <a:gd name="connsiteY3" fmla="*/ 5053 h 43211"/>
              <a:gd name="connsiteX4" fmla="*/ 18164 w 43256"/>
              <a:gd name="connsiteY4" fmla="*/ 4710 h 43211"/>
              <a:gd name="connsiteX5" fmla="*/ 22492 w 43256"/>
              <a:gd name="connsiteY5" fmla="*/ 3283 h 43211"/>
              <a:gd name="connsiteX6" fmla="*/ 25903 w 43256"/>
              <a:gd name="connsiteY6" fmla="*/ 3414 h 43211"/>
              <a:gd name="connsiteX7" fmla="*/ 29869 w 43256"/>
              <a:gd name="connsiteY7" fmla="*/ 2332 h 43211"/>
              <a:gd name="connsiteX8" fmla="*/ 35499 w 43256"/>
              <a:gd name="connsiteY8" fmla="*/ 541 h 43211"/>
              <a:gd name="connsiteX9" fmla="*/ 38354 w 43256"/>
              <a:gd name="connsiteY9" fmla="*/ 5427 h 43211"/>
              <a:gd name="connsiteX10" fmla="*/ 42018 w 43256"/>
              <a:gd name="connsiteY10" fmla="*/ 10169 h 43211"/>
              <a:gd name="connsiteX11" fmla="*/ 41854 w 43256"/>
              <a:gd name="connsiteY11" fmla="*/ 15311 h 43211"/>
              <a:gd name="connsiteX12" fmla="*/ 43052 w 43256"/>
              <a:gd name="connsiteY12" fmla="*/ 23173 h 43211"/>
              <a:gd name="connsiteX13" fmla="*/ 37440 w 43256"/>
              <a:gd name="connsiteY13" fmla="*/ 30055 h 43211"/>
              <a:gd name="connsiteX14" fmla="*/ 35431 w 43256"/>
              <a:gd name="connsiteY14" fmla="*/ 35952 h 43211"/>
              <a:gd name="connsiteX15" fmla="*/ 28591 w 43256"/>
              <a:gd name="connsiteY15" fmla="*/ 36666 h 43211"/>
              <a:gd name="connsiteX16" fmla="*/ 23703 w 43256"/>
              <a:gd name="connsiteY16" fmla="*/ 42957 h 43211"/>
              <a:gd name="connsiteX17" fmla="*/ 16516 w 43256"/>
              <a:gd name="connsiteY17" fmla="*/ 39117 h 43211"/>
              <a:gd name="connsiteX18" fmla="*/ 5840 w 43256"/>
              <a:gd name="connsiteY18" fmla="*/ 35323 h 43211"/>
              <a:gd name="connsiteX19" fmla="*/ 1146 w 43256"/>
              <a:gd name="connsiteY19" fmla="*/ 31101 h 43211"/>
              <a:gd name="connsiteX20" fmla="*/ 2149 w 43256"/>
              <a:gd name="connsiteY20" fmla="*/ 25402 h 43211"/>
              <a:gd name="connsiteX21" fmla="*/ 31 w 43256"/>
              <a:gd name="connsiteY21" fmla="*/ 19555 h 43211"/>
              <a:gd name="connsiteX22" fmla="*/ 3899 w 43256"/>
              <a:gd name="connsiteY22" fmla="*/ 14358 h 43211"/>
              <a:gd name="connsiteX23" fmla="*/ 3936 w 43256"/>
              <a:gd name="connsiteY23" fmla="*/ 14221 h 43211"/>
              <a:gd name="connsiteX0" fmla="*/ 4729 w 43256"/>
              <a:gd name="connsiteY0" fmla="*/ 26028 h 43211"/>
              <a:gd name="connsiteX1" fmla="*/ 2196 w 43256"/>
              <a:gd name="connsiteY1" fmla="*/ 25231 h 43211"/>
              <a:gd name="connsiteX2" fmla="*/ 6964 w 43256"/>
              <a:gd name="connsiteY2" fmla="*/ 34750 h 43211"/>
              <a:gd name="connsiteX3" fmla="*/ 5856 w 43256"/>
              <a:gd name="connsiteY3" fmla="*/ 35131 h 43211"/>
              <a:gd name="connsiteX4" fmla="*/ 16514 w 43256"/>
              <a:gd name="connsiteY4" fmla="*/ 38941 h 43211"/>
              <a:gd name="connsiteX5" fmla="*/ 15846 w 43256"/>
              <a:gd name="connsiteY5" fmla="*/ 37201 h 43211"/>
              <a:gd name="connsiteX6" fmla="*/ 28863 w 43256"/>
              <a:gd name="connsiteY6" fmla="*/ 34602 h 43211"/>
              <a:gd name="connsiteX7" fmla="*/ 28596 w 43256"/>
              <a:gd name="connsiteY7" fmla="*/ 36511 h 43211"/>
              <a:gd name="connsiteX8" fmla="*/ 34165 w 43256"/>
              <a:gd name="connsiteY8" fmla="*/ 22805 h 43211"/>
              <a:gd name="connsiteX9" fmla="*/ 37416 w 43256"/>
              <a:gd name="connsiteY9" fmla="*/ 29941 h 43211"/>
              <a:gd name="connsiteX10" fmla="*/ 41834 w 43256"/>
              <a:gd name="connsiteY10" fmla="*/ 15205 h 43211"/>
              <a:gd name="connsiteX11" fmla="*/ 40386 w 43256"/>
              <a:gd name="connsiteY11" fmla="*/ 17881 h 43211"/>
              <a:gd name="connsiteX12" fmla="*/ 38360 w 43256"/>
              <a:gd name="connsiteY12" fmla="*/ 5277 h 43211"/>
              <a:gd name="connsiteX13" fmla="*/ 38436 w 43256"/>
              <a:gd name="connsiteY13" fmla="*/ 6541 h 43211"/>
              <a:gd name="connsiteX14" fmla="*/ 29114 w 43256"/>
              <a:gd name="connsiteY14" fmla="*/ 3803 h 43211"/>
              <a:gd name="connsiteX15" fmla="*/ 29856 w 43256"/>
              <a:gd name="connsiteY15" fmla="*/ 2191 h 43211"/>
              <a:gd name="connsiteX16" fmla="*/ 22177 w 43256"/>
              <a:gd name="connsiteY16" fmla="*/ 4571 h 43211"/>
              <a:gd name="connsiteX17" fmla="*/ 22536 w 43256"/>
              <a:gd name="connsiteY17" fmla="*/ 3181 h 43211"/>
              <a:gd name="connsiteX18" fmla="*/ 14036 w 43256"/>
              <a:gd name="connsiteY18" fmla="*/ 5043 h 43211"/>
              <a:gd name="connsiteX19" fmla="*/ 15336 w 43256"/>
              <a:gd name="connsiteY19" fmla="*/ 6391 h 43211"/>
              <a:gd name="connsiteX20" fmla="*/ 4163 w 43256"/>
              <a:gd name="connsiteY20" fmla="*/ 15640 h 43211"/>
              <a:gd name="connsiteX21" fmla="*/ 3936 w 43256"/>
              <a:gd name="connsiteY21" fmla="*/ 14221 h 43211"/>
              <a:gd name="connsiteX0" fmla="*/ 3936 w 43256"/>
              <a:gd name="connsiteY0" fmla="*/ 14221 h 43211"/>
              <a:gd name="connsiteX1" fmla="*/ 5659 w 43256"/>
              <a:gd name="connsiteY1" fmla="*/ 6758 h 43211"/>
              <a:gd name="connsiteX2" fmla="*/ 9571 w 43256"/>
              <a:gd name="connsiteY2" fmla="*/ 6728 h 43211"/>
              <a:gd name="connsiteX3" fmla="*/ 14041 w 43256"/>
              <a:gd name="connsiteY3" fmla="*/ 5053 h 43211"/>
              <a:gd name="connsiteX4" fmla="*/ 18164 w 43256"/>
              <a:gd name="connsiteY4" fmla="*/ 4710 h 43211"/>
              <a:gd name="connsiteX5" fmla="*/ 22492 w 43256"/>
              <a:gd name="connsiteY5" fmla="*/ 3283 h 43211"/>
              <a:gd name="connsiteX6" fmla="*/ 25903 w 43256"/>
              <a:gd name="connsiteY6" fmla="*/ 3414 h 43211"/>
              <a:gd name="connsiteX7" fmla="*/ 29869 w 43256"/>
              <a:gd name="connsiteY7" fmla="*/ 2332 h 43211"/>
              <a:gd name="connsiteX8" fmla="*/ 35499 w 43256"/>
              <a:gd name="connsiteY8" fmla="*/ 541 h 43211"/>
              <a:gd name="connsiteX9" fmla="*/ 38354 w 43256"/>
              <a:gd name="connsiteY9" fmla="*/ 5427 h 43211"/>
              <a:gd name="connsiteX10" fmla="*/ 42018 w 43256"/>
              <a:gd name="connsiteY10" fmla="*/ 10169 h 43211"/>
              <a:gd name="connsiteX11" fmla="*/ 41854 w 43256"/>
              <a:gd name="connsiteY11" fmla="*/ 15311 h 43211"/>
              <a:gd name="connsiteX12" fmla="*/ 43052 w 43256"/>
              <a:gd name="connsiteY12" fmla="*/ 23173 h 43211"/>
              <a:gd name="connsiteX13" fmla="*/ 37440 w 43256"/>
              <a:gd name="connsiteY13" fmla="*/ 30055 h 43211"/>
              <a:gd name="connsiteX14" fmla="*/ 35431 w 43256"/>
              <a:gd name="connsiteY14" fmla="*/ 35952 h 43211"/>
              <a:gd name="connsiteX15" fmla="*/ 28591 w 43256"/>
              <a:gd name="connsiteY15" fmla="*/ 36666 h 43211"/>
              <a:gd name="connsiteX16" fmla="*/ 23703 w 43256"/>
              <a:gd name="connsiteY16" fmla="*/ 42957 h 43211"/>
              <a:gd name="connsiteX17" fmla="*/ 16516 w 43256"/>
              <a:gd name="connsiteY17" fmla="*/ 39117 h 43211"/>
              <a:gd name="connsiteX18" fmla="*/ 5840 w 43256"/>
              <a:gd name="connsiteY18" fmla="*/ 35323 h 43211"/>
              <a:gd name="connsiteX19" fmla="*/ 1146 w 43256"/>
              <a:gd name="connsiteY19" fmla="*/ 31101 h 43211"/>
              <a:gd name="connsiteX20" fmla="*/ 2149 w 43256"/>
              <a:gd name="connsiteY20" fmla="*/ 25402 h 43211"/>
              <a:gd name="connsiteX21" fmla="*/ 31 w 43256"/>
              <a:gd name="connsiteY21" fmla="*/ 19555 h 43211"/>
              <a:gd name="connsiteX22" fmla="*/ 3899 w 43256"/>
              <a:gd name="connsiteY22" fmla="*/ 14358 h 43211"/>
              <a:gd name="connsiteX23" fmla="*/ 3936 w 43256"/>
              <a:gd name="connsiteY23" fmla="*/ 14221 h 43211"/>
              <a:gd name="connsiteX0" fmla="*/ 4729 w 43256"/>
              <a:gd name="connsiteY0" fmla="*/ 26028 h 43211"/>
              <a:gd name="connsiteX1" fmla="*/ 2196 w 43256"/>
              <a:gd name="connsiteY1" fmla="*/ 25231 h 43211"/>
              <a:gd name="connsiteX2" fmla="*/ 6964 w 43256"/>
              <a:gd name="connsiteY2" fmla="*/ 34750 h 43211"/>
              <a:gd name="connsiteX3" fmla="*/ 5856 w 43256"/>
              <a:gd name="connsiteY3" fmla="*/ 35131 h 43211"/>
              <a:gd name="connsiteX4" fmla="*/ 16514 w 43256"/>
              <a:gd name="connsiteY4" fmla="*/ 38941 h 43211"/>
              <a:gd name="connsiteX5" fmla="*/ 15846 w 43256"/>
              <a:gd name="connsiteY5" fmla="*/ 37201 h 43211"/>
              <a:gd name="connsiteX6" fmla="*/ 28863 w 43256"/>
              <a:gd name="connsiteY6" fmla="*/ 34602 h 43211"/>
              <a:gd name="connsiteX7" fmla="*/ 28596 w 43256"/>
              <a:gd name="connsiteY7" fmla="*/ 36511 h 43211"/>
              <a:gd name="connsiteX8" fmla="*/ 34165 w 43256"/>
              <a:gd name="connsiteY8" fmla="*/ 22805 h 43211"/>
              <a:gd name="connsiteX9" fmla="*/ 37416 w 43256"/>
              <a:gd name="connsiteY9" fmla="*/ 29941 h 43211"/>
              <a:gd name="connsiteX10" fmla="*/ 41834 w 43256"/>
              <a:gd name="connsiteY10" fmla="*/ 15205 h 43211"/>
              <a:gd name="connsiteX11" fmla="*/ 40386 w 43256"/>
              <a:gd name="connsiteY11" fmla="*/ 17881 h 43211"/>
              <a:gd name="connsiteX12" fmla="*/ 38360 w 43256"/>
              <a:gd name="connsiteY12" fmla="*/ 5277 h 43211"/>
              <a:gd name="connsiteX13" fmla="*/ 38436 w 43256"/>
              <a:gd name="connsiteY13" fmla="*/ 6541 h 43211"/>
              <a:gd name="connsiteX14" fmla="*/ 29114 w 43256"/>
              <a:gd name="connsiteY14" fmla="*/ 3803 h 43211"/>
              <a:gd name="connsiteX15" fmla="*/ 29856 w 43256"/>
              <a:gd name="connsiteY15" fmla="*/ 2191 h 43211"/>
              <a:gd name="connsiteX16" fmla="*/ 22177 w 43256"/>
              <a:gd name="connsiteY16" fmla="*/ 4571 h 43211"/>
              <a:gd name="connsiteX17" fmla="*/ 22536 w 43256"/>
              <a:gd name="connsiteY17" fmla="*/ 3181 h 43211"/>
              <a:gd name="connsiteX18" fmla="*/ 14036 w 43256"/>
              <a:gd name="connsiteY18" fmla="*/ 5043 h 43211"/>
              <a:gd name="connsiteX19" fmla="*/ 15336 w 43256"/>
              <a:gd name="connsiteY19" fmla="*/ 6391 h 43211"/>
              <a:gd name="connsiteX20" fmla="*/ 4163 w 43256"/>
              <a:gd name="connsiteY20" fmla="*/ 15640 h 43211"/>
              <a:gd name="connsiteX21" fmla="*/ 3936 w 43256"/>
              <a:gd name="connsiteY21" fmla="*/ 14221 h 43211"/>
              <a:gd name="connsiteX0" fmla="*/ 3936 w 43256"/>
              <a:gd name="connsiteY0" fmla="*/ 14298 h 43288"/>
              <a:gd name="connsiteX1" fmla="*/ 5659 w 43256"/>
              <a:gd name="connsiteY1" fmla="*/ 6835 h 43288"/>
              <a:gd name="connsiteX2" fmla="*/ 9571 w 43256"/>
              <a:gd name="connsiteY2" fmla="*/ 6805 h 43288"/>
              <a:gd name="connsiteX3" fmla="*/ 14041 w 43256"/>
              <a:gd name="connsiteY3" fmla="*/ 5130 h 43288"/>
              <a:gd name="connsiteX4" fmla="*/ 18164 w 43256"/>
              <a:gd name="connsiteY4" fmla="*/ 4787 h 43288"/>
              <a:gd name="connsiteX5" fmla="*/ 22492 w 43256"/>
              <a:gd name="connsiteY5" fmla="*/ 3360 h 43288"/>
              <a:gd name="connsiteX6" fmla="*/ 25197 w 43256"/>
              <a:gd name="connsiteY6" fmla="*/ 1473 h 43288"/>
              <a:gd name="connsiteX7" fmla="*/ 29869 w 43256"/>
              <a:gd name="connsiteY7" fmla="*/ 2409 h 43288"/>
              <a:gd name="connsiteX8" fmla="*/ 35499 w 43256"/>
              <a:gd name="connsiteY8" fmla="*/ 618 h 43288"/>
              <a:gd name="connsiteX9" fmla="*/ 38354 w 43256"/>
              <a:gd name="connsiteY9" fmla="*/ 5504 h 43288"/>
              <a:gd name="connsiteX10" fmla="*/ 42018 w 43256"/>
              <a:gd name="connsiteY10" fmla="*/ 10246 h 43288"/>
              <a:gd name="connsiteX11" fmla="*/ 41854 w 43256"/>
              <a:gd name="connsiteY11" fmla="*/ 15388 h 43288"/>
              <a:gd name="connsiteX12" fmla="*/ 43052 w 43256"/>
              <a:gd name="connsiteY12" fmla="*/ 23250 h 43288"/>
              <a:gd name="connsiteX13" fmla="*/ 37440 w 43256"/>
              <a:gd name="connsiteY13" fmla="*/ 30132 h 43288"/>
              <a:gd name="connsiteX14" fmla="*/ 35431 w 43256"/>
              <a:gd name="connsiteY14" fmla="*/ 36029 h 43288"/>
              <a:gd name="connsiteX15" fmla="*/ 28591 w 43256"/>
              <a:gd name="connsiteY15" fmla="*/ 36743 h 43288"/>
              <a:gd name="connsiteX16" fmla="*/ 23703 w 43256"/>
              <a:gd name="connsiteY16" fmla="*/ 43034 h 43288"/>
              <a:gd name="connsiteX17" fmla="*/ 16516 w 43256"/>
              <a:gd name="connsiteY17" fmla="*/ 39194 h 43288"/>
              <a:gd name="connsiteX18" fmla="*/ 5840 w 43256"/>
              <a:gd name="connsiteY18" fmla="*/ 35400 h 43288"/>
              <a:gd name="connsiteX19" fmla="*/ 1146 w 43256"/>
              <a:gd name="connsiteY19" fmla="*/ 31178 h 43288"/>
              <a:gd name="connsiteX20" fmla="*/ 2149 w 43256"/>
              <a:gd name="connsiteY20" fmla="*/ 25479 h 43288"/>
              <a:gd name="connsiteX21" fmla="*/ 31 w 43256"/>
              <a:gd name="connsiteY21" fmla="*/ 19632 h 43288"/>
              <a:gd name="connsiteX22" fmla="*/ 3899 w 43256"/>
              <a:gd name="connsiteY22" fmla="*/ 14435 h 43288"/>
              <a:gd name="connsiteX23" fmla="*/ 3936 w 43256"/>
              <a:gd name="connsiteY23" fmla="*/ 14298 h 43288"/>
              <a:gd name="connsiteX0" fmla="*/ 4729 w 43256"/>
              <a:gd name="connsiteY0" fmla="*/ 26105 h 43288"/>
              <a:gd name="connsiteX1" fmla="*/ 2196 w 43256"/>
              <a:gd name="connsiteY1" fmla="*/ 25308 h 43288"/>
              <a:gd name="connsiteX2" fmla="*/ 6964 w 43256"/>
              <a:gd name="connsiteY2" fmla="*/ 34827 h 43288"/>
              <a:gd name="connsiteX3" fmla="*/ 5856 w 43256"/>
              <a:gd name="connsiteY3" fmla="*/ 35208 h 43288"/>
              <a:gd name="connsiteX4" fmla="*/ 16514 w 43256"/>
              <a:gd name="connsiteY4" fmla="*/ 39018 h 43288"/>
              <a:gd name="connsiteX5" fmla="*/ 15846 w 43256"/>
              <a:gd name="connsiteY5" fmla="*/ 37278 h 43288"/>
              <a:gd name="connsiteX6" fmla="*/ 28863 w 43256"/>
              <a:gd name="connsiteY6" fmla="*/ 34679 h 43288"/>
              <a:gd name="connsiteX7" fmla="*/ 28596 w 43256"/>
              <a:gd name="connsiteY7" fmla="*/ 36588 h 43288"/>
              <a:gd name="connsiteX8" fmla="*/ 34165 w 43256"/>
              <a:gd name="connsiteY8" fmla="*/ 22882 h 43288"/>
              <a:gd name="connsiteX9" fmla="*/ 37416 w 43256"/>
              <a:gd name="connsiteY9" fmla="*/ 30018 h 43288"/>
              <a:gd name="connsiteX10" fmla="*/ 41834 w 43256"/>
              <a:gd name="connsiteY10" fmla="*/ 15282 h 43288"/>
              <a:gd name="connsiteX11" fmla="*/ 40386 w 43256"/>
              <a:gd name="connsiteY11" fmla="*/ 17958 h 43288"/>
              <a:gd name="connsiteX12" fmla="*/ 38360 w 43256"/>
              <a:gd name="connsiteY12" fmla="*/ 5354 h 43288"/>
              <a:gd name="connsiteX13" fmla="*/ 38436 w 43256"/>
              <a:gd name="connsiteY13" fmla="*/ 6618 h 43288"/>
              <a:gd name="connsiteX14" fmla="*/ 29114 w 43256"/>
              <a:gd name="connsiteY14" fmla="*/ 3880 h 43288"/>
              <a:gd name="connsiteX15" fmla="*/ 29856 w 43256"/>
              <a:gd name="connsiteY15" fmla="*/ 2268 h 43288"/>
              <a:gd name="connsiteX16" fmla="*/ 22177 w 43256"/>
              <a:gd name="connsiteY16" fmla="*/ 4648 h 43288"/>
              <a:gd name="connsiteX17" fmla="*/ 22536 w 43256"/>
              <a:gd name="connsiteY17" fmla="*/ 3258 h 43288"/>
              <a:gd name="connsiteX18" fmla="*/ 14036 w 43256"/>
              <a:gd name="connsiteY18" fmla="*/ 5120 h 43288"/>
              <a:gd name="connsiteX19" fmla="*/ 15336 w 43256"/>
              <a:gd name="connsiteY19" fmla="*/ 6468 h 43288"/>
              <a:gd name="connsiteX20" fmla="*/ 4163 w 43256"/>
              <a:gd name="connsiteY20" fmla="*/ 15717 h 43288"/>
              <a:gd name="connsiteX21" fmla="*/ 3936 w 43256"/>
              <a:gd name="connsiteY21" fmla="*/ 14298 h 43288"/>
              <a:gd name="connsiteX0" fmla="*/ 3936 w 43256"/>
              <a:gd name="connsiteY0" fmla="*/ 14298 h 40702"/>
              <a:gd name="connsiteX1" fmla="*/ 5659 w 43256"/>
              <a:gd name="connsiteY1" fmla="*/ 6835 h 40702"/>
              <a:gd name="connsiteX2" fmla="*/ 9571 w 43256"/>
              <a:gd name="connsiteY2" fmla="*/ 6805 h 40702"/>
              <a:gd name="connsiteX3" fmla="*/ 14041 w 43256"/>
              <a:gd name="connsiteY3" fmla="*/ 5130 h 40702"/>
              <a:gd name="connsiteX4" fmla="*/ 18164 w 43256"/>
              <a:gd name="connsiteY4" fmla="*/ 4787 h 40702"/>
              <a:gd name="connsiteX5" fmla="*/ 22492 w 43256"/>
              <a:gd name="connsiteY5" fmla="*/ 3360 h 40702"/>
              <a:gd name="connsiteX6" fmla="*/ 25197 w 43256"/>
              <a:gd name="connsiteY6" fmla="*/ 1473 h 40702"/>
              <a:gd name="connsiteX7" fmla="*/ 29869 w 43256"/>
              <a:gd name="connsiteY7" fmla="*/ 2409 h 40702"/>
              <a:gd name="connsiteX8" fmla="*/ 35499 w 43256"/>
              <a:gd name="connsiteY8" fmla="*/ 618 h 40702"/>
              <a:gd name="connsiteX9" fmla="*/ 38354 w 43256"/>
              <a:gd name="connsiteY9" fmla="*/ 5504 h 40702"/>
              <a:gd name="connsiteX10" fmla="*/ 42018 w 43256"/>
              <a:gd name="connsiteY10" fmla="*/ 10246 h 40702"/>
              <a:gd name="connsiteX11" fmla="*/ 41854 w 43256"/>
              <a:gd name="connsiteY11" fmla="*/ 15388 h 40702"/>
              <a:gd name="connsiteX12" fmla="*/ 43052 w 43256"/>
              <a:gd name="connsiteY12" fmla="*/ 23250 h 40702"/>
              <a:gd name="connsiteX13" fmla="*/ 37440 w 43256"/>
              <a:gd name="connsiteY13" fmla="*/ 30132 h 40702"/>
              <a:gd name="connsiteX14" fmla="*/ 35431 w 43256"/>
              <a:gd name="connsiteY14" fmla="*/ 36029 h 40702"/>
              <a:gd name="connsiteX15" fmla="*/ 28591 w 43256"/>
              <a:gd name="connsiteY15" fmla="*/ 36743 h 40702"/>
              <a:gd name="connsiteX16" fmla="*/ 23703 w 43256"/>
              <a:gd name="connsiteY16" fmla="*/ 37989 h 40702"/>
              <a:gd name="connsiteX17" fmla="*/ 16516 w 43256"/>
              <a:gd name="connsiteY17" fmla="*/ 39194 h 40702"/>
              <a:gd name="connsiteX18" fmla="*/ 5840 w 43256"/>
              <a:gd name="connsiteY18" fmla="*/ 35400 h 40702"/>
              <a:gd name="connsiteX19" fmla="*/ 1146 w 43256"/>
              <a:gd name="connsiteY19" fmla="*/ 31178 h 40702"/>
              <a:gd name="connsiteX20" fmla="*/ 2149 w 43256"/>
              <a:gd name="connsiteY20" fmla="*/ 25479 h 40702"/>
              <a:gd name="connsiteX21" fmla="*/ 31 w 43256"/>
              <a:gd name="connsiteY21" fmla="*/ 19632 h 40702"/>
              <a:gd name="connsiteX22" fmla="*/ 3899 w 43256"/>
              <a:gd name="connsiteY22" fmla="*/ 14435 h 40702"/>
              <a:gd name="connsiteX23" fmla="*/ 3936 w 43256"/>
              <a:gd name="connsiteY23" fmla="*/ 14298 h 40702"/>
              <a:gd name="connsiteX0" fmla="*/ 4729 w 43256"/>
              <a:gd name="connsiteY0" fmla="*/ 26105 h 40702"/>
              <a:gd name="connsiteX1" fmla="*/ 2196 w 43256"/>
              <a:gd name="connsiteY1" fmla="*/ 25308 h 40702"/>
              <a:gd name="connsiteX2" fmla="*/ 6964 w 43256"/>
              <a:gd name="connsiteY2" fmla="*/ 34827 h 40702"/>
              <a:gd name="connsiteX3" fmla="*/ 5856 w 43256"/>
              <a:gd name="connsiteY3" fmla="*/ 35208 h 40702"/>
              <a:gd name="connsiteX4" fmla="*/ 16514 w 43256"/>
              <a:gd name="connsiteY4" fmla="*/ 39018 h 40702"/>
              <a:gd name="connsiteX5" fmla="*/ 15846 w 43256"/>
              <a:gd name="connsiteY5" fmla="*/ 37278 h 40702"/>
              <a:gd name="connsiteX6" fmla="*/ 28863 w 43256"/>
              <a:gd name="connsiteY6" fmla="*/ 34679 h 40702"/>
              <a:gd name="connsiteX7" fmla="*/ 28596 w 43256"/>
              <a:gd name="connsiteY7" fmla="*/ 36588 h 40702"/>
              <a:gd name="connsiteX8" fmla="*/ 34165 w 43256"/>
              <a:gd name="connsiteY8" fmla="*/ 22882 h 40702"/>
              <a:gd name="connsiteX9" fmla="*/ 37416 w 43256"/>
              <a:gd name="connsiteY9" fmla="*/ 30018 h 40702"/>
              <a:gd name="connsiteX10" fmla="*/ 41834 w 43256"/>
              <a:gd name="connsiteY10" fmla="*/ 15282 h 40702"/>
              <a:gd name="connsiteX11" fmla="*/ 40386 w 43256"/>
              <a:gd name="connsiteY11" fmla="*/ 17958 h 40702"/>
              <a:gd name="connsiteX12" fmla="*/ 38360 w 43256"/>
              <a:gd name="connsiteY12" fmla="*/ 5354 h 40702"/>
              <a:gd name="connsiteX13" fmla="*/ 38436 w 43256"/>
              <a:gd name="connsiteY13" fmla="*/ 6618 h 40702"/>
              <a:gd name="connsiteX14" fmla="*/ 29114 w 43256"/>
              <a:gd name="connsiteY14" fmla="*/ 3880 h 40702"/>
              <a:gd name="connsiteX15" fmla="*/ 29856 w 43256"/>
              <a:gd name="connsiteY15" fmla="*/ 2268 h 40702"/>
              <a:gd name="connsiteX16" fmla="*/ 22177 w 43256"/>
              <a:gd name="connsiteY16" fmla="*/ 4648 h 40702"/>
              <a:gd name="connsiteX17" fmla="*/ 22536 w 43256"/>
              <a:gd name="connsiteY17" fmla="*/ 3258 h 40702"/>
              <a:gd name="connsiteX18" fmla="*/ 14036 w 43256"/>
              <a:gd name="connsiteY18" fmla="*/ 5120 h 40702"/>
              <a:gd name="connsiteX19" fmla="*/ 15336 w 43256"/>
              <a:gd name="connsiteY19" fmla="*/ 6468 h 40702"/>
              <a:gd name="connsiteX20" fmla="*/ 4163 w 43256"/>
              <a:gd name="connsiteY20" fmla="*/ 15717 h 40702"/>
              <a:gd name="connsiteX21" fmla="*/ 3936 w 43256"/>
              <a:gd name="connsiteY21" fmla="*/ 14298 h 40702"/>
              <a:gd name="connsiteX0" fmla="*/ 3936 w 43256"/>
              <a:gd name="connsiteY0" fmla="*/ 14298 h 40702"/>
              <a:gd name="connsiteX1" fmla="*/ 5659 w 43256"/>
              <a:gd name="connsiteY1" fmla="*/ 6835 h 40702"/>
              <a:gd name="connsiteX2" fmla="*/ 9571 w 43256"/>
              <a:gd name="connsiteY2" fmla="*/ 6805 h 40702"/>
              <a:gd name="connsiteX3" fmla="*/ 14041 w 43256"/>
              <a:gd name="connsiteY3" fmla="*/ 5130 h 40702"/>
              <a:gd name="connsiteX4" fmla="*/ 18164 w 43256"/>
              <a:gd name="connsiteY4" fmla="*/ 4787 h 40702"/>
              <a:gd name="connsiteX5" fmla="*/ 22492 w 43256"/>
              <a:gd name="connsiteY5" fmla="*/ 3360 h 40702"/>
              <a:gd name="connsiteX6" fmla="*/ 25197 w 43256"/>
              <a:gd name="connsiteY6" fmla="*/ 1473 h 40702"/>
              <a:gd name="connsiteX7" fmla="*/ 29869 w 43256"/>
              <a:gd name="connsiteY7" fmla="*/ 2409 h 40702"/>
              <a:gd name="connsiteX8" fmla="*/ 35499 w 43256"/>
              <a:gd name="connsiteY8" fmla="*/ 618 h 40702"/>
              <a:gd name="connsiteX9" fmla="*/ 38354 w 43256"/>
              <a:gd name="connsiteY9" fmla="*/ 5504 h 40702"/>
              <a:gd name="connsiteX10" fmla="*/ 42018 w 43256"/>
              <a:gd name="connsiteY10" fmla="*/ 10246 h 40702"/>
              <a:gd name="connsiteX11" fmla="*/ 41854 w 43256"/>
              <a:gd name="connsiteY11" fmla="*/ 15388 h 40702"/>
              <a:gd name="connsiteX12" fmla="*/ 43052 w 43256"/>
              <a:gd name="connsiteY12" fmla="*/ 23250 h 40702"/>
              <a:gd name="connsiteX13" fmla="*/ 37440 w 43256"/>
              <a:gd name="connsiteY13" fmla="*/ 30132 h 40702"/>
              <a:gd name="connsiteX14" fmla="*/ 35431 w 43256"/>
              <a:gd name="connsiteY14" fmla="*/ 36029 h 40702"/>
              <a:gd name="connsiteX15" fmla="*/ 28591 w 43256"/>
              <a:gd name="connsiteY15" fmla="*/ 36743 h 40702"/>
              <a:gd name="connsiteX16" fmla="*/ 23703 w 43256"/>
              <a:gd name="connsiteY16" fmla="*/ 37989 h 40702"/>
              <a:gd name="connsiteX17" fmla="*/ 16516 w 43256"/>
              <a:gd name="connsiteY17" fmla="*/ 39194 h 40702"/>
              <a:gd name="connsiteX18" fmla="*/ 5840 w 43256"/>
              <a:gd name="connsiteY18" fmla="*/ 35400 h 40702"/>
              <a:gd name="connsiteX19" fmla="*/ 1146 w 43256"/>
              <a:gd name="connsiteY19" fmla="*/ 31178 h 40702"/>
              <a:gd name="connsiteX20" fmla="*/ 2149 w 43256"/>
              <a:gd name="connsiteY20" fmla="*/ 25479 h 40702"/>
              <a:gd name="connsiteX21" fmla="*/ 31 w 43256"/>
              <a:gd name="connsiteY21" fmla="*/ 19632 h 40702"/>
              <a:gd name="connsiteX22" fmla="*/ 3899 w 43256"/>
              <a:gd name="connsiteY22" fmla="*/ 14435 h 40702"/>
              <a:gd name="connsiteX23" fmla="*/ 3936 w 43256"/>
              <a:gd name="connsiteY23" fmla="*/ 14298 h 40702"/>
              <a:gd name="connsiteX0" fmla="*/ 4729 w 43256"/>
              <a:gd name="connsiteY0" fmla="*/ 26105 h 40702"/>
              <a:gd name="connsiteX1" fmla="*/ 2196 w 43256"/>
              <a:gd name="connsiteY1" fmla="*/ 25308 h 40702"/>
              <a:gd name="connsiteX2" fmla="*/ 6964 w 43256"/>
              <a:gd name="connsiteY2" fmla="*/ 34827 h 40702"/>
              <a:gd name="connsiteX3" fmla="*/ 5856 w 43256"/>
              <a:gd name="connsiteY3" fmla="*/ 35208 h 40702"/>
              <a:gd name="connsiteX4" fmla="*/ 16514 w 43256"/>
              <a:gd name="connsiteY4" fmla="*/ 39018 h 40702"/>
              <a:gd name="connsiteX5" fmla="*/ 15846 w 43256"/>
              <a:gd name="connsiteY5" fmla="*/ 37278 h 40702"/>
              <a:gd name="connsiteX6" fmla="*/ 28863 w 43256"/>
              <a:gd name="connsiteY6" fmla="*/ 34679 h 40702"/>
              <a:gd name="connsiteX7" fmla="*/ 28596 w 43256"/>
              <a:gd name="connsiteY7" fmla="*/ 36588 h 40702"/>
              <a:gd name="connsiteX8" fmla="*/ 34165 w 43256"/>
              <a:gd name="connsiteY8" fmla="*/ 22882 h 40702"/>
              <a:gd name="connsiteX9" fmla="*/ 37416 w 43256"/>
              <a:gd name="connsiteY9" fmla="*/ 30018 h 40702"/>
              <a:gd name="connsiteX10" fmla="*/ 41834 w 43256"/>
              <a:gd name="connsiteY10" fmla="*/ 15282 h 40702"/>
              <a:gd name="connsiteX11" fmla="*/ 40386 w 43256"/>
              <a:gd name="connsiteY11" fmla="*/ 17958 h 40702"/>
              <a:gd name="connsiteX12" fmla="*/ 38360 w 43256"/>
              <a:gd name="connsiteY12" fmla="*/ 5354 h 40702"/>
              <a:gd name="connsiteX13" fmla="*/ 38436 w 43256"/>
              <a:gd name="connsiteY13" fmla="*/ 6618 h 40702"/>
              <a:gd name="connsiteX14" fmla="*/ 29114 w 43256"/>
              <a:gd name="connsiteY14" fmla="*/ 3880 h 40702"/>
              <a:gd name="connsiteX15" fmla="*/ 29856 w 43256"/>
              <a:gd name="connsiteY15" fmla="*/ 2268 h 40702"/>
              <a:gd name="connsiteX16" fmla="*/ 22177 w 43256"/>
              <a:gd name="connsiteY16" fmla="*/ 4648 h 40702"/>
              <a:gd name="connsiteX17" fmla="*/ 22536 w 43256"/>
              <a:gd name="connsiteY17" fmla="*/ 3258 h 40702"/>
              <a:gd name="connsiteX18" fmla="*/ 14036 w 43256"/>
              <a:gd name="connsiteY18" fmla="*/ 5120 h 40702"/>
              <a:gd name="connsiteX19" fmla="*/ 15336 w 43256"/>
              <a:gd name="connsiteY19" fmla="*/ 6468 h 40702"/>
              <a:gd name="connsiteX20" fmla="*/ 4163 w 43256"/>
              <a:gd name="connsiteY20" fmla="*/ 15717 h 40702"/>
              <a:gd name="connsiteX21" fmla="*/ 3936 w 43256"/>
              <a:gd name="connsiteY21" fmla="*/ 14298 h 4070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5840 w 43256"/>
              <a:gd name="connsiteY18" fmla="*/ 35400 h 40912"/>
              <a:gd name="connsiteX19" fmla="*/ 1146 w 43256"/>
              <a:gd name="connsiteY19" fmla="*/ 31178 h 40912"/>
              <a:gd name="connsiteX20" fmla="*/ 2149 w 43256"/>
              <a:gd name="connsiteY20" fmla="*/ 25479 h 40912"/>
              <a:gd name="connsiteX21" fmla="*/ 31 w 43256"/>
              <a:gd name="connsiteY21" fmla="*/ 19632 h 40912"/>
              <a:gd name="connsiteX22" fmla="*/ 3899 w 43256"/>
              <a:gd name="connsiteY22" fmla="*/ 14435 h 40912"/>
              <a:gd name="connsiteX23" fmla="*/ 3936 w 43256"/>
              <a:gd name="connsiteY23"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9260 w 43256"/>
              <a:gd name="connsiteY13" fmla="*/ 29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40243 w 43256"/>
              <a:gd name="connsiteY12" fmla="*/ 7372 h 40912"/>
              <a:gd name="connsiteX13" fmla="*/ 39260 w 43256"/>
              <a:gd name="connsiteY13" fmla="*/ 29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40243 w 43256"/>
              <a:gd name="connsiteY12" fmla="*/ 7372 h 40912"/>
              <a:gd name="connsiteX13" fmla="*/ 39260 w 43256"/>
              <a:gd name="connsiteY13" fmla="*/ 8299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56" h="40912">
                <a:moveTo>
                  <a:pt x="3936" y="14298"/>
                </a:moveTo>
                <a:cubicBezTo>
                  <a:pt x="3665" y="11585"/>
                  <a:pt x="4720" y="8084"/>
                  <a:pt x="5659" y="6835"/>
                </a:cubicBezTo>
                <a:cubicBezTo>
                  <a:pt x="6598" y="5586"/>
                  <a:pt x="8409" y="5407"/>
                  <a:pt x="9571" y="6805"/>
                </a:cubicBezTo>
                <a:cubicBezTo>
                  <a:pt x="10850" y="4167"/>
                  <a:pt x="11888" y="5144"/>
                  <a:pt x="14041" y="5130"/>
                </a:cubicBezTo>
                <a:cubicBezTo>
                  <a:pt x="15434" y="4289"/>
                  <a:pt x="17109" y="2055"/>
                  <a:pt x="18164" y="4787"/>
                </a:cubicBezTo>
                <a:cubicBezTo>
                  <a:pt x="19572" y="1465"/>
                  <a:pt x="21183" y="3632"/>
                  <a:pt x="22492" y="3360"/>
                </a:cubicBezTo>
                <a:cubicBezTo>
                  <a:pt x="23133" y="1611"/>
                  <a:pt x="24567" y="2776"/>
                  <a:pt x="25197" y="1473"/>
                </a:cubicBezTo>
                <a:cubicBezTo>
                  <a:pt x="26643" y="-1520"/>
                  <a:pt x="28911" y="698"/>
                  <a:pt x="29869" y="2409"/>
                </a:cubicBezTo>
                <a:cubicBezTo>
                  <a:pt x="31251" y="195"/>
                  <a:pt x="33537" y="-532"/>
                  <a:pt x="35499" y="618"/>
                </a:cubicBezTo>
                <a:cubicBezTo>
                  <a:pt x="36994" y="1494"/>
                  <a:pt x="38066" y="3328"/>
                  <a:pt x="38354" y="5504"/>
                </a:cubicBezTo>
                <a:cubicBezTo>
                  <a:pt x="40082" y="6146"/>
                  <a:pt x="41458" y="7926"/>
                  <a:pt x="42018" y="10246"/>
                </a:cubicBezTo>
                <a:cubicBezTo>
                  <a:pt x="42425" y="11930"/>
                  <a:pt x="42367" y="13759"/>
                  <a:pt x="41854" y="15388"/>
                </a:cubicBezTo>
                <a:cubicBezTo>
                  <a:pt x="43115" y="17622"/>
                  <a:pt x="43556" y="20518"/>
                  <a:pt x="43052" y="23250"/>
                </a:cubicBezTo>
                <a:cubicBezTo>
                  <a:pt x="42382" y="26882"/>
                  <a:pt x="40164" y="29602"/>
                  <a:pt x="37440" y="30132"/>
                </a:cubicBezTo>
                <a:cubicBezTo>
                  <a:pt x="37427" y="32399"/>
                  <a:pt x="35174" y="31857"/>
                  <a:pt x="34018" y="33675"/>
                </a:cubicBezTo>
                <a:cubicBezTo>
                  <a:pt x="31787" y="37184"/>
                  <a:pt x="30740" y="38567"/>
                  <a:pt x="28591" y="36743"/>
                </a:cubicBezTo>
                <a:cubicBezTo>
                  <a:pt x="27896" y="39876"/>
                  <a:pt x="26488" y="35035"/>
                  <a:pt x="23703" y="37989"/>
                </a:cubicBezTo>
                <a:cubicBezTo>
                  <a:pt x="21236" y="40605"/>
                  <a:pt x="18087" y="42401"/>
                  <a:pt x="16516" y="39194"/>
                </a:cubicBezTo>
                <a:cubicBezTo>
                  <a:pt x="14416" y="39714"/>
                  <a:pt x="13939" y="41069"/>
                  <a:pt x="11689" y="37074"/>
                </a:cubicBezTo>
                <a:cubicBezTo>
                  <a:pt x="9321" y="39469"/>
                  <a:pt x="7499" y="37055"/>
                  <a:pt x="5840" y="35400"/>
                </a:cubicBezTo>
                <a:cubicBezTo>
                  <a:pt x="3726" y="35737"/>
                  <a:pt x="1741" y="33952"/>
                  <a:pt x="1146" y="31178"/>
                </a:cubicBezTo>
                <a:cubicBezTo>
                  <a:pt x="715" y="29171"/>
                  <a:pt x="1096" y="27005"/>
                  <a:pt x="2149" y="25479"/>
                </a:cubicBezTo>
                <a:cubicBezTo>
                  <a:pt x="655" y="24282"/>
                  <a:pt x="-177" y="21985"/>
                  <a:pt x="31" y="19632"/>
                </a:cubicBezTo>
                <a:cubicBezTo>
                  <a:pt x="275" y="16877"/>
                  <a:pt x="1881" y="14719"/>
                  <a:pt x="3899" y="14435"/>
                </a:cubicBezTo>
                <a:cubicBezTo>
                  <a:pt x="3911" y="14389"/>
                  <a:pt x="3924" y="14344"/>
                  <a:pt x="3936" y="14298"/>
                </a:cubicBezTo>
                <a:close/>
              </a:path>
              <a:path w="43256" h="40912" fill="none" extrusionOk="0">
                <a:moveTo>
                  <a:pt x="4729" y="26105"/>
                </a:moveTo>
                <a:cubicBezTo>
                  <a:pt x="3845" y="26199"/>
                  <a:pt x="2961" y="25921"/>
                  <a:pt x="2196" y="25308"/>
                </a:cubicBezTo>
                <a:moveTo>
                  <a:pt x="6964" y="34827"/>
                </a:moveTo>
                <a:cubicBezTo>
                  <a:pt x="6609" y="35020"/>
                  <a:pt x="6236" y="35148"/>
                  <a:pt x="5856" y="35208"/>
                </a:cubicBezTo>
                <a:moveTo>
                  <a:pt x="16514" y="39018"/>
                </a:moveTo>
                <a:cubicBezTo>
                  <a:pt x="16247" y="38472"/>
                  <a:pt x="16023" y="37889"/>
                  <a:pt x="15846" y="37278"/>
                </a:cubicBezTo>
                <a:moveTo>
                  <a:pt x="28863" y="34679"/>
                </a:moveTo>
                <a:cubicBezTo>
                  <a:pt x="28824" y="35326"/>
                  <a:pt x="28734" y="35966"/>
                  <a:pt x="28596" y="36588"/>
                </a:cubicBezTo>
                <a:moveTo>
                  <a:pt x="37108" y="29945"/>
                </a:moveTo>
                <a:cubicBezTo>
                  <a:pt x="39112" y="31273"/>
                  <a:pt x="37434" y="26986"/>
                  <a:pt x="37416" y="30018"/>
                </a:cubicBezTo>
                <a:moveTo>
                  <a:pt x="41834" y="15282"/>
                </a:moveTo>
                <a:cubicBezTo>
                  <a:pt x="41509" y="16314"/>
                  <a:pt x="41014" y="17230"/>
                  <a:pt x="40386" y="17958"/>
                </a:cubicBezTo>
                <a:moveTo>
                  <a:pt x="40243" y="7372"/>
                </a:moveTo>
                <a:cubicBezTo>
                  <a:pt x="40298" y="7789"/>
                  <a:pt x="39265" y="7875"/>
                  <a:pt x="39260" y="8299"/>
                </a:cubicBezTo>
                <a:moveTo>
                  <a:pt x="29114" y="3880"/>
                </a:moveTo>
                <a:cubicBezTo>
                  <a:pt x="29303" y="3297"/>
                  <a:pt x="29552" y="2754"/>
                  <a:pt x="29856" y="2268"/>
                </a:cubicBezTo>
                <a:moveTo>
                  <a:pt x="22177" y="4648"/>
                </a:moveTo>
                <a:cubicBezTo>
                  <a:pt x="22254" y="4166"/>
                  <a:pt x="22375" y="3699"/>
                  <a:pt x="22536" y="3258"/>
                </a:cubicBezTo>
                <a:moveTo>
                  <a:pt x="14036" y="5120"/>
                </a:moveTo>
                <a:cubicBezTo>
                  <a:pt x="14508" y="5496"/>
                  <a:pt x="14944" y="5949"/>
                  <a:pt x="15336" y="6468"/>
                </a:cubicBezTo>
                <a:moveTo>
                  <a:pt x="4163" y="15717"/>
                </a:moveTo>
                <a:cubicBezTo>
                  <a:pt x="4060" y="15253"/>
                  <a:pt x="3984" y="14779"/>
                  <a:pt x="3936" y="14298"/>
                </a:cubicBezTo>
              </a:path>
            </a:pathLst>
          </a:custGeom>
          <a:solidFill>
            <a:srgbClr val="9DD8D4"/>
          </a:solidFill>
          <a:ln>
            <a:solidFill>
              <a:srgbClr val="8AD0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ambria" panose="02040503050406030204" pitchFamily="18" charset="0"/>
                <a:ea typeface="Cambria" panose="02040503050406030204" pitchFamily="18" charset="0"/>
              </a:rPr>
              <a:t>b. </a:t>
            </a:r>
            <a:r>
              <a:rPr lang="en-GB" sz="2400" dirty="0" err="1">
                <a:solidFill>
                  <a:schemeClr val="tx1"/>
                </a:solidFill>
                <a:latin typeface="Cambria" panose="02040503050406030204" pitchFamily="18" charset="0"/>
                <a:ea typeface="Cambria" panose="02040503050406030204" pitchFamily="18" charset="0"/>
              </a:rPr>
              <a:t>Công</a:t>
            </a:r>
            <a:r>
              <a:rPr lang="en-GB" sz="2400" dirty="0">
                <a:solidFill>
                  <a:schemeClr val="tx1"/>
                </a:solidFill>
                <a:latin typeface="Cambria" panose="02040503050406030204" pitchFamily="18" charset="0"/>
                <a:ea typeface="Cambria" panose="02040503050406030204" pitchFamily="18" charset="0"/>
              </a:rPr>
              <a:t> </a:t>
            </a:r>
            <a:r>
              <a:rPr lang="en-GB" sz="2400" dirty="0" err="1">
                <a:solidFill>
                  <a:schemeClr val="tx1"/>
                </a:solidFill>
                <a:latin typeface="Cambria" panose="02040503050406030204" pitchFamily="18" charset="0"/>
                <a:ea typeface="Cambria" panose="02040503050406030204" pitchFamily="18" charset="0"/>
              </a:rPr>
              <a:t>việc</a:t>
            </a:r>
            <a:r>
              <a:rPr lang="en-GB" sz="2400" dirty="0">
                <a:solidFill>
                  <a:schemeClr val="tx1"/>
                </a:solidFill>
                <a:latin typeface="Cambria" panose="02040503050406030204" pitchFamily="18" charset="0"/>
                <a:ea typeface="Cambria" panose="02040503050406030204" pitchFamily="18" charset="0"/>
              </a:rPr>
              <a:t> </a:t>
            </a:r>
            <a:r>
              <a:rPr lang="en-GB" sz="2400" dirty="0" err="1">
                <a:solidFill>
                  <a:schemeClr val="tx1"/>
                </a:solidFill>
                <a:latin typeface="Cambria" panose="02040503050406030204" pitchFamily="18" charset="0"/>
                <a:ea typeface="Cambria" panose="02040503050406030204" pitchFamily="18" charset="0"/>
              </a:rPr>
              <a:t>cụ</a:t>
            </a:r>
            <a:r>
              <a:rPr lang="en-GB" sz="2400" dirty="0">
                <a:solidFill>
                  <a:schemeClr val="tx1"/>
                </a:solidFill>
                <a:latin typeface="Cambria" panose="02040503050406030204" pitchFamily="18" charset="0"/>
                <a:ea typeface="Cambria" panose="02040503050406030204" pitchFamily="18" charset="0"/>
              </a:rPr>
              <a:t> </a:t>
            </a:r>
            <a:r>
              <a:rPr lang="en-GB" sz="2400" dirty="0" err="1">
                <a:solidFill>
                  <a:schemeClr val="tx1"/>
                </a:solidFill>
                <a:latin typeface="Cambria" panose="02040503050406030204" pitchFamily="18" charset="0"/>
                <a:ea typeface="Cambria" panose="02040503050406030204" pitchFamily="18" charset="0"/>
              </a:rPr>
              <a:t>thể</a:t>
            </a:r>
            <a:endParaRPr lang="en-GB" sz="2400" dirty="0">
              <a:solidFill>
                <a:schemeClr val="tx1"/>
              </a:solidFill>
              <a:latin typeface="Cambria" panose="02040503050406030204" pitchFamily="18" charset="0"/>
              <a:ea typeface="Cambria" panose="02040503050406030204" pitchFamily="18" charset="0"/>
            </a:endParaRPr>
          </a:p>
        </p:txBody>
      </p:sp>
      <p:sp>
        <p:nvSpPr>
          <p:cNvPr id="21" name="Cloud 13"/>
          <p:cNvSpPr/>
          <p:nvPr/>
        </p:nvSpPr>
        <p:spPr>
          <a:xfrm>
            <a:off x="5884950" y="2281200"/>
            <a:ext cx="2963873" cy="999485"/>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22492 w 43256"/>
              <a:gd name="connsiteY4" fmla="*/ 3291 h 43219"/>
              <a:gd name="connsiteX5" fmla="*/ 25785 w 43256"/>
              <a:gd name="connsiteY5" fmla="*/ 59 h 43219"/>
              <a:gd name="connsiteX6" fmla="*/ 29869 w 43256"/>
              <a:gd name="connsiteY6" fmla="*/ 2340 h 43219"/>
              <a:gd name="connsiteX7" fmla="*/ 35499 w 43256"/>
              <a:gd name="connsiteY7" fmla="*/ 549 h 43219"/>
              <a:gd name="connsiteX8" fmla="*/ 38354 w 43256"/>
              <a:gd name="connsiteY8" fmla="*/ 5435 h 43219"/>
              <a:gd name="connsiteX9" fmla="*/ 42018 w 43256"/>
              <a:gd name="connsiteY9" fmla="*/ 10177 h 43219"/>
              <a:gd name="connsiteX10" fmla="*/ 41854 w 43256"/>
              <a:gd name="connsiteY10" fmla="*/ 15319 h 43219"/>
              <a:gd name="connsiteX11" fmla="*/ 43052 w 43256"/>
              <a:gd name="connsiteY11" fmla="*/ 23181 h 43219"/>
              <a:gd name="connsiteX12" fmla="*/ 37440 w 43256"/>
              <a:gd name="connsiteY12" fmla="*/ 30063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22492 w 43256"/>
              <a:gd name="connsiteY4" fmla="*/ 3291 h 43219"/>
              <a:gd name="connsiteX5" fmla="*/ 25785 w 43256"/>
              <a:gd name="connsiteY5" fmla="*/ 59 h 43219"/>
              <a:gd name="connsiteX6" fmla="*/ 29869 w 43256"/>
              <a:gd name="connsiteY6" fmla="*/ 2340 h 43219"/>
              <a:gd name="connsiteX7" fmla="*/ 35499 w 43256"/>
              <a:gd name="connsiteY7" fmla="*/ 549 h 43219"/>
              <a:gd name="connsiteX8" fmla="*/ 38354 w 43256"/>
              <a:gd name="connsiteY8" fmla="*/ 5435 h 43219"/>
              <a:gd name="connsiteX9" fmla="*/ 42018 w 43256"/>
              <a:gd name="connsiteY9" fmla="*/ 10177 h 43219"/>
              <a:gd name="connsiteX10" fmla="*/ 41854 w 43256"/>
              <a:gd name="connsiteY10" fmla="*/ 15319 h 43219"/>
              <a:gd name="connsiteX11" fmla="*/ 43052 w 43256"/>
              <a:gd name="connsiteY11" fmla="*/ 23181 h 43219"/>
              <a:gd name="connsiteX12" fmla="*/ 37440 w 43256"/>
              <a:gd name="connsiteY12" fmla="*/ 30063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22492 w 43256"/>
              <a:gd name="connsiteY4" fmla="*/ 3291 h 43219"/>
              <a:gd name="connsiteX5" fmla="*/ 25785 w 43256"/>
              <a:gd name="connsiteY5" fmla="*/ 59 h 43219"/>
              <a:gd name="connsiteX6" fmla="*/ 29869 w 43256"/>
              <a:gd name="connsiteY6" fmla="*/ 2340 h 43219"/>
              <a:gd name="connsiteX7" fmla="*/ 35499 w 43256"/>
              <a:gd name="connsiteY7" fmla="*/ 549 h 43219"/>
              <a:gd name="connsiteX8" fmla="*/ 38354 w 43256"/>
              <a:gd name="connsiteY8" fmla="*/ 5435 h 43219"/>
              <a:gd name="connsiteX9" fmla="*/ 42018 w 43256"/>
              <a:gd name="connsiteY9" fmla="*/ 10177 h 43219"/>
              <a:gd name="connsiteX10" fmla="*/ 41854 w 43256"/>
              <a:gd name="connsiteY10" fmla="*/ 15319 h 43219"/>
              <a:gd name="connsiteX11" fmla="*/ 43052 w 43256"/>
              <a:gd name="connsiteY11" fmla="*/ 23181 h 43219"/>
              <a:gd name="connsiteX12" fmla="*/ 37440 w 43256"/>
              <a:gd name="connsiteY12" fmla="*/ 30063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18164 w 43256"/>
              <a:gd name="connsiteY4" fmla="*/ 4718 h 43219"/>
              <a:gd name="connsiteX5" fmla="*/ 22492 w 43256"/>
              <a:gd name="connsiteY5" fmla="*/ 3291 h 43219"/>
              <a:gd name="connsiteX6" fmla="*/ 25785 w 43256"/>
              <a:gd name="connsiteY6" fmla="*/ 59 h 43219"/>
              <a:gd name="connsiteX7" fmla="*/ 29869 w 43256"/>
              <a:gd name="connsiteY7" fmla="*/ 2340 h 43219"/>
              <a:gd name="connsiteX8" fmla="*/ 35499 w 43256"/>
              <a:gd name="connsiteY8" fmla="*/ 549 h 43219"/>
              <a:gd name="connsiteX9" fmla="*/ 38354 w 43256"/>
              <a:gd name="connsiteY9" fmla="*/ 5435 h 43219"/>
              <a:gd name="connsiteX10" fmla="*/ 42018 w 43256"/>
              <a:gd name="connsiteY10" fmla="*/ 10177 h 43219"/>
              <a:gd name="connsiteX11" fmla="*/ 41854 w 43256"/>
              <a:gd name="connsiteY11" fmla="*/ 15319 h 43219"/>
              <a:gd name="connsiteX12" fmla="*/ 43052 w 43256"/>
              <a:gd name="connsiteY12" fmla="*/ 23181 h 43219"/>
              <a:gd name="connsiteX13" fmla="*/ 37440 w 43256"/>
              <a:gd name="connsiteY13" fmla="*/ 30063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18164 w 43256"/>
              <a:gd name="connsiteY4" fmla="*/ 4718 h 43219"/>
              <a:gd name="connsiteX5" fmla="*/ 22492 w 43256"/>
              <a:gd name="connsiteY5" fmla="*/ 3291 h 43219"/>
              <a:gd name="connsiteX6" fmla="*/ 25785 w 43256"/>
              <a:gd name="connsiteY6" fmla="*/ 59 h 43219"/>
              <a:gd name="connsiteX7" fmla="*/ 29869 w 43256"/>
              <a:gd name="connsiteY7" fmla="*/ 2340 h 43219"/>
              <a:gd name="connsiteX8" fmla="*/ 35499 w 43256"/>
              <a:gd name="connsiteY8" fmla="*/ 549 h 43219"/>
              <a:gd name="connsiteX9" fmla="*/ 38354 w 43256"/>
              <a:gd name="connsiteY9" fmla="*/ 5435 h 43219"/>
              <a:gd name="connsiteX10" fmla="*/ 42018 w 43256"/>
              <a:gd name="connsiteY10" fmla="*/ 10177 h 43219"/>
              <a:gd name="connsiteX11" fmla="*/ 41854 w 43256"/>
              <a:gd name="connsiteY11" fmla="*/ 15319 h 43219"/>
              <a:gd name="connsiteX12" fmla="*/ 43052 w 43256"/>
              <a:gd name="connsiteY12" fmla="*/ 23181 h 43219"/>
              <a:gd name="connsiteX13" fmla="*/ 37440 w 43256"/>
              <a:gd name="connsiteY13" fmla="*/ 30063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18164 w 43256"/>
              <a:gd name="connsiteY4" fmla="*/ 4718 h 43219"/>
              <a:gd name="connsiteX5" fmla="*/ 22492 w 43256"/>
              <a:gd name="connsiteY5" fmla="*/ 3291 h 43219"/>
              <a:gd name="connsiteX6" fmla="*/ 25785 w 43256"/>
              <a:gd name="connsiteY6" fmla="*/ 59 h 43219"/>
              <a:gd name="connsiteX7" fmla="*/ 29869 w 43256"/>
              <a:gd name="connsiteY7" fmla="*/ 2340 h 43219"/>
              <a:gd name="connsiteX8" fmla="*/ 35499 w 43256"/>
              <a:gd name="connsiteY8" fmla="*/ 549 h 43219"/>
              <a:gd name="connsiteX9" fmla="*/ 38354 w 43256"/>
              <a:gd name="connsiteY9" fmla="*/ 5435 h 43219"/>
              <a:gd name="connsiteX10" fmla="*/ 42018 w 43256"/>
              <a:gd name="connsiteY10" fmla="*/ 10177 h 43219"/>
              <a:gd name="connsiteX11" fmla="*/ 41854 w 43256"/>
              <a:gd name="connsiteY11" fmla="*/ 15319 h 43219"/>
              <a:gd name="connsiteX12" fmla="*/ 43052 w 43256"/>
              <a:gd name="connsiteY12" fmla="*/ 23181 h 43219"/>
              <a:gd name="connsiteX13" fmla="*/ 37440 w 43256"/>
              <a:gd name="connsiteY13" fmla="*/ 30063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1 h 43211"/>
              <a:gd name="connsiteX1" fmla="*/ 5659 w 43256"/>
              <a:gd name="connsiteY1" fmla="*/ 6758 h 43211"/>
              <a:gd name="connsiteX2" fmla="*/ 9571 w 43256"/>
              <a:gd name="connsiteY2" fmla="*/ 6728 h 43211"/>
              <a:gd name="connsiteX3" fmla="*/ 14041 w 43256"/>
              <a:gd name="connsiteY3" fmla="*/ 5053 h 43211"/>
              <a:gd name="connsiteX4" fmla="*/ 18164 w 43256"/>
              <a:gd name="connsiteY4" fmla="*/ 4710 h 43211"/>
              <a:gd name="connsiteX5" fmla="*/ 22492 w 43256"/>
              <a:gd name="connsiteY5" fmla="*/ 3283 h 43211"/>
              <a:gd name="connsiteX6" fmla="*/ 25903 w 43256"/>
              <a:gd name="connsiteY6" fmla="*/ 3414 h 43211"/>
              <a:gd name="connsiteX7" fmla="*/ 29869 w 43256"/>
              <a:gd name="connsiteY7" fmla="*/ 2332 h 43211"/>
              <a:gd name="connsiteX8" fmla="*/ 35499 w 43256"/>
              <a:gd name="connsiteY8" fmla="*/ 541 h 43211"/>
              <a:gd name="connsiteX9" fmla="*/ 38354 w 43256"/>
              <a:gd name="connsiteY9" fmla="*/ 5427 h 43211"/>
              <a:gd name="connsiteX10" fmla="*/ 42018 w 43256"/>
              <a:gd name="connsiteY10" fmla="*/ 10169 h 43211"/>
              <a:gd name="connsiteX11" fmla="*/ 41854 w 43256"/>
              <a:gd name="connsiteY11" fmla="*/ 15311 h 43211"/>
              <a:gd name="connsiteX12" fmla="*/ 43052 w 43256"/>
              <a:gd name="connsiteY12" fmla="*/ 23173 h 43211"/>
              <a:gd name="connsiteX13" fmla="*/ 37440 w 43256"/>
              <a:gd name="connsiteY13" fmla="*/ 30055 h 43211"/>
              <a:gd name="connsiteX14" fmla="*/ 35431 w 43256"/>
              <a:gd name="connsiteY14" fmla="*/ 35952 h 43211"/>
              <a:gd name="connsiteX15" fmla="*/ 28591 w 43256"/>
              <a:gd name="connsiteY15" fmla="*/ 36666 h 43211"/>
              <a:gd name="connsiteX16" fmla="*/ 23703 w 43256"/>
              <a:gd name="connsiteY16" fmla="*/ 42957 h 43211"/>
              <a:gd name="connsiteX17" fmla="*/ 16516 w 43256"/>
              <a:gd name="connsiteY17" fmla="*/ 39117 h 43211"/>
              <a:gd name="connsiteX18" fmla="*/ 5840 w 43256"/>
              <a:gd name="connsiteY18" fmla="*/ 35323 h 43211"/>
              <a:gd name="connsiteX19" fmla="*/ 1146 w 43256"/>
              <a:gd name="connsiteY19" fmla="*/ 31101 h 43211"/>
              <a:gd name="connsiteX20" fmla="*/ 2149 w 43256"/>
              <a:gd name="connsiteY20" fmla="*/ 25402 h 43211"/>
              <a:gd name="connsiteX21" fmla="*/ 31 w 43256"/>
              <a:gd name="connsiteY21" fmla="*/ 19555 h 43211"/>
              <a:gd name="connsiteX22" fmla="*/ 3899 w 43256"/>
              <a:gd name="connsiteY22" fmla="*/ 14358 h 43211"/>
              <a:gd name="connsiteX23" fmla="*/ 3936 w 43256"/>
              <a:gd name="connsiteY23" fmla="*/ 14221 h 43211"/>
              <a:gd name="connsiteX0" fmla="*/ 4729 w 43256"/>
              <a:gd name="connsiteY0" fmla="*/ 26028 h 43211"/>
              <a:gd name="connsiteX1" fmla="*/ 2196 w 43256"/>
              <a:gd name="connsiteY1" fmla="*/ 25231 h 43211"/>
              <a:gd name="connsiteX2" fmla="*/ 6964 w 43256"/>
              <a:gd name="connsiteY2" fmla="*/ 34750 h 43211"/>
              <a:gd name="connsiteX3" fmla="*/ 5856 w 43256"/>
              <a:gd name="connsiteY3" fmla="*/ 35131 h 43211"/>
              <a:gd name="connsiteX4" fmla="*/ 16514 w 43256"/>
              <a:gd name="connsiteY4" fmla="*/ 38941 h 43211"/>
              <a:gd name="connsiteX5" fmla="*/ 15846 w 43256"/>
              <a:gd name="connsiteY5" fmla="*/ 37201 h 43211"/>
              <a:gd name="connsiteX6" fmla="*/ 28863 w 43256"/>
              <a:gd name="connsiteY6" fmla="*/ 34602 h 43211"/>
              <a:gd name="connsiteX7" fmla="*/ 28596 w 43256"/>
              <a:gd name="connsiteY7" fmla="*/ 36511 h 43211"/>
              <a:gd name="connsiteX8" fmla="*/ 34165 w 43256"/>
              <a:gd name="connsiteY8" fmla="*/ 22805 h 43211"/>
              <a:gd name="connsiteX9" fmla="*/ 37416 w 43256"/>
              <a:gd name="connsiteY9" fmla="*/ 29941 h 43211"/>
              <a:gd name="connsiteX10" fmla="*/ 41834 w 43256"/>
              <a:gd name="connsiteY10" fmla="*/ 15205 h 43211"/>
              <a:gd name="connsiteX11" fmla="*/ 40386 w 43256"/>
              <a:gd name="connsiteY11" fmla="*/ 17881 h 43211"/>
              <a:gd name="connsiteX12" fmla="*/ 38360 w 43256"/>
              <a:gd name="connsiteY12" fmla="*/ 5277 h 43211"/>
              <a:gd name="connsiteX13" fmla="*/ 38436 w 43256"/>
              <a:gd name="connsiteY13" fmla="*/ 6541 h 43211"/>
              <a:gd name="connsiteX14" fmla="*/ 29114 w 43256"/>
              <a:gd name="connsiteY14" fmla="*/ 3803 h 43211"/>
              <a:gd name="connsiteX15" fmla="*/ 29856 w 43256"/>
              <a:gd name="connsiteY15" fmla="*/ 2191 h 43211"/>
              <a:gd name="connsiteX16" fmla="*/ 22177 w 43256"/>
              <a:gd name="connsiteY16" fmla="*/ 4571 h 43211"/>
              <a:gd name="connsiteX17" fmla="*/ 22536 w 43256"/>
              <a:gd name="connsiteY17" fmla="*/ 3181 h 43211"/>
              <a:gd name="connsiteX18" fmla="*/ 14036 w 43256"/>
              <a:gd name="connsiteY18" fmla="*/ 5043 h 43211"/>
              <a:gd name="connsiteX19" fmla="*/ 15336 w 43256"/>
              <a:gd name="connsiteY19" fmla="*/ 6391 h 43211"/>
              <a:gd name="connsiteX20" fmla="*/ 4163 w 43256"/>
              <a:gd name="connsiteY20" fmla="*/ 15640 h 43211"/>
              <a:gd name="connsiteX21" fmla="*/ 3936 w 43256"/>
              <a:gd name="connsiteY21" fmla="*/ 14221 h 43211"/>
              <a:gd name="connsiteX0" fmla="*/ 3936 w 43256"/>
              <a:gd name="connsiteY0" fmla="*/ 14221 h 43211"/>
              <a:gd name="connsiteX1" fmla="*/ 5659 w 43256"/>
              <a:gd name="connsiteY1" fmla="*/ 6758 h 43211"/>
              <a:gd name="connsiteX2" fmla="*/ 9571 w 43256"/>
              <a:gd name="connsiteY2" fmla="*/ 6728 h 43211"/>
              <a:gd name="connsiteX3" fmla="*/ 14041 w 43256"/>
              <a:gd name="connsiteY3" fmla="*/ 5053 h 43211"/>
              <a:gd name="connsiteX4" fmla="*/ 18164 w 43256"/>
              <a:gd name="connsiteY4" fmla="*/ 4710 h 43211"/>
              <a:gd name="connsiteX5" fmla="*/ 22492 w 43256"/>
              <a:gd name="connsiteY5" fmla="*/ 3283 h 43211"/>
              <a:gd name="connsiteX6" fmla="*/ 25903 w 43256"/>
              <a:gd name="connsiteY6" fmla="*/ 3414 h 43211"/>
              <a:gd name="connsiteX7" fmla="*/ 29869 w 43256"/>
              <a:gd name="connsiteY7" fmla="*/ 2332 h 43211"/>
              <a:gd name="connsiteX8" fmla="*/ 35499 w 43256"/>
              <a:gd name="connsiteY8" fmla="*/ 541 h 43211"/>
              <a:gd name="connsiteX9" fmla="*/ 38354 w 43256"/>
              <a:gd name="connsiteY9" fmla="*/ 5427 h 43211"/>
              <a:gd name="connsiteX10" fmla="*/ 42018 w 43256"/>
              <a:gd name="connsiteY10" fmla="*/ 10169 h 43211"/>
              <a:gd name="connsiteX11" fmla="*/ 41854 w 43256"/>
              <a:gd name="connsiteY11" fmla="*/ 15311 h 43211"/>
              <a:gd name="connsiteX12" fmla="*/ 43052 w 43256"/>
              <a:gd name="connsiteY12" fmla="*/ 23173 h 43211"/>
              <a:gd name="connsiteX13" fmla="*/ 37440 w 43256"/>
              <a:gd name="connsiteY13" fmla="*/ 30055 h 43211"/>
              <a:gd name="connsiteX14" fmla="*/ 35431 w 43256"/>
              <a:gd name="connsiteY14" fmla="*/ 35952 h 43211"/>
              <a:gd name="connsiteX15" fmla="*/ 28591 w 43256"/>
              <a:gd name="connsiteY15" fmla="*/ 36666 h 43211"/>
              <a:gd name="connsiteX16" fmla="*/ 23703 w 43256"/>
              <a:gd name="connsiteY16" fmla="*/ 42957 h 43211"/>
              <a:gd name="connsiteX17" fmla="*/ 16516 w 43256"/>
              <a:gd name="connsiteY17" fmla="*/ 39117 h 43211"/>
              <a:gd name="connsiteX18" fmla="*/ 5840 w 43256"/>
              <a:gd name="connsiteY18" fmla="*/ 35323 h 43211"/>
              <a:gd name="connsiteX19" fmla="*/ 1146 w 43256"/>
              <a:gd name="connsiteY19" fmla="*/ 31101 h 43211"/>
              <a:gd name="connsiteX20" fmla="*/ 2149 w 43256"/>
              <a:gd name="connsiteY20" fmla="*/ 25402 h 43211"/>
              <a:gd name="connsiteX21" fmla="*/ 31 w 43256"/>
              <a:gd name="connsiteY21" fmla="*/ 19555 h 43211"/>
              <a:gd name="connsiteX22" fmla="*/ 3899 w 43256"/>
              <a:gd name="connsiteY22" fmla="*/ 14358 h 43211"/>
              <a:gd name="connsiteX23" fmla="*/ 3936 w 43256"/>
              <a:gd name="connsiteY23" fmla="*/ 14221 h 43211"/>
              <a:gd name="connsiteX0" fmla="*/ 4729 w 43256"/>
              <a:gd name="connsiteY0" fmla="*/ 26028 h 43211"/>
              <a:gd name="connsiteX1" fmla="*/ 2196 w 43256"/>
              <a:gd name="connsiteY1" fmla="*/ 25231 h 43211"/>
              <a:gd name="connsiteX2" fmla="*/ 6964 w 43256"/>
              <a:gd name="connsiteY2" fmla="*/ 34750 h 43211"/>
              <a:gd name="connsiteX3" fmla="*/ 5856 w 43256"/>
              <a:gd name="connsiteY3" fmla="*/ 35131 h 43211"/>
              <a:gd name="connsiteX4" fmla="*/ 16514 w 43256"/>
              <a:gd name="connsiteY4" fmla="*/ 38941 h 43211"/>
              <a:gd name="connsiteX5" fmla="*/ 15846 w 43256"/>
              <a:gd name="connsiteY5" fmla="*/ 37201 h 43211"/>
              <a:gd name="connsiteX6" fmla="*/ 28863 w 43256"/>
              <a:gd name="connsiteY6" fmla="*/ 34602 h 43211"/>
              <a:gd name="connsiteX7" fmla="*/ 28596 w 43256"/>
              <a:gd name="connsiteY7" fmla="*/ 36511 h 43211"/>
              <a:gd name="connsiteX8" fmla="*/ 34165 w 43256"/>
              <a:gd name="connsiteY8" fmla="*/ 22805 h 43211"/>
              <a:gd name="connsiteX9" fmla="*/ 37416 w 43256"/>
              <a:gd name="connsiteY9" fmla="*/ 29941 h 43211"/>
              <a:gd name="connsiteX10" fmla="*/ 41834 w 43256"/>
              <a:gd name="connsiteY10" fmla="*/ 15205 h 43211"/>
              <a:gd name="connsiteX11" fmla="*/ 40386 w 43256"/>
              <a:gd name="connsiteY11" fmla="*/ 17881 h 43211"/>
              <a:gd name="connsiteX12" fmla="*/ 38360 w 43256"/>
              <a:gd name="connsiteY12" fmla="*/ 5277 h 43211"/>
              <a:gd name="connsiteX13" fmla="*/ 38436 w 43256"/>
              <a:gd name="connsiteY13" fmla="*/ 6541 h 43211"/>
              <a:gd name="connsiteX14" fmla="*/ 29114 w 43256"/>
              <a:gd name="connsiteY14" fmla="*/ 3803 h 43211"/>
              <a:gd name="connsiteX15" fmla="*/ 29856 w 43256"/>
              <a:gd name="connsiteY15" fmla="*/ 2191 h 43211"/>
              <a:gd name="connsiteX16" fmla="*/ 22177 w 43256"/>
              <a:gd name="connsiteY16" fmla="*/ 4571 h 43211"/>
              <a:gd name="connsiteX17" fmla="*/ 22536 w 43256"/>
              <a:gd name="connsiteY17" fmla="*/ 3181 h 43211"/>
              <a:gd name="connsiteX18" fmla="*/ 14036 w 43256"/>
              <a:gd name="connsiteY18" fmla="*/ 5043 h 43211"/>
              <a:gd name="connsiteX19" fmla="*/ 15336 w 43256"/>
              <a:gd name="connsiteY19" fmla="*/ 6391 h 43211"/>
              <a:gd name="connsiteX20" fmla="*/ 4163 w 43256"/>
              <a:gd name="connsiteY20" fmla="*/ 15640 h 43211"/>
              <a:gd name="connsiteX21" fmla="*/ 3936 w 43256"/>
              <a:gd name="connsiteY21" fmla="*/ 14221 h 43211"/>
              <a:gd name="connsiteX0" fmla="*/ 3936 w 43256"/>
              <a:gd name="connsiteY0" fmla="*/ 14298 h 43288"/>
              <a:gd name="connsiteX1" fmla="*/ 5659 w 43256"/>
              <a:gd name="connsiteY1" fmla="*/ 6835 h 43288"/>
              <a:gd name="connsiteX2" fmla="*/ 9571 w 43256"/>
              <a:gd name="connsiteY2" fmla="*/ 6805 h 43288"/>
              <a:gd name="connsiteX3" fmla="*/ 14041 w 43256"/>
              <a:gd name="connsiteY3" fmla="*/ 5130 h 43288"/>
              <a:gd name="connsiteX4" fmla="*/ 18164 w 43256"/>
              <a:gd name="connsiteY4" fmla="*/ 4787 h 43288"/>
              <a:gd name="connsiteX5" fmla="*/ 22492 w 43256"/>
              <a:gd name="connsiteY5" fmla="*/ 3360 h 43288"/>
              <a:gd name="connsiteX6" fmla="*/ 25197 w 43256"/>
              <a:gd name="connsiteY6" fmla="*/ 1473 h 43288"/>
              <a:gd name="connsiteX7" fmla="*/ 29869 w 43256"/>
              <a:gd name="connsiteY7" fmla="*/ 2409 h 43288"/>
              <a:gd name="connsiteX8" fmla="*/ 35499 w 43256"/>
              <a:gd name="connsiteY8" fmla="*/ 618 h 43288"/>
              <a:gd name="connsiteX9" fmla="*/ 38354 w 43256"/>
              <a:gd name="connsiteY9" fmla="*/ 5504 h 43288"/>
              <a:gd name="connsiteX10" fmla="*/ 42018 w 43256"/>
              <a:gd name="connsiteY10" fmla="*/ 10246 h 43288"/>
              <a:gd name="connsiteX11" fmla="*/ 41854 w 43256"/>
              <a:gd name="connsiteY11" fmla="*/ 15388 h 43288"/>
              <a:gd name="connsiteX12" fmla="*/ 43052 w 43256"/>
              <a:gd name="connsiteY12" fmla="*/ 23250 h 43288"/>
              <a:gd name="connsiteX13" fmla="*/ 37440 w 43256"/>
              <a:gd name="connsiteY13" fmla="*/ 30132 h 43288"/>
              <a:gd name="connsiteX14" fmla="*/ 35431 w 43256"/>
              <a:gd name="connsiteY14" fmla="*/ 36029 h 43288"/>
              <a:gd name="connsiteX15" fmla="*/ 28591 w 43256"/>
              <a:gd name="connsiteY15" fmla="*/ 36743 h 43288"/>
              <a:gd name="connsiteX16" fmla="*/ 23703 w 43256"/>
              <a:gd name="connsiteY16" fmla="*/ 43034 h 43288"/>
              <a:gd name="connsiteX17" fmla="*/ 16516 w 43256"/>
              <a:gd name="connsiteY17" fmla="*/ 39194 h 43288"/>
              <a:gd name="connsiteX18" fmla="*/ 5840 w 43256"/>
              <a:gd name="connsiteY18" fmla="*/ 35400 h 43288"/>
              <a:gd name="connsiteX19" fmla="*/ 1146 w 43256"/>
              <a:gd name="connsiteY19" fmla="*/ 31178 h 43288"/>
              <a:gd name="connsiteX20" fmla="*/ 2149 w 43256"/>
              <a:gd name="connsiteY20" fmla="*/ 25479 h 43288"/>
              <a:gd name="connsiteX21" fmla="*/ 31 w 43256"/>
              <a:gd name="connsiteY21" fmla="*/ 19632 h 43288"/>
              <a:gd name="connsiteX22" fmla="*/ 3899 w 43256"/>
              <a:gd name="connsiteY22" fmla="*/ 14435 h 43288"/>
              <a:gd name="connsiteX23" fmla="*/ 3936 w 43256"/>
              <a:gd name="connsiteY23" fmla="*/ 14298 h 43288"/>
              <a:gd name="connsiteX0" fmla="*/ 4729 w 43256"/>
              <a:gd name="connsiteY0" fmla="*/ 26105 h 43288"/>
              <a:gd name="connsiteX1" fmla="*/ 2196 w 43256"/>
              <a:gd name="connsiteY1" fmla="*/ 25308 h 43288"/>
              <a:gd name="connsiteX2" fmla="*/ 6964 w 43256"/>
              <a:gd name="connsiteY2" fmla="*/ 34827 h 43288"/>
              <a:gd name="connsiteX3" fmla="*/ 5856 w 43256"/>
              <a:gd name="connsiteY3" fmla="*/ 35208 h 43288"/>
              <a:gd name="connsiteX4" fmla="*/ 16514 w 43256"/>
              <a:gd name="connsiteY4" fmla="*/ 39018 h 43288"/>
              <a:gd name="connsiteX5" fmla="*/ 15846 w 43256"/>
              <a:gd name="connsiteY5" fmla="*/ 37278 h 43288"/>
              <a:gd name="connsiteX6" fmla="*/ 28863 w 43256"/>
              <a:gd name="connsiteY6" fmla="*/ 34679 h 43288"/>
              <a:gd name="connsiteX7" fmla="*/ 28596 w 43256"/>
              <a:gd name="connsiteY7" fmla="*/ 36588 h 43288"/>
              <a:gd name="connsiteX8" fmla="*/ 34165 w 43256"/>
              <a:gd name="connsiteY8" fmla="*/ 22882 h 43288"/>
              <a:gd name="connsiteX9" fmla="*/ 37416 w 43256"/>
              <a:gd name="connsiteY9" fmla="*/ 30018 h 43288"/>
              <a:gd name="connsiteX10" fmla="*/ 41834 w 43256"/>
              <a:gd name="connsiteY10" fmla="*/ 15282 h 43288"/>
              <a:gd name="connsiteX11" fmla="*/ 40386 w 43256"/>
              <a:gd name="connsiteY11" fmla="*/ 17958 h 43288"/>
              <a:gd name="connsiteX12" fmla="*/ 38360 w 43256"/>
              <a:gd name="connsiteY12" fmla="*/ 5354 h 43288"/>
              <a:gd name="connsiteX13" fmla="*/ 38436 w 43256"/>
              <a:gd name="connsiteY13" fmla="*/ 6618 h 43288"/>
              <a:gd name="connsiteX14" fmla="*/ 29114 w 43256"/>
              <a:gd name="connsiteY14" fmla="*/ 3880 h 43288"/>
              <a:gd name="connsiteX15" fmla="*/ 29856 w 43256"/>
              <a:gd name="connsiteY15" fmla="*/ 2268 h 43288"/>
              <a:gd name="connsiteX16" fmla="*/ 22177 w 43256"/>
              <a:gd name="connsiteY16" fmla="*/ 4648 h 43288"/>
              <a:gd name="connsiteX17" fmla="*/ 22536 w 43256"/>
              <a:gd name="connsiteY17" fmla="*/ 3258 h 43288"/>
              <a:gd name="connsiteX18" fmla="*/ 14036 w 43256"/>
              <a:gd name="connsiteY18" fmla="*/ 5120 h 43288"/>
              <a:gd name="connsiteX19" fmla="*/ 15336 w 43256"/>
              <a:gd name="connsiteY19" fmla="*/ 6468 h 43288"/>
              <a:gd name="connsiteX20" fmla="*/ 4163 w 43256"/>
              <a:gd name="connsiteY20" fmla="*/ 15717 h 43288"/>
              <a:gd name="connsiteX21" fmla="*/ 3936 w 43256"/>
              <a:gd name="connsiteY21" fmla="*/ 14298 h 43288"/>
              <a:gd name="connsiteX0" fmla="*/ 3936 w 43256"/>
              <a:gd name="connsiteY0" fmla="*/ 14298 h 40702"/>
              <a:gd name="connsiteX1" fmla="*/ 5659 w 43256"/>
              <a:gd name="connsiteY1" fmla="*/ 6835 h 40702"/>
              <a:gd name="connsiteX2" fmla="*/ 9571 w 43256"/>
              <a:gd name="connsiteY2" fmla="*/ 6805 h 40702"/>
              <a:gd name="connsiteX3" fmla="*/ 14041 w 43256"/>
              <a:gd name="connsiteY3" fmla="*/ 5130 h 40702"/>
              <a:gd name="connsiteX4" fmla="*/ 18164 w 43256"/>
              <a:gd name="connsiteY4" fmla="*/ 4787 h 40702"/>
              <a:gd name="connsiteX5" fmla="*/ 22492 w 43256"/>
              <a:gd name="connsiteY5" fmla="*/ 3360 h 40702"/>
              <a:gd name="connsiteX6" fmla="*/ 25197 w 43256"/>
              <a:gd name="connsiteY6" fmla="*/ 1473 h 40702"/>
              <a:gd name="connsiteX7" fmla="*/ 29869 w 43256"/>
              <a:gd name="connsiteY7" fmla="*/ 2409 h 40702"/>
              <a:gd name="connsiteX8" fmla="*/ 35499 w 43256"/>
              <a:gd name="connsiteY8" fmla="*/ 618 h 40702"/>
              <a:gd name="connsiteX9" fmla="*/ 38354 w 43256"/>
              <a:gd name="connsiteY9" fmla="*/ 5504 h 40702"/>
              <a:gd name="connsiteX10" fmla="*/ 42018 w 43256"/>
              <a:gd name="connsiteY10" fmla="*/ 10246 h 40702"/>
              <a:gd name="connsiteX11" fmla="*/ 41854 w 43256"/>
              <a:gd name="connsiteY11" fmla="*/ 15388 h 40702"/>
              <a:gd name="connsiteX12" fmla="*/ 43052 w 43256"/>
              <a:gd name="connsiteY12" fmla="*/ 23250 h 40702"/>
              <a:gd name="connsiteX13" fmla="*/ 37440 w 43256"/>
              <a:gd name="connsiteY13" fmla="*/ 30132 h 40702"/>
              <a:gd name="connsiteX14" fmla="*/ 35431 w 43256"/>
              <a:gd name="connsiteY14" fmla="*/ 36029 h 40702"/>
              <a:gd name="connsiteX15" fmla="*/ 28591 w 43256"/>
              <a:gd name="connsiteY15" fmla="*/ 36743 h 40702"/>
              <a:gd name="connsiteX16" fmla="*/ 23703 w 43256"/>
              <a:gd name="connsiteY16" fmla="*/ 37989 h 40702"/>
              <a:gd name="connsiteX17" fmla="*/ 16516 w 43256"/>
              <a:gd name="connsiteY17" fmla="*/ 39194 h 40702"/>
              <a:gd name="connsiteX18" fmla="*/ 5840 w 43256"/>
              <a:gd name="connsiteY18" fmla="*/ 35400 h 40702"/>
              <a:gd name="connsiteX19" fmla="*/ 1146 w 43256"/>
              <a:gd name="connsiteY19" fmla="*/ 31178 h 40702"/>
              <a:gd name="connsiteX20" fmla="*/ 2149 w 43256"/>
              <a:gd name="connsiteY20" fmla="*/ 25479 h 40702"/>
              <a:gd name="connsiteX21" fmla="*/ 31 w 43256"/>
              <a:gd name="connsiteY21" fmla="*/ 19632 h 40702"/>
              <a:gd name="connsiteX22" fmla="*/ 3899 w 43256"/>
              <a:gd name="connsiteY22" fmla="*/ 14435 h 40702"/>
              <a:gd name="connsiteX23" fmla="*/ 3936 w 43256"/>
              <a:gd name="connsiteY23" fmla="*/ 14298 h 40702"/>
              <a:gd name="connsiteX0" fmla="*/ 4729 w 43256"/>
              <a:gd name="connsiteY0" fmla="*/ 26105 h 40702"/>
              <a:gd name="connsiteX1" fmla="*/ 2196 w 43256"/>
              <a:gd name="connsiteY1" fmla="*/ 25308 h 40702"/>
              <a:gd name="connsiteX2" fmla="*/ 6964 w 43256"/>
              <a:gd name="connsiteY2" fmla="*/ 34827 h 40702"/>
              <a:gd name="connsiteX3" fmla="*/ 5856 w 43256"/>
              <a:gd name="connsiteY3" fmla="*/ 35208 h 40702"/>
              <a:gd name="connsiteX4" fmla="*/ 16514 w 43256"/>
              <a:gd name="connsiteY4" fmla="*/ 39018 h 40702"/>
              <a:gd name="connsiteX5" fmla="*/ 15846 w 43256"/>
              <a:gd name="connsiteY5" fmla="*/ 37278 h 40702"/>
              <a:gd name="connsiteX6" fmla="*/ 28863 w 43256"/>
              <a:gd name="connsiteY6" fmla="*/ 34679 h 40702"/>
              <a:gd name="connsiteX7" fmla="*/ 28596 w 43256"/>
              <a:gd name="connsiteY7" fmla="*/ 36588 h 40702"/>
              <a:gd name="connsiteX8" fmla="*/ 34165 w 43256"/>
              <a:gd name="connsiteY8" fmla="*/ 22882 h 40702"/>
              <a:gd name="connsiteX9" fmla="*/ 37416 w 43256"/>
              <a:gd name="connsiteY9" fmla="*/ 30018 h 40702"/>
              <a:gd name="connsiteX10" fmla="*/ 41834 w 43256"/>
              <a:gd name="connsiteY10" fmla="*/ 15282 h 40702"/>
              <a:gd name="connsiteX11" fmla="*/ 40386 w 43256"/>
              <a:gd name="connsiteY11" fmla="*/ 17958 h 40702"/>
              <a:gd name="connsiteX12" fmla="*/ 38360 w 43256"/>
              <a:gd name="connsiteY12" fmla="*/ 5354 h 40702"/>
              <a:gd name="connsiteX13" fmla="*/ 38436 w 43256"/>
              <a:gd name="connsiteY13" fmla="*/ 6618 h 40702"/>
              <a:gd name="connsiteX14" fmla="*/ 29114 w 43256"/>
              <a:gd name="connsiteY14" fmla="*/ 3880 h 40702"/>
              <a:gd name="connsiteX15" fmla="*/ 29856 w 43256"/>
              <a:gd name="connsiteY15" fmla="*/ 2268 h 40702"/>
              <a:gd name="connsiteX16" fmla="*/ 22177 w 43256"/>
              <a:gd name="connsiteY16" fmla="*/ 4648 h 40702"/>
              <a:gd name="connsiteX17" fmla="*/ 22536 w 43256"/>
              <a:gd name="connsiteY17" fmla="*/ 3258 h 40702"/>
              <a:gd name="connsiteX18" fmla="*/ 14036 w 43256"/>
              <a:gd name="connsiteY18" fmla="*/ 5120 h 40702"/>
              <a:gd name="connsiteX19" fmla="*/ 15336 w 43256"/>
              <a:gd name="connsiteY19" fmla="*/ 6468 h 40702"/>
              <a:gd name="connsiteX20" fmla="*/ 4163 w 43256"/>
              <a:gd name="connsiteY20" fmla="*/ 15717 h 40702"/>
              <a:gd name="connsiteX21" fmla="*/ 3936 w 43256"/>
              <a:gd name="connsiteY21" fmla="*/ 14298 h 40702"/>
              <a:gd name="connsiteX0" fmla="*/ 3936 w 43256"/>
              <a:gd name="connsiteY0" fmla="*/ 14298 h 40702"/>
              <a:gd name="connsiteX1" fmla="*/ 5659 w 43256"/>
              <a:gd name="connsiteY1" fmla="*/ 6835 h 40702"/>
              <a:gd name="connsiteX2" fmla="*/ 9571 w 43256"/>
              <a:gd name="connsiteY2" fmla="*/ 6805 h 40702"/>
              <a:gd name="connsiteX3" fmla="*/ 14041 w 43256"/>
              <a:gd name="connsiteY3" fmla="*/ 5130 h 40702"/>
              <a:gd name="connsiteX4" fmla="*/ 18164 w 43256"/>
              <a:gd name="connsiteY4" fmla="*/ 4787 h 40702"/>
              <a:gd name="connsiteX5" fmla="*/ 22492 w 43256"/>
              <a:gd name="connsiteY5" fmla="*/ 3360 h 40702"/>
              <a:gd name="connsiteX6" fmla="*/ 25197 w 43256"/>
              <a:gd name="connsiteY6" fmla="*/ 1473 h 40702"/>
              <a:gd name="connsiteX7" fmla="*/ 29869 w 43256"/>
              <a:gd name="connsiteY7" fmla="*/ 2409 h 40702"/>
              <a:gd name="connsiteX8" fmla="*/ 35499 w 43256"/>
              <a:gd name="connsiteY8" fmla="*/ 618 h 40702"/>
              <a:gd name="connsiteX9" fmla="*/ 38354 w 43256"/>
              <a:gd name="connsiteY9" fmla="*/ 5504 h 40702"/>
              <a:gd name="connsiteX10" fmla="*/ 42018 w 43256"/>
              <a:gd name="connsiteY10" fmla="*/ 10246 h 40702"/>
              <a:gd name="connsiteX11" fmla="*/ 41854 w 43256"/>
              <a:gd name="connsiteY11" fmla="*/ 15388 h 40702"/>
              <a:gd name="connsiteX12" fmla="*/ 43052 w 43256"/>
              <a:gd name="connsiteY12" fmla="*/ 23250 h 40702"/>
              <a:gd name="connsiteX13" fmla="*/ 37440 w 43256"/>
              <a:gd name="connsiteY13" fmla="*/ 30132 h 40702"/>
              <a:gd name="connsiteX14" fmla="*/ 35431 w 43256"/>
              <a:gd name="connsiteY14" fmla="*/ 36029 h 40702"/>
              <a:gd name="connsiteX15" fmla="*/ 28591 w 43256"/>
              <a:gd name="connsiteY15" fmla="*/ 36743 h 40702"/>
              <a:gd name="connsiteX16" fmla="*/ 23703 w 43256"/>
              <a:gd name="connsiteY16" fmla="*/ 37989 h 40702"/>
              <a:gd name="connsiteX17" fmla="*/ 16516 w 43256"/>
              <a:gd name="connsiteY17" fmla="*/ 39194 h 40702"/>
              <a:gd name="connsiteX18" fmla="*/ 5840 w 43256"/>
              <a:gd name="connsiteY18" fmla="*/ 35400 h 40702"/>
              <a:gd name="connsiteX19" fmla="*/ 1146 w 43256"/>
              <a:gd name="connsiteY19" fmla="*/ 31178 h 40702"/>
              <a:gd name="connsiteX20" fmla="*/ 2149 w 43256"/>
              <a:gd name="connsiteY20" fmla="*/ 25479 h 40702"/>
              <a:gd name="connsiteX21" fmla="*/ 31 w 43256"/>
              <a:gd name="connsiteY21" fmla="*/ 19632 h 40702"/>
              <a:gd name="connsiteX22" fmla="*/ 3899 w 43256"/>
              <a:gd name="connsiteY22" fmla="*/ 14435 h 40702"/>
              <a:gd name="connsiteX23" fmla="*/ 3936 w 43256"/>
              <a:gd name="connsiteY23" fmla="*/ 14298 h 40702"/>
              <a:gd name="connsiteX0" fmla="*/ 4729 w 43256"/>
              <a:gd name="connsiteY0" fmla="*/ 26105 h 40702"/>
              <a:gd name="connsiteX1" fmla="*/ 2196 w 43256"/>
              <a:gd name="connsiteY1" fmla="*/ 25308 h 40702"/>
              <a:gd name="connsiteX2" fmla="*/ 6964 w 43256"/>
              <a:gd name="connsiteY2" fmla="*/ 34827 h 40702"/>
              <a:gd name="connsiteX3" fmla="*/ 5856 w 43256"/>
              <a:gd name="connsiteY3" fmla="*/ 35208 h 40702"/>
              <a:gd name="connsiteX4" fmla="*/ 16514 w 43256"/>
              <a:gd name="connsiteY4" fmla="*/ 39018 h 40702"/>
              <a:gd name="connsiteX5" fmla="*/ 15846 w 43256"/>
              <a:gd name="connsiteY5" fmla="*/ 37278 h 40702"/>
              <a:gd name="connsiteX6" fmla="*/ 28863 w 43256"/>
              <a:gd name="connsiteY6" fmla="*/ 34679 h 40702"/>
              <a:gd name="connsiteX7" fmla="*/ 28596 w 43256"/>
              <a:gd name="connsiteY7" fmla="*/ 36588 h 40702"/>
              <a:gd name="connsiteX8" fmla="*/ 34165 w 43256"/>
              <a:gd name="connsiteY8" fmla="*/ 22882 h 40702"/>
              <a:gd name="connsiteX9" fmla="*/ 37416 w 43256"/>
              <a:gd name="connsiteY9" fmla="*/ 30018 h 40702"/>
              <a:gd name="connsiteX10" fmla="*/ 41834 w 43256"/>
              <a:gd name="connsiteY10" fmla="*/ 15282 h 40702"/>
              <a:gd name="connsiteX11" fmla="*/ 40386 w 43256"/>
              <a:gd name="connsiteY11" fmla="*/ 17958 h 40702"/>
              <a:gd name="connsiteX12" fmla="*/ 38360 w 43256"/>
              <a:gd name="connsiteY12" fmla="*/ 5354 h 40702"/>
              <a:gd name="connsiteX13" fmla="*/ 38436 w 43256"/>
              <a:gd name="connsiteY13" fmla="*/ 6618 h 40702"/>
              <a:gd name="connsiteX14" fmla="*/ 29114 w 43256"/>
              <a:gd name="connsiteY14" fmla="*/ 3880 h 40702"/>
              <a:gd name="connsiteX15" fmla="*/ 29856 w 43256"/>
              <a:gd name="connsiteY15" fmla="*/ 2268 h 40702"/>
              <a:gd name="connsiteX16" fmla="*/ 22177 w 43256"/>
              <a:gd name="connsiteY16" fmla="*/ 4648 h 40702"/>
              <a:gd name="connsiteX17" fmla="*/ 22536 w 43256"/>
              <a:gd name="connsiteY17" fmla="*/ 3258 h 40702"/>
              <a:gd name="connsiteX18" fmla="*/ 14036 w 43256"/>
              <a:gd name="connsiteY18" fmla="*/ 5120 h 40702"/>
              <a:gd name="connsiteX19" fmla="*/ 15336 w 43256"/>
              <a:gd name="connsiteY19" fmla="*/ 6468 h 40702"/>
              <a:gd name="connsiteX20" fmla="*/ 4163 w 43256"/>
              <a:gd name="connsiteY20" fmla="*/ 15717 h 40702"/>
              <a:gd name="connsiteX21" fmla="*/ 3936 w 43256"/>
              <a:gd name="connsiteY21" fmla="*/ 14298 h 4070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5840 w 43256"/>
              <a:gd name="connsiteY18" fmla="*/ 35400 h 40912"/>
              <a:gd name="connsiteX19" fmla="*/ 1146 w 43256"/>
              <a:gd name="connsiteY19" fmla="*/ 31178 h 40912"/>
              <a:gd name="connsiteX20" fmla="*/ 2149 w 43256"/>
              <a:gd name="connsiteY20" fmla="*/ 25479 h 40912"/>
              <a:gd name="connsiteX21" fmla="*/ 31 w 43256"/>
              <a:gd name="connsiteY21" fmla="*/ 19632 h 40912"/>
              <a:gd name="connsiteX22" fmla="*/ 3899 w 43256"/>
              <a:gd name="connsiteY22" fmla="*/ 14435 h 40912"/>
              <a:gd name="connsiteX23" fmla="*/ 3936 w 43256"/>
              <a:gd name="connsiteY23"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9260 w 43256"/>
              <a:gd name="connsiteY13" fmla="*/ 29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40243 w 43256"/>
              <a:gd name="connsiteY12" fmla="*/ 7372 h 40912"/>
              <a:gd name="connsiteX13" fmla="*/ 39260 w 43256"/>
              <a:gd name="connsiteY13" fmla="*/ 29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40243 w 43256"/>
              <a:gd name="connsiteY12" fmla="*/ 7372 h 40912"/>
              <a:gd name="connsiteX13" fmla="*/ 39260 w 43256"/>
              <a:gd name="connsiteY13" fmla="*/ 8299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56" h="40912">
                <a:moveTo>
                  <a:pt x="3936" y="14298"/>
                </a:moveTo>
                <a:cubicBezTo>
                  <a:pt x="3665" y="11585"/>
                  <a:pt x="4720" y="8084"/>
                  <a:pt x="5659" y="6835"/>
                </a:cubicBezTo>
                <a:cubicBezTo>
                  <a:pt x="6598" y="5586"/>
                  <a:pt x="8409" y="5407"/>
                  <a:pt x="9571" y="6805"/>
                </a:cubicBezTo>
                <a:cubicBezTo>
                  <a:pt x="10850" y="4167"/>
                  <a:pt x="11888" y="5144"/>
                  <a:pt x="14041" y="5130"/>
                </a:cubicBezTo>
                <a:cubicBezTo>
                  <a:pt x="15434" y="4289"/>
                  <a:pt x="17109" y="2055"/>
                  <a:pt x="18164" y="4787"/>
                </a:cubicBezTo>
                <a:cubicBezTo>
                  <a:pt x="19572" y="1465"/>
                  <a:pt x="21183" y="3632"/>
                  <a:pt x="22492" y="3360"/>
                </a:cubicBezTo>
                <a:cubicBezTo>
                  <a:pt x="23133" y="1611"/>
                  <a:pt x="24567" y="2776"/>
                  <a:pt x="25197" y="1473"/>
                </a:cubicBezTo>
                <a:cubicBezTo>
                  <a:pt x="26643" y="-1520"/>
                  <a:pt x="28911" y="698"/>
                  <a:pt x="29869" y="2409"/>
                </a:cubicBezTo>
                <a:cubicBezTo>
                  <a:pt x="31251" y="195"/>
                  <a:pt x="33537" y="-532"/>
                  <a:pt x="35499" y="618"/>
                </a:cubicBezTo>
                <a:cubicBezTo>
                  <a:pt x="36994" y="1494"/>
                  <a:pt x="38066" y="3328"/>
                  <a:pt x="38354" y="5504"/>
                </a:cubicBezTo>
                <a:cubicBezTo>
                  <a:pt x="40082" y="6146"/>
                  <a:pt x="41458" y="7926"/>
                  <a:pt x="42018" y="10246"/>
                </a:cubicBezTo>
                <a:cubicBezTo>
                  <a:pt x="42425" y="11930"/>
                  <a:pt x="42367" y="13759"/>
                  <a:pt x="41854" y="15388"/>
                </a:cubicBezTo>
                <a:cubicBezTo>
                  <a:pt x="43115" y="17622"/>
                  <a:pt x="43556" y="20518"/>
                  <a:pt x="43052" y="23250"/>
                </a:cubicBezTo>
                <a:cubicBezTo>
                  <a:pt x="42382" y="26882"/>
                  <a:pt x="40164" y="29602"/>
                  <a:pt x="37440" y="30132"/>
                </a:cubicBezTo>
                <a:cubicBezTo>
                  <a:pt x="37427" y="32399"/>
                  <a:pt x="35174" y="31857"/>
                  <a:pt x="34018" y="33675"/>
                </a:cubicBezTo>
                <a:cubicBezTo>
                  <a:pt x="31787" y="37184"/>
                  <a:pt x="30740" y="38567"/>
                  <a:pt x="28591" y="36743"/>
                </a:cubicBezTo>
                <a:cubicBezTo>
                  <a:pt x="27896" y="39876"/>
                  <a:pt x="26488" y="35035"/>
                  <a:pt x="23703" y="37989"/>
                </a:cubicBezTo>
                <a:cubicBezTo>
                  <a:pt x="21236" y="40605"/>
                  <a:pt x="18087" y="42401"/>
                  <a:pt x="16516" y="39194"/>
                </a:cubicBezTo>
                <a:cubicBezTo>
                  <a:pt x="14416" y="39714"/>
                  <a:pt x="13939" y="41069"/>
                  <a:pt x="11689" y="37074"/>
                </a:cubicBezTo>
                <a:cubicBezTo>
                  <a:pt x="9321" y="39469"/>
                  <a:pt x="7499" y="37055"/>
                  <a:pt x="5840" y="35400"/>
                </a:cubicBezTo>
                <a:cubicBezTo>
                  <a:pt x="3726" y="35737"/>
                  <a:pt x="1741" y="33952"/>
                  <a:pt x="1146" y="31178"/>
                </a:cubicBezTo>
                <a:cubicBezTo>
                  <a:pt x="715" y="29171"/>
                  <a:pt x="1096" y="27005"/>
                  <a:pt x="2149" y="25479"/>
                </a:cubicBezTo>
                <a:cubicBezTo>
                  <a:pt x="655" y="24282"/>
                  <a:pt x="-177" y="21985"/>
                  <a:pt x="31" y="19632"/>
                </a:cubicBezTo>
                <a:cubicBezTo>
                  <a:pt x="275" y="16877"/>
                  <a:pt x="1881" y="14719"/>
                  <a:pt x="3899" y="14435"/>
                </a:cubicBezTo>
                <a:cubicBezTo>
                  <a:pt x="3911" y="14389"/>
                  <a:pt x="3924" y="14344"/>
                  <a:pt x="3936" y="14298"/>
                </a:cubicBezTo>
                <a:close/>
              </a:path>
              <a:path w="43256" h="40912" fill="none" extrusionOk="0">
                <a:moveTo>
                  <a:pt x="4729" y="26105"/>
                </a:moveTo>
                <a:cubicBezTo>
                  <a:pt x="3845" y="26199"/>
                  <a:pt x="2961" y="25921"/>
                  <a:pt x="2196" y="25308"/>
                </a:cubicBezTo>
                <a:moveTo>
                  <a:pt x="6964" y="34827"/>
                </a:moveTo>
                <a:cubicBezTo>
                  <a:pt x="6609" y="35020"/>
                  <a:pt x="6236" y="35148"/>
                  <a:pt x="5856" y="35208"/>
                </a:cubicBezTo>
                <a:moveTo>
                  <a:pt x="16514" y="39018"/>
                </a:moveTo>
                <a:cubicBezTo>
                  <a:pt x="16247" y="38472"/>
                  <a:pt x="16023" y="37889"/>
                  <a:pt x="15846" y="37278"/>
                </a:cubicBezTo>
                <a:moveTo>
                  <a:pt x="28863" y="34679"/>
                </a:moveTo>
                <a:cubicBezTo>
                  <a:pt x="28824" y="35326"/>
                  <a:pt x="28734" y="35966"/>
                  <a:pt x="28596" y="36588"/>
                </a:cubicBezTo>
                <a:moveTo>
                  <a:pt x="37108" y="29945"/>
                </a:moveTo>
                <a:cubicBezTo>
                  <a:pt x="39112" y="31273"/>
                  <a:pt x="37434" y="26986"/>
                  <a:pt x="37416" y="30018"/>
                </a:cubicBezTo>
                <a:moveTo>
                  <a:pt x="41834" y="15282"/>
                </a:moveTo>
                <a:cubicBezTo>
                  <a:pt x="41509" y="16314"/>
                  <a:pt x="41014" y="17230"/>
                  <a:pt x="40386" y="17958"/>
                </a:cubicBezTo>
                <a:moveTo>
                  <a:pt x="40243" y="7372"/>
                </a:moveTo>
                <a:cubicBezTo>
                  <a:pt x="40298" y="7789"/>
                  <a:pt x="39265" y="7875"/>
                  <a:pt x="39260" y="8299"/>
                </a:cubicBezTo>
                <a:moveTo>
                  <a:pt x="29114" y="3880"/>
                </a:moveTo>
                <a:cubicBezTo>
                  <a:pt x="29303" y="3297"/>
                  <a:pt x="29552" y="2754"/>
                  <a:pt x="29856" y="2268"/>
                </a:cubicBezTo>
                <a:moveTo>
                  <a:pt x="22177" y="4648"/>
                </a:moveTo>
                <a:cubicBezTo>
                  <a:pt x="22254" y="4166"/>
                  <a:pt x="22375" y="3699"/>
                  <a:pt x="22536" y="3258"/>
                </a:cubicBezTo>
                <a:moveTo>
                  <a:pt x="14036" y="5120"/>
                </a:moveTo>
                <a:cubicBezTo>
                  <a:pt x="14508" y="5496"/>
                  <a:pt x="14944" y="5949"/>
                  <a:pt x="15336" y="6468"/>
                </a:cubicBezTo>
                <a:moveTo>
                  <a:pt x="4163" y="15717"/>
                </a:moveTo>
                <a:cubicBezTo>
                  <a:pt x="4060" y="15253"/>
                  <a:pt x="3984" y="14779"/>
                  <a:pt x="3936" y="14298"/>
                </a:cubicBezTo>
              </a:path>
            </a:pathLst>
          </a:custGeom>
          <a:solidFill>
            <a:srgbClr val="9DD8D4"/>
          </a:solidFill>
          <a:ln>
            <a:solidFill>
              <a:srgbClr val="8AD0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ambria" panose="02040503050406030204" pitchFamily="18" charset="0"/>
                <a:ea typeface="Cambria" panose="02040503050406030204" pitchFamily="18" charset="0"/>
              </a:rPr>
              <a:t>c. </a:t>
            </a:r>
            <a:r>
              <a:rPr lang="en-GB" sz="2400" dirty="0" err="1">
                <a:solidFill>
                  <a:schemeClr val="tx1"/>
                </a:solidFill>
                <a:latin typeface="Cambria" panose="02040503050406030204" pitchFamily="18" charset="0"/>
                <a:ea typeface="Cambria" panose="02040503050406030204" pitchFamily="18" charset="0"/>
              </a:rPr>
              <a:t>Kết</a:t>
            </a:r>
            <a:r>
              <a:rPr lang="en-GB" sz="2400" dirty="0">
                <a:solidFill>
                  <a:schemeClr val="tx1"/>
                </a:solidFill>
                <a:latin typeface="Cambria" panose="02040503050406030204" pitchFamily="18" charset="0"/>
                <a:ea typeface="Cambria" panose="02040503050406030204" pitchFamily="18" charset="0"/>
              </a:rPr>
              <a:t> </a:t>
            </a:r>
            <a:r>
              <a:rPr lang="en-GB" sz="2400" dirty="0" err="1">
                <a:solidFill>
                  <a:schemeClr val="tx1"/>
                </a:solidFill>
                <a:latin typeface="Cambria" panose="02040503050406030204" pitchFamily="18" charset="0"/>
                <a:ea typeface="Cambria" panose="02040503050406030204" pitchFamily="18" charset="0"/>
              </a:rPr>
              <a:t>quả</a:t>
            </a:r>
            <a:r>
              <a:rPr lang="en-GB" sz="2400" dirty="0">
                <a:solidFill>
                  <a:schemeClr val="tx1"/>
                </a:solidFill>
                <a:latin typeface="Cambria" panose="02040503050406030204" pitchFamily="18" charset="0"/>
                <a:ea typeface="Cambria" panose="02040503050406030204" pitchFamily="18" charset="0"/>
              </a:rPr>
              <a:t> </a:t>
            </a:r>
            <a:r>
              <a:rPr lang="en-GB" sz="2400" dirty="0" err="1">
                <a:solidFill>
                  <a:schemeClr val="tx1"/>
                </a:solidFill>
                <a:latin typeface="Cambria" panose="02040503050406030204" pitchFamily="18" charset="0"/>
                <a:ea typeface="Cambria" panose="02040503050406030204" pitchFamily="18" charset="0"/>
              </a:rPr>
              <a:t>hoạt</a:t>
            </a:r>
            <a:r>
              <a:rPr lang="en-GB" sz="2400" dirty="0">
                <a:solidFill>
                  <a:schemeClr val="tx1"/>
                </a:solidFill>
                <a:latin typeface="Cambria" panose="02040503050406030204" pitchFamily="18" charset="0"/>
                <a:ea typeface="Cambria" panose="02040503050406030204" pitchFamily="18" charset="0"/>
              </a:rPr>
              <a:t> </a:t>
            </a:r>
            <a:r>
              <a:rPr lang="en-GB" sz="2400" dirty="0" err="1">
                <a:solidFill>
                  <a:schemeClr val="tx1"/>
                </a:solidFill>
                <a:latin typeface="Cambria" panose="02040503050406030204" pitchFamily="18" charset="0"/>
                <a:ea typeface="Cambria" panose="02040503050406030204" pitchFamily="18" charset="0"/>
              </a:rPr>
              <a:t>động</a:t>
            </a:r>
            <a:endParaRPr lang="en-GB" sz="2400" dirty="0">
              <a:solidFill>
                <a:schemeClr val="tx1"/>
              </a:solidFill>
              <a:latin typeface="Cambria" panose="02040503050406030204" pitchFamily="18" charset="0"/>
              <a:ea typeface="Cambria" panose="02040503050406030204" pitchFamily="18" charset="0"/>
            </a:endParaRPr>
          </a:p>
        </p:txBody>
      </p:sp>
      <p:sp>
        <p:nvSpPr>
          <p:cNvPr id="22" name="Cloud 13"/>
          <p:cNvSpPr/>
          <p:nvPr/>
        </p:nvSpPr>
        <p:spPr>
          <a:xfrm>
            <a:off x="9111695" y="2183189"/>
            <a:ext cx="2689963" cy="999485"/>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22492 w 43256"/>
              <a:gd name="connsiteY4" fmla="*/ 3291 h 43219"/>
              <a:gd name="connsiteX5" fmla="*/ 25785 w 43256"/>
              <a:gd name="connsiteY5" fmla="*/ 59 h 43219"/>
              <a:gd name="connsiteX6" fmla="*/ 29869 w 43256"/>
              <a:gd name="connsiteY6" fmla="*/ 2340 h 43219"/>
              <a:gd name="connsiteX7" fmla="*/ 35499 w 43256"/>
              <a:gd name="connsiteY7" fmla="*/ 549 h 43219"/>
              <a:gd name="connsiteX8" fmla="*/ 38354 w 43256"/>
              <a:gd name="connsiteY8" fmla="*/ 5435 h 43219"/>
              <a:gd name="connsiteX9" fmla="*/ 42018 w 43256"/>
              <a:gd name="connsiteY9" fmla="*/ 10177 h 43219"/>
              <a:gd name="connsiteX10" fmla="*/ 41854 w 43256"/>
              <a:gd name="connsiteY10" fmla="*/ 15319 h 43219"/>
              <a:gd name="connsiteX11" fmla="*/ 43052 w 43256"/>
              <a:gd name="connsiteY11" fmla="*/ 23181 h 43219"/>
              <a:gd name="connsiteX12" fmla="*/ 37440 w 43256"/>
              <a:gd name="connsiteY12" fmla="*/ 30063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22492 w 43256"/>
              <a:gd name="connsiteY4" fmla="*/ 3291 h 43219"/>
              <a:gd name="connsiteX5" fmla="*/ 25785 w 43256"/>
              <a:gd name="connsiteY5" fmla="*/ 59 h 43219"/>
              <a:gd name="connsiteX6" fmla="*/ 29869 w 43256"/>
              <a:gd name="connsiteY6" fmla="*/ 2340 h 43219"/>
              <a:gd name="connsiteX7" fmla="*/ 35499 w 43256"/>
              <a:gd name="connsiteY7" fmla="*/ 549 h 43219"/>
              <a:gd name="connsiteX8" fmla="*/ 38354 w 43256"/>
              <a:gd name="connsiteY8" fmla="*/ 5435 h 43219"/>
              <a:gd name="connsiteX9" fmla="*/ 42018 w 43256"/>
              <a:gd name="connsiteY9" fmla="*/ 10177 h 43219"/>
              <a:gd name="connsiteX10" fmla="*/ 41854 w 43256"/>
              <a:gd name="connsiteY10" fmla="*/ 15319 h 43219"/>
              <a:gd name="connsiteX11" fmla="*/ 43052 w 43256"/>
              <a:gd name="connsiteY11" fmla="*/ 23181 h 43219"/>
              <a:gd name="connsiteX12" fmla="*/ 37440 w 43256"/>
              <a:gd name="connsiteY12" fmla="*/ 30063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22492 w 43256"/>
              <a:gd name="connsiteY4" fmla="*/ 3291 h 43219"/>
              <a:gd name="connsiteX5" fmla="*/ 25785 w 43256"/>
              <a:gd name="connsiteY5" fmla="*/ 59 h 43219"/>
              <a:gd name="connsiteX6" fmla="*/ 29869 w 43256"/>
              <a:gd name="connsiteY6" fmla="*/ 2340 h 43219"/>
              <a:gd name="connsiteX7" fmla="*/ 35499 w 43256"/>
              <a:gd name="connsiteY7" fmla="*/ 549 h 43219"/>
              <a:gd name="connsiteX8" fmla="*/ 38354 w 43256"/>
              <a:gd name="connsiteY8" fmla="*/ 5435 h 43219"/>
              <a:gd name="connsiteX9" fmla="*/ 42018 w 43256"/>
              <a:gd name="connsiteY9" fmla="*/ 10177 h 43219"/>
              <a:gd name="connsiteX10" fmla="*/ 41854 w 43256"/>
              <a:gd name="connsiteY10" fmla="*/ 15319 h 43219"/>
              <a:gd name="connsiteX11" fmla="*/ 43052 w 43256"/>
              <a:gd name="connsiteY11" fmla="*/ 23181 h 43219"/>
              <a:gd name="connsiteX12" fmla="*/ 37440 w 43256"/>
              <a:gd name="connsiteY12" fmla="*/ 30063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18164 w 43256"/>
              <a:gd name="connsiteY4" fmla="*/ 4718 h 43219"/>
              <a:gd name="connsiteX5" fmla="*/ 22492 w 43256"/>
              <a:gd name="connsiteY5" fmla="*/ 3291 h 43219"/>
              <a:gd name="connsiteX6" fmla="*/ 25785 w 43256"/>
              <a:gd name="connsiteY6" fmla="*/ 59 h 43219"/>
              <a:gd name="connsiteX7" fmla="*/ 29869 w 43256"/>
              <a:gd name="connsiteY7" fmla="*/ 2340 h 43219"/>
              <a:gd name="connsiteX8" fmla="*/ 35499 w 43256"/>
              <a:gd name="connsiteY8" fmla="*/ 549 h 43219"/>
              <a:gd name="connsiteX9" fmla="*/ 38354 w 43256"/>
              <a:gd name="connsiteY9" fmla="*/ 5435 h 43219"/>
              <a:gd name="connsiteX10" fmla="*/ 42018 w 43256"/>
              <a:gd name="connsiteY10" fmla="*/ 10177 h 43219"/>
              <a:gd name="connsiteX11" fmla="*/ 41854 w 43256"/>
              <a:gd name="connsiteY11" fmla="*/ 15319 h 43219"/>
              <a:gd name="connsiteX12" fmla="*/ 43052 w 43256"/>
              <a:gd name="connsiteY12" fmla="*/ 23181 h 43219"/>
              <a:gd name="connsiteX13" fmla="*/ 37440 w 43256"/>
              <a:gd name="connsiteY13" fmla="*/ 30063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18164 w 43256"/>
              <a:gd name="connsiteY4" fmla="*/ 4718 h 43219"/>
              <a:gd name="connsiteX5" fmla="*/ 22492 w 43256"/>
              <a:gd name="connsiteY5" fmla="*/ 3291 h 43219"/>
              <a:gd name="connsiteX6" fmla="*/ 25785 w 43256"/>
              <a:gd name="connsiteY6" fmla="*/ 59 h 43219"/>
              <a:gd name="connsiteX7" fmla="*/ 29869 w 43256"/>
              <a:gd name="connsiteY7" fmla="*/ 2340 h 43219"/>
              <a:gd name="connsiteX8" fmla="*/ 35499 w 43256"/>
              <a:gd name="connsiteY8" fmla="*/ 549 h 43219"/>
              <a:gd name="connsiteX9" fmla="*/ 38354 w 43256"/>
              <a:gd name="connsiteY9" fmla="*/ 5435 h 43219"/>
              <a:gd name="connsiteX10" fmla="*/ 42018 w 43256"/>
              <a:gd name="connsiteY10" fmla="*/ 10177 h 43219"/>
              <a:gd name="connsiteX11" fmla="*/ 41854 w 43256"/>
              <a:gd name="connsiteY11" fmla="*/ 15319 h 43219"/>
              <a:gd name="connsiteX12" fmla="*/ 43052 w 43256"/>
              <a:gd name="connsiteY12" fmla="*/ 23181 h 43219"/>
              <a:gd name="connsiteX13" fmla="*/ 37440 w 43256"/>
              <a:gd name="connsiteY13" fmla="*/ 30063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18164 w 43256"/>
              <a:gd name="connsiteY4" fmla="*/ 4718 h 43219"/>
              <a:gd name="connsiteX5" fmla="*/ 22492 w 43256"/>
              <a:gd name="connsiteY5" fmla="*/ 3291 h 43219"/>
              <a:gd name="connsiteX6" fmla="*/ 25785 w 43256"/>
              <a:gd name="connsiteY6" fmla="*/ 59 h 43219"/>
              <a:gd name="connsiteX7" fmla="*/ 29869 w 43256"/>
              <a:gd name="connsiteY7" fmla="*/ 2340 h 43219"/>
              <a:gd name="connsiteX8" fmla="*/ 35499 w 43256"/>
              <a:gd name="connsiteY8" fmla="*/ 549 h 43219"/>
              <a:gd name="connsiteX9" fmla="*/ 38354 w 43256"/>
              <a:gd name="connsiteY9" fmla="*/ 5435 h 43219"/>
              <a:gd name="connsiteX10" fmla="*/ 42018 w 43256"/>
              <a:gd name="connsiteY10" fmla="*/ 10177 h 43219"/>
              <a:gd name="connsiteX11" fmla="*/ 41854 w 43256"/>
              <a:gd name="connsiteY11" fmla="*/ 15319 h 43219"/>
              <a:gd name="connsiteX12" fmla="*/ 43052 w 43256"/>
              <a:gd name="connsiteY12" fmla="*/ 23181 h 43219"/>
              <a:gd name="connsiteX13" fmla="*/ 37440 w 43256"/>
              <a:gd name="connsiteY13" fmla="*/ 30063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1 h 43211"/>
              <a:gd name="connsiteX1" fmla="*/ 5659 w 43256"/>
              <a:gd name="connsiteY1" fmla="*/ 6758 h 43211"/>
              <a:gd name="connsiteX2" fmla="*/ 9571 w 43256"/>
              <a:gd name="connsiteY2" fmla="*/ 6728 h 43211"/>
              <a:gd name="connsiteX3" fmla="*/ 14041 w 43256"/>
              <a:gd name="connsiteY3" fmla="*/ 5053 h 43211"/>
              <a:gd name="connsiteX4" fmla="*/ 18164 w 43256"/>
              <a:gd name="connsiteY4" fmla="*/ 4710 h 43211"/>
              <a:gd name="connsiteX5" fmla="*/ 22492 w 43256"/>
              <a:gd name="connsiteY5" fmla="*/ 3283 h 43211"/>
              <a:gd name="connsiteX6" fmla="*/ 25903 w 43256"/>
              <a:gd name="connsiteY6" fmla="*/ 3414 h 43211"/>
              <a:gd name="connsiteX7" fmla="*/ 29869 w 43256"/>
              <a:gd name="connsiteY7" fmla="*/ 2332 h 43211"/>
              <a:gd name="connsiteX8" fmla="*/ 35499 w 43256"/>
              <a:gd name="connsiteY8" fmla="*/ 541 h 43211"/>
              <a:gd name="connsiteX9" fmla="*/ 38354 w 43256"/>
              <a:gd name="connsiteY9" fmla="*/ 5427 h 43211"/>
              <a:gd name="connsiteX10" fmla="*/ 42018 w 43256"/>
              <a:gd name="connsiteY10" fmla="*/ 10169 h 43211"/>
              <a:gd name="connsiteX11" fmla="*/ 41854 w 43256"/>
              <a:gd name="connsiteY11" fmla="*/ 15311 h 43211"/>
              <a:gd name="connsiteX12" fmla="*/ 43052 w 43256"/>
              <a:gd name="connsiteY12" fmla="*/ 23173 h 43211"/>
              <a:gd name="connsiteX13" fmla="*/ 37440 w 43256"/>
              <a:gd name="connsiteY13" fmla="*/ 30055 h 43211"/>
              <a:gd name="connsiteX14" fmla="*/ 35431 w 43256"/>
              <a:gd name="connsiteY14" fmla="*/ 35952 h 43211"/>
              <a:gd name="connsiteX15" fmla="*/ 28591 w 43256"/>
              <a:gd name="connsiteY15" fmla="*/ 36666 h 43211"/>
              <a:gd name="connsiteX16" fmla="*/ 23703 w 43256"/>
              <a:gd name="connsiteY16" fmla="*/ 42957 h 43211"/>
              <a:gd name="connsiteX17" fmla="*/ 16516 w 43256"/>
              <a:gd name="connsiteY17" fmla="*/ 39117 h 43211"/>
              <a:gd name="connsiteX18" fmla="*/ 5840 w 43256"/>
              <a:gd name="connsiteY18" fmla="*/ 35323 h 43211"/>
              <a:gd name="connsiteX19" fmla="*/ 1146 w 43256"/>
              <a:gd name="connsiteY19" fmla="*/ 31101 h 43211"/>
              <a:gd name="connsiteX20" fmla="*/ 2149 w 43256"/>
              <a:gd name="connsiteY20" fmla="*/ 25402 h 43211"/>
              <a:gd name="connsiteX21" fmla="*/ 31 w 43256"/>
              <a:gd name="connsiteY21" fmla="*/ 19555 h 43211"/>
              <a:gd name="connsiteX22" fmla="*/ 3899 w 43256"/>
              <a:gd name="connsiteY22" fmla="*/ 14358 h 43211"/>
              <a:gd name="connsiteX23" fmla="*/ 3936 w 43256"/>
              <a:gd name="connsiteY23" fmla="*/ 14221 h 43211"/>
              <a:gd name="connsiteX0" fmla="*/ 4729 w 43256"/>
              <a:gd name="connsiteY0" fmla="*/ 26028 h 43211"/>
              <a:gd name="connsiteX1" fmla="*/ 2196 w 43256"/>
              <a:gd name="connsiteY1" fmla="*/ 25231 h 43211"/>
              <a:gd name="connsiteX2" fmla="*/ 6964 w 43256"/>
              <a:gd name="connsiteY2" fmla="*/ 34750 h 43211"/>
              <a:gd name="connsiteX3" fmla="*/ 5856 w 43256"/>
              <a:gd name="connsiteY3" fmla="*/ 35131 h 43211"/>
              <a:gd name="connsiteX4" fmla="*/ 16514 w 43256"/>
              <a:gd name="connsiteY4" fmla="*/ 38941 h 43211"/>
              <a:gd name="connsiteX5" fmla="*/ 15846 w 43256"/>
              <a:gd name="connsiteY5" fmla="*/ 37201 h 43211"/>
              <a:gd name="connsiteX6" fmla="*/ 28863 w 43256"/>
              <a:gd name="connsiteY6" fmla="*/ 34602 h 43211"/>
              <a:gd name="connsiteX7" fmla="*/ 28596 w 43256"/>
              <a:gd name="connsiteY7" fmla="*/ 36511 h 43211"/>
              <a:gd name="connsiteX8" fmla="*/ 34165 w 43256"/>
              <a:gd name="connsiteY8" fmla="*/ 22805 h 43211"/>
              <a:gd name="connsiteX9" fmla="*/ 37416 w 43256"/>
              <a:gd name="connsiteY9" fmla="*/ 29941 h 43211"/>
              <a:gd name="connsiteX10" fmla="*/ 41834 w 43256"/>
              <a:gd name="connsiteY10" fmla="*/ 15205 h 43211"/>
              <a:gd name="connsiteX11" fmla="*/ 40386 w 43256"/>
              <a:gd name="connsiteY11" fmla="*/ 17881 h 43211"/>
              <a:gd name="connsiteX12" fmla="*/ 38360 w 43256"/>
              <a:gd name="connsiteY12" fmla="*/ 5277 h 43211"/>
              <a:gd name="connsiteX13" fmla="*/ 38436 w 43256"/>
              <a:gd name="connsiteY13" fmla="*/ 6541 h 43211"/>
              <a:gd name="connsiteX14" fmla="*/ 29114 w 43256"/>
              <a:gd name="connsiteY14" fmla="*/ 3803 h 43211"/>
              <a:gd name="connsiteX15" fmla="*/ 29856 w 43256"/>
              <a:gd name="connsiteY15" fmla="*/ 2191 h 43211"/>
              <a:gd name="connsiteX16" fmla="*/ 22177 w 43256"/>
              <a:gd name="connsiteY16" fmla="*/ 4571 h 43211"/>
              <a:gd name="connsiteX17" fmla="*/ 22536 w 43256"/>
              <a:gd name="connsiteY17" fmla="*/ 3181 h 43211"/>
              <a:gd name="connsiteX18" fmla="*/ 14036 w 43256"/>
              <a:gd name="connsiteY18" fmla="*/ 5043 h 43211"/>
              <a:gd name="connsiteX19" fmla="*/ 15336 w 43256"/>
              <a:gd name="connsiteY19" fmla="*/ 6391 h 43211"/>
              <a:gd name="connsiteX20" fmla="*/ 4163 w 43256"/>
              <a:gd name="connsiteY20" fmla="*/ 15640 h 43211"/>
              <a:gd name="connsiteX21" fmla="*/ 3936 w 43256"/>
              <a:gd name="connsiteY21" fmla="*/ 14221 h 43211"/>
              <a:gd name="connsiteX0" fmla="*/ 3936 w 43256"/>
              <a:gd name="connsiteY0" fmla="*/ 14221 h 43211"/>
              <a:gd name="connsiteX1" fmla="*/ 5659 w 43256"/>
              <a:gd name="connsiteY1" fmla="*/ 6758 h 43211"/>
              <a:gd name="connsiteX2" fmla="*/ 9571 w 43256"/>
              <a:gd name="connsiteY2" fmla="*/ 6728 h 43211"/>
              <a:gd name="connsiteX3" fmla="*/ 14041 w 43256"/>
              <a:gd name="connsiteY3" fmla="*/ 5053 h 43211"/>
              <a:gd name="connsiteX4" fmla="*/ 18164 w 43256"/>
              <a:gd name="connsiteY4" fmla="*/ 4710 h 43211"/>
              <a:gd name="connsiteX5" fmla="*/ 22492 w 43256"/>
              <a:gd name="connsiteY5" fmla="*/ 3283 h 43211"/>
              <a:gd name="connsiteX6" fmla="*/ 25903 w 43256"/>
              <a:gd name="connsiteY6" fmla="*/ 3414 h 43211"/>
              <a:gd name="connsiteX7" fmla="*/ 29869 w 43256"/>
              <a:gd name="connsiteY7" fmla="*/ 2332 h 43211"/>
              <a:gd name="connsiteX8" fmla="*/ 35499 w 43256"/>
              <a:gd name="connsiteY8" fmla="*/ 541 h 43211"/>
              <a:gd name="connsiteX9" fmla="*/ 38354 w 43256"/>
              <a:gd name="connsiteY9" fmla="*/ 5427 h 43211"/>
              <a:gd name="connsiteX10" fmla="*/ 42018 w 43256"/>
              <a:gd name="connsiteY10" fmla="*/ 10169 h 43211"/>
              <a:gd name="connsiteX11" fmla="*/ 41854 w 43256"/>
              <a:gd name="connsiteY11" fmla="*/ 15311 h 43211"/>
              <a:gd name="connsiteX12" fmla="*/ 43052 w 43256"/>
              <a:gd name="connsiteY12" fmla="*/ 23173 h 43211"/>
              <a:gd name="connsiteX13" fmla="*/ 37440 w 43256"/>
              <a:gd name="connsiteY13" fmla="*/ 30055 h 43211"/>
              <a:gd name="connsiteX14" fmla="*/ 35431 w 43256"/>
              <a:gd name="connsiteY14" fmla="*/ 35952 h 43211"/>
              <a:gd name="connsiteX15" fmla="*/ 28591 w 43256"/>
              <a:gd name="connsiteY15" fmla="*/ 36666 h 43211"/>
              <a:gd name="connsiteX16" fmla="*/ 23703 w 43256"/>
              <a:gd name="connsiteY16" fmla="*/ 42957 h 43211"/>
              <a:gd name="connsiteX17" fmla="*/ 16516 w 43256"/>
              <a:gd name="connsiteY17" fmla="*/ 39117 h 43211"/>
              <a:gd name="connsiteX18" fmla="*/ 5840 w 43256"/>
              <a:gd name="connsiteY18" fmla="*/ 35323 h 43211"/>
              <a:gd name="connsiteX19" fmla="*/ 1146 w 43256"/>
              <a:gd name="connsiteY19" fmla="*/ 31101 h 43211"/>
              <a:gd name="connsiteX20" fmla="*/ 2149 w 43256"/>
              <a:gd name="connsiteY20" fmla="*/ 25402 h 43211"/>
              <a:gd name="connsiteX21" fmla="*/ 31 w 43256"/>
              <a:gd name="connsiteY21" fmla="*/ 19555 h 43211"/>
              <a:gd name="connsiteX22" fmla="*/ 3899 w 43256"/>
              <a:gd name="connsiteY22" fmla="*/ 14358 h 43211"/>
              <a:gd name="connsiteX23" fmla="*/ 3936 w 43256"/>
              <a:gd name="connsiteY23" fmla="*/ 14221 h 43211"/>
              <a:gd name="connsiteX0" fmla="*/ 4729 w 43256"/>
              <a:gd name="connsiteY0" fmla="*/ 26028 h 43211"/>
              <a:gd name="connsiteX1" fmla="*/ 2196 w 43256"/>
              <a:gd name="connsiteY1" fmla="*/ 25231 h 43211"/>
              <a:gd name="connsiteX2" fmla="*/ 6964 w 43256"/>
              <a:gd name="connsiteY2" fmla="*/ 34750 h 43211"/>
              <a:gd name="connsiteX3" fmla="*/ 5856 w 43256"/>
              <a:gd name="connsiteY3" fmla="*/ 35131 h 43211"/>
              <a:gd name="connsiteX4" fmla="*/ 16514 w 43256"/>
              <a:gd name="connsiteY4" fmla="*/ 38941 h 43211"/>
              <a:gd name="connsiteX5" fmla="*/ 15846 w 43256"/>
              <a:gd name="connsiteY5" fmla="*/ 37201 h 43211"/>
              <a:gd name="connsiteX6" fmla="*/ 28863 w 43256"/>
              <a:gd name="connsiteY6" fmla="*/ 34602 h 43211"/>
              <a:gd name="connsiteX7" fmla="*/ 28596 w 43256"/>
              <a:gd name="connsiteY7" fmla="*/ 36511 h 43211"/>
              <a:gd name="connsiteX8" fmla="*/ 34165 w 43256"/>
              <a:gd name="connsiteY8" fmla="*/ 22805 h 43211"/>
              <a:gd name="connsiteX9" fmla="*/ 37416 w 43256"/>
              <a:gd name="connsiteY9" fmla="*/ 29941 h 43211"/>
              <a:gd name="connsiteX10" fmla="*/ 41834 w 43256"/>
              <a:gd name="connsiteY10" fmla="*/ 15205 h 43211"/>
              <a:gd name="connsiteX11" fmla="*/ 40386 w 43256"/>
              <a:gd name="connsiteY11" fmla="*/ 17881 h 43211"/>
              <a:gd name="connsiteX12" fmla="*/ 38360 w 43256"/>
              <a:gd name="connsiteY12" fmla="*/ 5277 h 43211"/>
              <a:gd name="connsiteX13" fmla="*/ 38436 w 43256"/>
              <a:gd name="connsiteY13" fmla="*/ 6541 h 43211"/>
              <a:gd name="connsiteX14" fmla="*/ 29114 w 43256"/>
              <a:gd name="connsiteY14" fmla="*/ 3803 h 43211"/>
              <a:gd name="connsiteX15" fmla="*/ 29856 w 43256"/>
              <a:gd name="connsiteY15" fmla="*/ 2191 h 43211"/>
              <a:gd name="connsiteX16" fmla="*/ 22177 w 43256"/>
              <a:gd name="connsiteY16" fmla="*/ 4571 h 43211"/>
              <a:gd name="connsiteX17" fmla="*/ 22536 w 43256"/>
              <a:gd name="connsiteY17" fmla="*/ 3181 h 43211"/>
              <a:gd name="connsiteX18" fmla="*/ 14036 w 43256"/>
              <a:gd name="connsiteY18" fmla="*/ 5043 h 43211"/>
              <a:gd name="connsiteX19" fmla="*/ 15336 w 43256"/>
              <a:gd name="connsiteY19" fmla="*/ 6391 h 43211"/>
              <a:gd name="connsiteX20" fmla="*/ 4163 w 43256"/>
              <a:gd name="connsiteY20" fmla="*/ 15640 h 43211"/>
              <a:gd name="connsiteX21" fmla="*/ 3936 w 43256"/>
              <a:gd name="connsiteY21" fmla="*/ 14221 h 43211"/>
              <a:gd name="connsiteX0" fmla="*/ 3936 w 43256"/>
              <a:gd name="connsiteY0" fmla="*/ 14298 h 43288"/>
              <a:gd name="connsiteX1" fmla="*/ 5659 w 43256"/>
              <a:gd name="connsiteY1" fmla="*/ 6835 h 43288"/>
              <a:gd name="connsiteX2" fmla="*/ 9571 w 43256"/>
              <a:gd name="connsiteY2" fmla="*/ 6805 h 43288"/>
              <a:gd name="connsiteX3" fmla="*/ 14041 w 43256"/>
              <a:gd name="connsiteY3" fmla="*/ 5130 h 43288"/>
              <a:gd name="connsiteX4" fmla="*/ 18164 w 43256"/>
              <a:gd name="connsiteY4" fmla="*/ 4787 h 43288"/>
              <a:gd name="connsiteX5" fmla="*/ 22492 w 43256"/>
              <a:gd name="connsiteY5" fmla="*/ 3360 h 43288"/>
              <a:gd name="connsiteX6" fmla="*/ 25197 w 43256"/>
              <a:gd name="connsiteY6" fmla="*/ 1473 h 43288"/>
              <a:gd name="connsiteX7" fmla="*/ 29869 w 43256"/>
              <a:gd name="connsiteY7" fmla="*/ 2409 h 43288"/>
              <a:gd name="connsiteX8" fmla="*/ 35499 w 43256"/>
              <a:gd name="connsiteY8" fmla="*/ 618 h 43288"/>
              <a:gd name="connsiteX9" fmla="*/ 38354 w 43256"/>
              <a:gd name="connsiteY9" fmla="*/ 5504 h 43288"/>
              <a:gd name="connsiteX10" fmla="*/ 42018 w 43256"/>
              <a:gd name="connsiteY10" fmla="*/ 10246 h 43288"/>
              <a:gd name="connsiteX11" fmla="*/ 41854 w 43256"/>
              <a:gd name="connsiteY11" fmla="*/ 15388 h 43288"/>
              <a:gd name="connsiteX12" fmla="*/ 43052 w 43256"/>
              <a:gd name="connsiteY12" fmla="*/ 23250 h 43288"/>
              <a:gd name="connsiteX13" fmla="*/ 37440 w 43256"/>
              <a:gd name="connsiteY13" fmla="*/ 30132 h 43288"/>
              <a:gd name="connsiteX14" fmla="*/ 35431 w 43256"/>
              <a:gd name="connsiteY14" fmla="*/ 36029 h 43288"/>
              <a:gd name="connsiteX15" fmla="*/ 28591 w 43256"/>
              <a:gd name="connsiteY15" fmla="*/ 36743 h 43288"/>
              <a:gd name="connsiteX16" fmla="*/ 23703 w 43256"/>
              <a:gd name="connsiteY16" fmla="*/ 43034 h 43288"/>
              <a:gd name="connsiteX17" fmla="*/ 16516 w 43256"/>
              <a:gd name="connsiteY17" fmla="*/ 39194 h 43288"/>
              <a:gd name="connsiteX18" fmla="*/ 5840 w 43256"/>
              <a:gd name="connsiteY18" fmla="*/ 35400 h 43288"/>
              <a:gd name="connsiteX19" fmla="*/ 1146 w 43256"/>
              <a:gd name="connsiteY19" fmla="*/ 31178 h 43288"/>
              <a:gd name="connsiteX20" fmla="*/ 2149 w 43256"/>
              <a:gd name="connsiteY20" fmla="*/ 25479 h 43288"/>
              <a:gd name="connsiteX21" fmla="*/ 31 w 43256"/>
              <a:gd name="connsiteY21" fmla="*/ 19632 h 43288"/>
              <a:gd name="connsiteX22" fmla="*/ 3899 w 43256"/>
              <a:gd name="connsiteY22" fmla="*/ 14435 h 43288"/>
              <a:gd name="connsiteX23" fmla="*/ 3936 w 43256"/>
              <a:gd name="connsiteY23" fmla="*/ 14298 h 43288"/>
              <a:gd name="connsiteX0" fmla="*/ 4729 w 43256"/>
              <a:gd name="connsiteY0" fmla="*/ 26105 h 43288"/>
              <a:gd name="connsiteX1" fmla="*/ 2196 w 43256"/>
              <a:gd name="connsiteY1" fmla="*/ 25308 h 43288"/>
              <a:gd name="connsiteX2" fmla="*/ 6964 w 43256"/>
              <a:gd name="connsiteY2" fmla="*/ 34827 h 43288"/>
              <a:gd name="connsiteX3" fmla="*/ 5856 w 43256"/>
              <a:gd name="connsiteY3" fmla="*/ 35208 h 43288"/>
              <a:gd name="connsiteX4" fmla="*/ 16514 w 43256"/>
              <a:gd name="connsiteY4" fmla="*/ 39018 h 43288"/>
              <a:gd name="connsiteX5" fmla="*/ 15846 w 43256"/>
              <a:gd name="connsiteY5" fmla="*/ 37278 h 43288"/>
              <a:gd name="connsiteX6" fmla="*/ 28863 w 43256"/>
              <a:gd name="connsiteY6" fmla="*/ 34679 h 43288"/>
              <a:gd name="connsiteX7" fmla="*/ 28596 w 43256"/>
              <a:gd name="connsiteY7" fmla="*/ 36588 h 43288"/>
              <a:gd name="connsiteX8" fmla="*/ 34165 w 43256"/>
              <a:gd name="connsiteY8" fmla="*/ 22882 h 43288"/>
              <a:gd name="connsiteX9" fmla="*/ 37416 w 43256"/>
              <a:gd name="connsiteY9" fmla="*/ 30018 h 43288"/>
              <a:gd name="connsiteX10" fmla="*/ 41834 w 43256"/>
              <a:gd name="connsiteY10" fmla="*/ 15282 h 43288"/>
              <a:gd name="connsiteX11" fmla="*/ 40386 w 43256"/>
              <a:gd name="connsiteY11" fmla="*/ 17958 h 43288"/>
              <a:gd name="connsiteX12" fmla="*/ 38360 w 43256"/>
              <a:gd name="connsiteY12" fmla="*/ 5354 h 43288"/>
              <a:gd name="connsiteX13" fmla="*/ 38436 w 43256"/>
              <a:gd name="connsiteY13" fmla="*/ 6618 h 43288"/>
              <a:gd name="connsiteX14" fmla="*/ 29114 w 43256"/>
              <a:gd name="connsiteY14" fmla="*/ 3880 h 43288"/>
              <a:gd name="connsiteX15" fmla="*/ 29856 w 43256"/>
              <a:gd name="connsiteY15" fmla="*/ 2268 h 43288"/>
              <a:gd name="connsiteX16" fmla="*/ 22177 w 43256"/>
              <a:gd name="connsiteY16" fmla="*/ 4648 h 43288"/>
              <a:gd name="connsiteX17" fmla="*/ 22536 w 43256"/>
              <a:gd name="connsiteY17" fmla="*/ 3258 h 43288"/>
              <a:gd name="connsiteX18" fmla="*/ 14036 w 43256"/>
              <a:gd name="connsiteY18" fmla="*/ 5120 h 43288"/>
              <a:gd name="connsiteX19" fmla="*/ 15336 w 43256"/>
              <a:gd name="connsiteY19" fmla="*/ 6468 h 43288"/>
              <a:gd name="connsiteX20" fmla="*/ 4163 w 43256"/>
              <a:gd name="connsiteY20" fmla="*/ 15717 h 43288"/>
              <a:gd name="connsiteX21" fmla="*/ 3936 w 43256"/>
              <a:gd name="connsiteY21" fmla="*/ 14298 h 43288"/>
              <a:gd name="connsiteX0" fmla="*/ 3936 w 43256"/>
              <a:gd name="connsiteY0" fmla="*/ 14298 h 40702"/>
              <a:gd name="connsiteX1" fmla="*/ 5659 w 43256"/>
              <a:gd name="connsiteY1" fmla="*/ 6835 h 40702"/>
              <a:gd name="connsiteX2" fmla="*/ 9571 w 43256"/>
              <a:gd name="connsiteY2" fmla="*/ 6805 h 40702"/>
              <a:gd name="connsiteX3" fmla="*/ 14041 w 43256"/>
              <a:gd name="connsiteY3" fmla="*/ 5130 h 40702"/>
              <a:gd name="connsiteX4" fmla="*/ 18164 w 43256"/>
              <a:gd name="connsiteY4" fmla="*/ 4787 h 40702"/>
              <a:gd name="connsiteX5" fmla="*/ 22492 w 43256"/>
              <a:gd name="connsiteY5" fmla="*/ 3360 h 40702"/>
              <a:gd name="connsiteX6" fmla="*/ 25197 w 43256"/>
              <a:gd name="connsiteY6" fmla="*/ 1473 h 40702"/>
              <a:gd name="connsiteX7" fmla="*/ 29869 w 43256"/>
              <a:gd name="connsiteY7" fmla="*/ 2409 h 40702"/>
              <a:gd name="connsiteX8" fmla="*/ 35499 w 43256"/>
              <a:gd name="connsiteY8" fmla="*/ 618 h 40702"/>
              <a:gd name="connsiteX9" fmla="*/ 38354 w 43256"/>
              <a:gd name="connsiteY9" fmla="*/ 5504 h 40702"/>
              <a:gd name="connsiteX10" fmla="*/ 42018 w 43256"/>
              <a:gd name="connsiteY10" fmla="*/ 10246 h 40702"/>
              <a:gd name="connsiteX11" fmla="*/ 41854 w 43256"/>
              <a:gd name="connsiteY11" fmla="*/ 15388 h 40702"/>
              <a:gd name="connsiteX12" fmla="*/ 43052 w 43256"/>
              <a:gd name="connsiteY12" fmla="*/ 23250 h 40702"/>
              <a:gd name="connsiteX13" fmla="*/ 37440 w 43256"/>
              <a:gd name="connsiteY13" fmla="*/ 30132 h 40702"/>
              <a:gd name="connsiteX14" fmla="*/ 35431 w 43256"/>
              <a:gd name="connsiteY14" fmla="*/ 36029 h 40702"/>
              <a:gd name="connsiteX15" fmla="*/ 28591 w 43256"/>
              <a:gd name="connsiteY15" fmla="*/ 36743 h 40702"/>
              <a:gd name="connsiteX16" fmla="*/ 23703 w 43256"/>
              <a:gd name="connsiteY16" fmla="*/ 37989 h 40702"/>
              <a:gd name="connsiteX17" fmla="*/ 16516 w 43256"/>
              <a:gd name="connsiteY17" fmla="*/ 39194 h 40702"/>
              <a:gd name="connsiteX18" fmla="*/ 5840 w 43256"/>
              <a:gd name="connsiteY18" fmla="*/ 35400 h 40702"/>
              <a:gd name="connsiteX19" fmla="*/ 1146 w 43256"/>
              <a:gd name="connsiteY19" fmla="*/ 31178 h 40702"/>
              <a:gd name="connsiteX20" fmla="*/ 2149 w 43256"/>
              <a:gd name="connsiteY20" fmla="*/ 25479 h 40702"/>
              <a:gd name="connsiteX21" fmla="*/ 31 w 43256"/>
              <a:gd name="connsiteY21" fmla="*/ 19632 h 40702"/>
              <a:gd name="connsiteX22" fmla="*/ 3899 w 43256"/>
              <a:gd name="connsiteY22" fmla="*/ 14435 h 40702"/>
              <a:gd name="connsiteX23" fmla="*/ 3936 w 43256"/>
              <a:gd name="connsiteY23" fmla="*/ 14298 h 40702"/>
              <a:gd name="connsiteX0" fmla="*/ 4729 w 43256"/>
              <a:gd name="connsiteY0" fmla="*/ 26105 h 40702"/>
              <a:gd name="connsiteX1" fmla="*/ 2196 w 43256"/>
              <a:gd name="connsiteY1" fmla="*/ 25308 h 40702"/>
              <a:gd name="connsiteX2" fmla="*/ 6964 w 43256"/>
              <a:gd name="connsiteY2" fmla="*/ 34827 h 40702"/>
              <a:gd name="connsiteX3" fmla="*/ 5856 w 43256"/>
              <a:gd name="connsiteY3" fmla="*/ 35208 h 40702"/>
              <a:gd name="connsiteX4" fmla="*/ 16514 w 43256"/>
              <a:gd name="connsiteY4" fmla="*/ 39018 h 40702"/>
              <a:gd name="connsiteX5" fmla="*/ 15846 w 43256"/>
              <a:gd name="connsiteY5" fmla="*/ 37278 h 40702"/>
              <a:gd name="connsiteX6" fmla="*/ 28863 w 43256"/>
              <a:gd name="connsiteY6" fmla="*/ 34679 h 40702"/>
              <a:gd name="connsiteX7" fmla="*/ 28596 w 43256"/>
              <a:gd name="connsiteY7" fmla="*/ 36588 h 40702"/>
              <a:gd name="connsiteX8" fmla="*/ 34165 w 43256"/>
              <a:gd name="connsiteY8" fmla="*/ 22882 h 40702"/>
              <a:gd name="connsiteX9" fmla="*/ 37416 w 43256"/>
              <a:gd name="connsiteY9" fmla="*/ 30018 h 40702"/>
              <a:gd name="connsiteX10" fmla="*/ 41834 w 43256"/>
              <a:gd name="connsiteY10" fmla="*/ 15282 h 40702"/>
              <a:gd name="connsiteX11" fmla="*/ 40386 w 43256"/>
              <a:gd name="connsiteY11" fmla="*/ 17958 h 40702"/>
              <a:gd name="connsiteX12" fmla="*/ 38360 w 43256"/>
              <a:gd name="connsiteY12" fmla="*/ 5354 h 40702"/>
              <a:gd name="connsiteX13" fmla="*/ 38436 w 43256"/>
              <a:gd name="connsiteY13" fmla="*/ 6618 h 40702"/>
              <a:gd name="connsiteX14" fmla="*/ 29114 w 43256"/>
              <a:gd name="connsiteY14" fmla="*/ 3880 h 40702"/>
              <a:gd name="connsiteX15" fmla="*/ 29856 w 43256"/>
              <a:gd name="connsiteY15" fmla="*/ 2268 h 40702"/>
              <a:gd name="connsiteX16" fmla="*/ 22177 w 43256"/>
              <a:gd name="connsiteY16" fmla="*/ 4648 h 40702"/>
              <a:gd name="connsiteX17" fmla="*/ 22536 w 43256"/>
              <a:gd name="connsiteY17" fmla="*/ 3258 h 40702"/>
              <a:gd name="connsiteX18" fmla="*/ 14036 w 43256"/>
              <a:gd name="connsiteY18" fmla="*/ 5120 h 40702"/>
              <a:gd name="connsiteX19" fmla="*/ 15336 w 43256"/>
              <a:gd name="connsiteY19" fmla="*/ 6468 h 40702"/>
              <a:gd name="connsiteX20" fmla="*/ 4163 w 43256"/>
              <a:gd name="connsiteY20" fmla="*/ 15717 h 40702"/>
              <a:gd name="connsiteX21" fmla="*/ 3936 w 43256"/>
              <a:gd name="connsiteY21" fmla="*/ 14298 h 40702"/>
              <a:gd name="connsiteX0" fmla="*/ 3936 w 43256"/>
              <a:gd name="connsiteY0" fmla="*/ 14298 h 40702"/>
              <a:gd name="connsiteX1" fmla="*/ 5659 w 43256"/>
              <a:gd name="connsiteY1" fmla="*/ 6835 h 40702"/>
              <a:gd name="connsiteX2" fmla="*/ 9571 w 43256"/>
              <a:gd name="connsiteY2" fmla="*/ 6805 h 40702"/>
              <a:gd name="connsiteX3" fmla="*/ 14041 w 43256"/>
              <a:gd name="connsiteY3" fmla="*/ 5130 h 40702"/>
              <a:gd name="connsiteX4" fmla="*/ 18164 w 43256"/>
              <a:gd name="connsiteY4" fmla="*/ 4787 h 40702"/>
              <a:gd name="connsiteX5" fmla="*/ 22492 w 43256"/>
              <a:gd name="connsiteY5" fmla="*/ 3360 h 40702"/>
              <a:gd name="connsiteX6" fmla="*/ 25197 w 43256"/>
              <a:gd name="connsiteY6" fmla="*/ 1473 h 40702"/>
              <a:gd name="connsiteX7" fmla="*/ 29869 w 43256"/>
              <a:gd name="connsiteY7" fmla="*/ 2409 h 40702"/>
              <a:gd name="connsiteX8" fmla="*/ 35499 w 43256"/>
              <a:gd name="connsiteY8" fmla="*/ 618 h 40702"/>
              <a:gd name="connsiteX9" fmla="*/ 38354 w 43256"/>
              <a:gd name="connsiteY9" fmla="*/ 5504 h 40702"/>
              <a:gd name="connsiteX10" fmla="*/ 42018 w 43256"/>
              <a:gd name="connsiteY10" fmla="*/ 10246 h 40702"/>
              <a:gd name="connsiteX11" fmla="*/ 41854 w 43256"/>
              <a:gd name="connsiteY11" fmla="*/ 15388 h 40702"/>
              <a:gd name="connsiteX12" fmla="*/ 43052 w 43256"/>
              <a:gd name="connsiteY12" fmla="*/ 23250 h 40702"/>
              <a:gd name="connsiteX13" fmla="*/ 37440 w 43256"/>
              <a:gd name="connsiteY13" fmla="*/ 30132 h 40702"/>
              <a:gd name="connsiteX14" fmla="*/ 35431 w 43256"/>
              <a:gd name="connsiteY14" fmla="*/ 36029 h 40702"/>
              <a:gd name="connsiteX15" fmla="*/ 28591 w 43256"/>
              <a:gd name="connsiteY15" fmla="*/ 36743 h 40702"/>
              <a:gd name="connsiteX16" fmla="*/ 23703 w 43256"/>
              <a:gd name="connsiteY16" fmla="*/ 37989 h 40702"/>
              <a:gd name="connsiteX17" fmla="*/ 16516 w 43256"/>
              <a:gd name="connsiteY17" fmla="*/ 39194 h 40702"/>
              <a:gd name="connsiteX18" fmla="*/ 5840 w 43256"/>
              <a:gd name="connsiteY18" fmla="*/ 35400 h 40702"/>
              <a:gd name="connsiteX19" fmla="*/ 1146 w 43256"/>
              <a:gd name="connsiteY19" fmla="*/ 31178 h 40702"/>
              <a:gd name="connsiteX20" fmla="*/ 2149 w 43256"/>
              <a:gd name="connsiteY20" fmla="*/ 25479 h 40702"/>
              <a:gd name="connsiteX21" fmla="*/ 31 w 43256"/>
              <a:gd name="connsiteY21" fmla="*/ 19632 h 40702"/>
              <a:gd name="connsiteX22" fmla="*/ 3899 w 43256"/>
              <a:gd name="connsiteY22" fmla="*/ 14435 h 40702"/>
              <a:gd name="connsiteX23" fmla="*/ 3936 w 43256"/>
              <a:gd name="connsiteY23" fmla="*/ 14298 h 40702"/>
              <a:gd name="connsiteX0" fmla="*/ 4729 w 43256"/>
              <a:gd name="connsiteY0" fmla="*/ 26105 h 40702"/>
              <a:gd name="connsiteX1" fmla="*/ 2196 w 43256"/>
              <a:gd name="connsiteY1" fmla="*/ 25308 h 40702"/>
              <a:gd name="connsiteX2" fmla="*/ 6964 w 43256"/>
              <a:gd name="connsiteY2" fmla="*/ 34827 h 40702"/>
              <a:gd name="connsiteX3" fmla="*/ 5856 w 43256"/>
              <a:gd name="connsiteY3" fmla="*/ 35208 h 40702"/>
              <a:gd name="connsiteX4" fmla="*/ 16514 w 43256"/>
              <a:gd name="connsiteY4" fmla="*/ 39018 h 40702"/>
              <a:gd name="connsiteX5" fmla="*/ 15846 w 43256"/>
              <a:gd name="connsiteY5" fmla="*/ 37278 h 40702"/>
              <a:gd name="connsiteX6" fmla="*/ 28863 w 43256"/>
              <a:gd name="connsiteY6" fmla="*/ 34679 h 40702"/>
              <a:gd name="connsiteX7" fmla="*/ 28596 w 43256"/>
              <a:gd name="connsiteY7" fmla="*/ 36588 h 40702"/>
              <a:gd name="connsiteX8" fmla="*/ 34165 w 43256"/>
              <a:gd name="connsiteY8" fmla="*/ 22882 h 40702"/>
              <a:gd name="connsiteX9" fmla="*/ 37416 w 43256"/>
              <a:gd name="connsiteY9" fmla="*/ 30018 h 40702"/>
              <a:gd name="connsiteX10" fmla="*/ 41834 w 43256"/>
              <a:gd name="connsiteY10" fmla="*/ 15282 h 40702"/>
              <a:gd name="connsiteX11" fmla="*/ 40386 w 43256"/>
              <a:gd name="connsiteY11" fmla="*/ 17958 h 40702"/>
              <a:gd name="connsiteX12" fmla="*/ 38360 w 43256"/>
              <a:gd name="connsiteY12" fmla="*/ 5354 h 40702"/>
              <a:gd name="connsiteX13" fmla="*/ 38436 w 43256"/>
              <a:gd name="connsiteY13" fmla="*/ 6618 h 40702"/>
              <a:gd name="connsiteX14" fmla="*/ 29114 w 43256"/>
              <a:gd name="connsiteY14" fmla="*/ 3880 h 40702"/>
              <a:gd name="connsiteX15" fmla="*/ 29856 w 43256"/>
              <a:gd name="connsiteY15" fmla="*/ 2268 h 40702"/>
              <a:gd name="connsiteX16" fmla="*/ 22177 w 43256"/>
              <a:gd name="connsiteY16" fmla="*/ 4648 h 40702"/>
              <a:gd name="connsiteX17" fmla="*/ 22536 w 43256"/>
              <a:gd name="connsiteY17" fmla="*/ 3258 h 40702"/>
              <a:gd name="connsiteX18" fmla="*/ 14036 w 43256"/>
              <a:gd name="connsiteY18" fmla="*/ 5120 h 40702"/>
              <a:gd name="connsiteX19" fmla="*/ 15336 w 43256"/>
              <a:gd name="connsiteY19" fmla="*/ 6468 h 40702"/>
              <a:gd name="connsiteX20" fmla="*/ 4163 w 43256"/>
              <a:gd name="connsiteY20" fmla="*/ 15717 h 40702"/>
              <a:gd name="connsiteX21" fmla="*/ 3936 w 43256"/>
              <a:gd name="connsiteY21" fmla="*/ 14298 h 4070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5840 w 43256"/>
              <a:gd name="connsiteY18" fmla="*/ 35400 h 40912"/>
              <a:gd name="connsiteX19" fmla="*/ 1146 w 43256"/>
              <a:gd name="connsiteY19" fmla="*/ 31178 h 40912"/>
              <a:gd name="connsiteX20" fmla="*/ 2149 w 43256"/>
              <a:gd name="connsiteY20" fmla="*/ 25479 h 40912"/>
              <a:gd name="connsiteX21" fmla="*/ 31 w 43256"/>
              <a:gd name="connsiteY21" fmla="*/ 19632 h 40912"/>
              <a:gd name="connsiteX22" fmla="*/ 3899 w 43256"/>
              <a:gd name="connsiteY22" fmla="*/ 14435 h 40912"/>
              <a:gd name="connsiteX23" fmla="*/ 3936 w 43256"/>
              <a:gd name="connsiteY23"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9260 w 43256"/>
              <a:gd name="connsiteY13" fmla="*/ 29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40243 w 43256"/>
              <a:gd name="connsiteY12" fmla="*/ 7372 h 40912"/>
              <a:gd name="connsiteX13" fmla="*/ 39260 w 43256"/>
              <a:gd name="connsiteY13" fmla="*/ 29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40243 w 43256"/>
              <a:gd name="connsiteY12" fmla="*/ 7372 h 40912"/>
              <a:gd name="connsiteX13" fmla="*/ 39260 w 43256"/>
              <a:gd name="connsiteY13" fmla="*/ 8299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56" h="40912">
                <a:moveTo>
                  <a:pt x="3936" y="14298"/>
                </a:moveTo>
                <a:cubicBezTo>
                  <a:pt x="3665" y="11585"/>
                  <a:pt x="4720" y="8084"/>
                  <a:pt x="5659" y="6835"/>
                </a:cubicBezTo>
                <a:cubicBezTo>
                  <a:pt x="6598" y="5586"/>
                  <a:pt x="8409" y="5407"/>
                  <a:pt x="9571" y="6805"/>
                </a:cubicBezTo>
                <a:cubicBezTo>
                  <a:pt x="10850" y="4167"/>
                  <a:pt x="11888" y="5144"/>
                  <a:pt x="14041" y="5130"/>
                </a:cubicBezTo>
                <a:cubicBezTo>
                  <a:pt x="15434" y="4289"/>
                  <a:pt x="17109" y="2055"/>
                  <a:pt x="18164" y="4787"/>
                </a:cubicBezTo>
                <a:cubicBezTo>
                  <a:pt x="19572" y="1465"/>
                  <a:pt x="21183" y="3632"/>
                  <a:pt x="22492" y="3360"/>
                </a:cubicBezTo>
                <a:cubicBezTo>
                  <a:pt x="23133" y="1611"/>
                  <a:pt x="24567" y="2776"/>
                  <a:pt x="25197" y="1473"/>
                </a:cubicBezTo>
                <a:cubicBezTo>
                  <a:pt x="26643" y="-1520"/>
                  <a:pt x="28911" y="698"/>
                  <a:pt x="29869" y="2409"/>
                </a:cubicBezTo>
                <a:cubicBezTo>
                  <a:pt x="31251" y="195"/>
                  <a:pt x="33537" y="-532"/>
                  <a:pt x="35499" y="618"/>
                </a:cubicBezTo>
                <a:cubicBezTo>
                  <a:pt x="36994" y="1494"/>
                  <a:pt x="38066" y="3328"/>
                  <a:pt x="38354" y="5504"/>
                </a:cubicBezTo>
                <a:cubicBezTo>
                  <a:pt x="40082" y="6146"/>
                  <a:pt x="41458" y="7926"/>
                  <a:pt x="42018" y="10246"/>
                </a:cubicBezTo>
                <a:cubicBezTo>
                  <a:pt x="42425" y="11930"/>
                  <a:pt x="42367" y="13759"/>
                  <a:pt x="41854" y="15388"/>
                </a:cubicBezTo>
                <a:cubicBezTo>
                  <a:pt x="43115" y="17622"/>
                  <a:pt x="43556" y="20518"/>
                  <a:pt x="43052" y="23250"/>
                </a:cubicBezTo>
                <a:cubicBezTo>
                  <a:pt x="42382" y="26882"/>
                  <a:pt x="40164" y="29602"/>
                  <a:pt x="37440" y="30132"/>
                </a:cubicBezTo>
                <a:cubicBezTo>
                  <a:pt x="37427" y="32399"/>
                  <a:pt x="35174" y="31857"/>
                  <a:pt x="34018" y="33675"/>
                </a:cubicBezTo>
                <a:cubicBezTo>
                  <a:pt x="31787" y="37184"/>
                  <a:pt x="30740" y="38567"/>
                  <a:pt x="28591" y="36743"/>
                </a:cubicBezTo>
                <a:cubicBezTo>
                  <a:pt x="27896" y="39876"/>
                  <a:pt x="26488" y="35035"/>
                  <a:pt x="23703" y="37989"/>
                </a:cubicBezTo>
                <a:cubicBezTo>
                  <a:pt x="21236" y="40605"/>
                  <a:pt x="18087" y="42401"/>
                  <a:pt x="16516" y="39194"/>
                </a:cubicBezTo>
                <a:cubicBezTo>
                  <a:pt x="14416" y="39714"/>
                  <a:pt x="13939" y="41069"/>
                  <a:pt x="11689" y="37074"/>
                </a:cubicBezTo>
                <a:cubicBezTo>
                  <a:pt x="9321" y="39469"/>
                  <a:pt x="7499" y="37055"/>
                  <a:pt x="5840" y="35400"/>
                </a:cubicBezTo>
                <a:cubicBezTo>
                  <a:pt x="3726" y="35737"/>
                  <a:pt x="1741" y="33952"/>
                  <a:pt x="1146" y="31178"/>
                </a:cubicBezTo>
                <a:cubicBezTo>
                  <a:pt x="715" y="29171"/>
                  <a:pt x="1096" y="27005"/>
                  <a:pt x="2149" y="25479"/>
                </a:cubicBezTo>
                <a:cubicBezTo>
                  <a:pt x="655" y="24282"/>
                  <a:pt x="-177" y="21985"/>
                  <a:pt x="31" y="19632"/>
                </a:cubicBezTo>
                <a:cubicBezTo>
                  <a:pt x="275" y="16877"/>
                  <a:pt x="1881" y="14719"/>
                  <a:pt x="3899" y="14435"/>
                </a:cubicBezTo>
                <a:cubicBezTo>
                  <a:pt x="3911" y="14389"/>
                  <a:pt x="3924" y="14344"/>
                  <a:pt x="3936" y="14298"/>
                </a:cubicBezTo>
                <a:close/>
              </a:path>
              <a:path w="43256" h="40912" fill="none" extrusionOk="0">
                <a:moveTo>
                  <a:pt x="4729" y="26105"/>
                </a:moveTo>
                <a:cubicBezTo>
                  <a:pt x="3845" y="26199"/>
                  <a:pt x="2961" y="25921"/>
                  <a:pt x="2196" y="25308"/>
                </a:cubicBezTo>
                <a:moveTo>
                  <a:pt x="6964" y="34827"/>
                </a:moveTo>
                <a:cubicBezTo>
                  <a:pt x="6609" y="35020"/>
                  <a:pt x="6236" y="35148"/>
                  <a:pt x="5856" y="35208"/>
                </a:cubicBezTo>
                <a:moveTo>
                  <a:pt x="16514" y="39018"/>
                </a:moveTo>
                <a:cubicBezTo>
                  <a:pt x="16247" y="38472"/>
                  <a:pt x="16023" y="37889"/>
                  <a:pt x="15846" y="37278"/>
                </a:cubicBezTo>
                <a:moveTo>
                  <a:pt x="28863" y="34679"/>
                </a:moveTo>
                <a:cubicBezTo>
                  <a:pt x="28824" y="35326"/>
                  <a:pt x="28734" y="35966"/>
                  <a:pt x="28596" y="36588"/>
                </a:cubicBezTo>
                <a:moveTo>
                  <a:pt x="37108" y="29945"/>
                </a:moveTo>
                <a:cubicBezTo>
                  <a:pt x="39112" y="31273"/>
                  <a:pt x="37434" y="26986"/>
                  <a:pt x="37416" y="30018"/>
                </a:cubicBezTo>
                <a:moveTo>
                  <a:pt x="41834" y="15282"/>
                </a:moveTo>
                <a:cubicBezTo>
                  <a:pt x="41509" y="16314"/>
                  <a:pt x="41014" y="17230"/>
                  <a:pt x="40386" y="17958"/>
                </a:cubicBezTo>
                <a:moveTo>
                  <a:pt x="40243" y="7372"/>
                </a:moveTo>
                <a:cubicBezTo>
                  <a:pt x="40298" y="7789"/>
                  <a:pt x="39265" y="7875"/>
                  <a:pt x="39260" y="8299"/>
                </a:cubicBezTo>
                <a:moveTo>
                  <a:pt x="29114" y="3880"/>
                </a:moveTo>
                <a:cubicBezTo>
                  <a:pt x="29303" y="3297"/>
                  <a:pt x="29552" y="2754"/>
                  <a:pt x="29856" y="2268"/>
                </a:cubicBezTo>
                <a:moveTo>
                  <a:pt x="22177" y="4648"/>
                </a:moveTo>
                <a:cubicBezTo>
                  <a:pt x="22254" y="4166"/>
                  <a:pt x="22375" y="3699"/>
                  <a:pt x="22536" y="3258"/>
                </a:cubicBezTo>
                <a:moveTo>
                  <a:pt x="14036" y="5120"/>
                </a:moveTo>
                <a:cubicBezTo>
                  <a:pt x="14508" y="5496"/>
                  <a:pt x="14944" y="5949"/>
                  <a:pt x="15336" y="6468"/>
                </a:cubicBezTo>
                <a:moveTo>
                  <a:pt x="4163" y="15717"/>
                </a:moveTo>
                <a:cubicBezTo>
                  <a:pt x="4060" y="15253"/>
                  <a:pt x="3984" y="14779"/>
                  <a:pt x="3936" y="14298"/>
                </a:cubicBezTo>
              </a:path>
            </a:pathLst>
          </a:custGeom>
          <a:solidFill>
            <a:srgbClr val="9DD8D4"/>
          </a:solidFill>
          <a:ln>
            <a:solidFill>
              <a:srgbClr val="8AD0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ambria" panose="02040503050406030204" pitchFamily="18" charset="0"/>
                <a:ea typeface="Cambria" panose="02040503050406030204" pitchFamily="18" charset="0"/>
              </a:rPr>
              <a:t>d. </a:t>
            </a:r>
            <a:r>
              <a:rPr lang="en-GB" sz="2400" dirty="0" err="1">
                <a:solidFill>
                  <a:schemeClr val="tx1"/>
                </a:solidFill>
                <a:latin typeface="Cambria" panose="02040503050406030204" pitchFamily="18" charset="0"/>
                <a:ea typeface="Cambria" panose="02040503050406030204" pitchFamily="18" charset="0"/>
              </a:rPr>
              <a:t>Nhận</a:t>
            </a:r>
            <a:r>
              <a:rPr lang="en-GB" sz="2400" dirty="0">
                <a:solidFill>
                  <a:schemeClr val="tx1"/>
                </a:solidFill>
                <a:latin typeface="Cambria" panose="02040503050406030204" pitchFamily="18" charset="0"/>
                <a:ea typeface="Cambria" panose="02040503050406030204" pitchFamily="18" charset="0"/>
              </a:rPr>
              <a:t> </a:t>
            </a:r>
            <a:r>
              <a:rPr lang="en-GB" sz="2400" dirty="0" err="1">
                <a:solidFill>
                  <a:schemeClr val="tx1"/>
                </a:solidFill>
                <a:latin typeface="Cambria" panose="02040503050406030204" pitchFamily="18" charset="0"/>
                <a:ea typeface="Cambria" panose="02040503050406030204" pitchFamily="18" charset="0"/>
              </a:rPr>
              <a:t>xét</a:t>
            </a:r>
            <a:r>
              <a:rPr lang="en-GB" sz="2400" dirty="0">
                <a:solidFill>
                  <a:schemeClr val="tx1"/>
                </a:solidFill>
                <a:latin typeface="Cambria" panose="02040503050406030204" pitchFamily="18" charset="0"/>
                <a:ea typeface="Cambria" panose="02040503050406030204" pitchFamily="18" charset="0"/>
              </a:rPr>
              <a:t> </a:t>
            </a:r>
            <a:r>
              <a:rPr lang="en-GB" sz="2400" dirty="0" err="1">
                <a:solidFill>
                  <a:schemeClr val="tx1"/>
                </a:solidFill>
                <a:latin typeface="Cambria" panose="02040503050406030204" pitchFamily="18" charset="0"/>
                <a:ea typeface="Cambria" panose="02040503050406030204" pitchFamily="18" charset="0"/>
              </a:rPr>
              <a:t>của</a:t>
            </a:r>
            <a:r>
              <a:rPr lang="en-GB" sz="2400" dirty="0">
                <a:solidFill>
                  <a:schemeClr val="tx1"/>
                </a:solidFill>
                <a:latin typeface="Cambria" panose="02040503050406030204" pitchFamily="18" charset="0"/>
                <a:ea typeface="Cambria" panose="02040503050406030204" pitchFamily="18" charset="0"/>
              </a:rPr>
              <a:t> </a:t>
            </a:r>
            <a:r>
              <a:rPr lang="en-GB" sz="2400" dirty="0" err="1">
                <a:solidFill>
                  <a:schemeClr val="tx1"/>
                </a:solidFill>
                <a:latin typeface="Cambria" panose="02040503050406030204" pitchFamily="18" charset="0"/>
                <a:ea typeface="Cambria" panose="02040503050406030204" pitchFamily="18" charset="0"/>
              </a:rPr>
              <a:t>em</a:t>
            </a:r>
            <a:endParaRPr lang="en-GB" sz="2400" dirty="0">
              <a:solidFill>
                <a:schemeClr val="tx1"/>
              </a:solidFill>
              <a:latin typeface="Cambria" panose="02040503050406030204" pitchFamily="18" charset="0"/>
              <a:ea typeface="Cambria" panose="02040503050406030204" pitchFamily="18" charset="0"/>
            </a:endParaRPr>
          </a:p>
        </p:txBody>
      </p:sp>
      <p:sp>
        <p:nvSpPr>
          <p:cNvPr id="23" name="Cloud 13"/>
          <p:cNvSpPr/>
          <p:nvPr/>
        </p:nvSpPr>
        <p:spPr>
          <a:xfrm>
            <a:off x="991403" y="3377487"/>
            <a:ext cx="1881722" cy="802691"/>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22492 w 43256"/>
              <a:gd name="connsiteY4" fmla="*/ 3291 h 43219"/>
              <a:gd name="connsiteX5" fmla="*/ 25785 w 43256"/>
              <a:gd name="connsiteY5" fmla="*/ 59 h 43219"/>
              <a:gd name="connsiteX6" fmla="*/ 29869 w 43256"/>
              <a:gd name="connsiteY6" fmla="*/ 2340 h 43219"/>
              <a:gd name="connsiteX7" fmla="*/ 35499 w 43256"/>
              <a:gd name="connsiteY7" fmla="*/ 549 h 43219"/>
              <a:gd name="connsiteX8" fmla="*/ 38354 w 43256"/>
              <a:gd name="connsiteY8" fmla="*/ 5435 h 43219"/>
              <a:gd name="connsiteX9" fmla="*/ 42018 w 43256"/>
              <a:gd name="connsiteY9" fmla="*/ 10177 h 43219"/>
              <a:gd name="connsiteX10" fmla="*/ 41854 w 43256"/>
              <a:gd name="connsiteY10" fmla="*/ 15319 h 43219"/>
              <a:gd name="connsiteX11" fmla="*/ 43052 w 43256"/>
              <a:gd name="connsiteY11" fmla="*/ 23181 h 43219"/>
              <a:gd name="connsiteX12" fmla="*/ 37440 w 43256"/>
              <a:gd name="connsiteY12" fmla="*/ 30063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22492 w 43256"/>
              <a:gd name="connsiteY4" fmla="*/ 3291 h 43219"/>
              <a:gd name="connsiteX5" fmla="*/ 25785 w 43256"/>
              <a:gd name="connsiteY5" fmla="*/ 59 h 43219"/>
              <a:gd name="connsiteX6" fmla="*/ 29869 w 43256"/>
              <a:gd name="connsiteY6" fmla="*/ 2340 h 43219"/>
              <a:gd name="connsiteX7" fmla="*/ 35499 w 43256"/>
              <a:gd name="connsiteY7" fmla="*/ 549 h 43219"/>
              <a:gd name="connsiteX8" fmla="*/ 38354 w 43256"/>
              <a:gd name="connsiteY8" fmla="*/ 5435 h 43219"/>
              <a:gd name="connsiteX9" fmla="*/ 42018 w 43256"/>
              <a:gd name="connsiteY9" fmla="*/ 10177 h 43219"/>
              <a:gd name="connsiteX10" fmla="*/ 41854 w 43256"/>
              <a:gd name="connsiteY10" fmla="*/ 15319 h 43219"/>
              <a:gd name="connsiteX11" fmla="*/ 43052 w 43256"/>
              <a:gd name="connsiteY11" fmla="*/ 23181 h 43219"/>
              <a:gd name="connsiteX12" fmla="*/ 37440 w 43256"/>
              <a:gd name="connsiteY12" fmla="*/ 30063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22492 w 43256"/>
              <a:gd name="connsiteY4" fmla="*/ 3291 h 43219"/>
              <a:gd name="connsiteX5" fmla="*/ 25785 w 43256"/>
              <a:gd name="connsiteY5" fmla="*/ 59 h 43219"/>
              <a:gd name="connsiteX6" fmla="*/ 29869 w 43256"/>
              <a:gd name="connsiteY6" fmla="*/ 2340 h 43219"/>
              <a:gd name="connsiteX7" fmla="*/ 35499 w 43256"/>
              <a:gd name="connsiteY7" fmla="*/ 549 h 43219"/>
              <a:gd name="connsiteX8" fmla="*/ 38354 w 43256"/>
              <a:gd name="connsiteY8" fmla="*/ 5435 h 43219"/>
              <a:gd name="connsiteX9" fmla="*/ 42018 w 43256"/>
              <a:gd name="connsiteY9" fmla="*/ 10177 h 43219"/>
              <a:gd name="connsiteX10" fmla="*/ 41854 w 43256"/>
              <a:gd name="connsiteY10" fmla="*/ 15319 h 43219"/>
              <a:gd name="connsiteX11" fmla="*/ 43052 w 43256"/>
              <a:gd name="connsiteY11" fmla="*/ 23181 h 43219"/>
              <a:gd name="connsiteX12" fmla="*/ 37440 w 43256"/>
              <a:gd name="connsiteY12" fmla="*/ 30063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18164 w 43256"/>
              <a:gd name="connsiteY4" fmla="*/ 4718 h 43219"/>
              <a:gd name="connsiteX5" fmla="*/ 22492 w 43256"/>
              <a:gd name="connsiteY5" fmla="*/ 3291 h 43219"/>
              <a:gd name="connsiteX6" fmla="*/ 25785 w 43256"/>
              <a:gd name="connsiteY6" fmla="*/ 59 h 43219"/>
              <a:gd name="connsiteX7" fmla="*/ 29869 w 43256"/>
              <a:gd name="connsiteY7" fmla="*/ 2340 h 43219"/>
              <a:gd name="connsiteX8" fmla="*/ 35499 w 43256"/>
              <a:gd name="connsiteY8" fmla="*/ 549 h 43219"/>
              <a:gd name="connsiteX9" fmla="*/ 38354 w 43256"/>
              <a:gd name="connsiteY9" fmla="*/ 5435 h 43219"/>
              <a:gd name="connsiteX10" fmla="*/ 42018 w 43256"/>
              <a:gd name="connsiteY10" fmla="*/ 10177 h 43219"/>
              <a:gd name="connsiteX11" fmla="*/ 41854 w 43256"/>
              <a:gd name="connsiteY11" fmla="*/ 15319 h 43219"/>
              <a:gd name="connsiteX12" fmla="*/ 43052 w 43256"/>
              <a:gd name="connsiteY12" fmla="*/ 23181 h 43219"/>
              <a:gd name="connsiteX13" fmla="*/ 37440 w 43256"/>
              <a:gd name="connsiteY13" fmla="*/ 30063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18164 w 43256"/>
              <a:gd name="connsiteY4" fmla="*/ 4718 h 43219"/>
              <a:gd name="connsiteX5" fmla="*/ 22492 w 43256"/>
              <a:gd name="connsiteY5" fmla="*/ 3291 h 43219"/>
              <a:gd name="connsiteX6" fmla="*/ 25785 w 43256"/>
              <a:gd name="connsiteY6" fmla="*/ 59 h 43219"/>
              <a:gd name="connsiteX7" fmla="*/ 29869 w 43256"/>
              <a:gd name="connsiteY7" fmla="*/ 2340 h 43219"/>
              <a:gd name="connsiteX8" fmla="*/ 35499 w 43256"/>
              <a:gd name="connsiteY8" fmla="*/ 549 h 43219"/>
              <a:gd name="connsiteX9" fmla="*/ 38354 w 43256"/>
              <a:gd name="connsiteY9" fmla="*/ 5435 h 43219"/>
              <a:gd name="connsiteX10" fmla="*/ 42018 w 43256"/>
              <a:gd name="connsiteY10" fmla="*/ 10177 h 43219"/>
              <a:gd name="connsiteX11" fmla="*/ 41854 w 43256"/>
              <a:gd name="connsiteY11" fmla="*/ 15319 h 43219"/>
              <a:gd name="connsiteX12" fmla="*/ 43052 w 43256"/>
              <a:gd name="connsiteY12" fmla="*/ 23181 h 43219"/>
              <a:gd name="connsiteX13" fmla="*/ 37440 w 43256"/>
              <a:gd name="connsiteY13" fmla="*/ 30063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18164 w 43256"/>
              <a:gd name="connsiteY4" fmla="*/ 4718 h 43219"/>
              <a:gd name="connsiteX5" fmla="*/ 22492 w 43256"/>
              <a:gd name="connsiteY5" fmla="*/ 3291 h 43219"/>
              <a:gd name="connsiteX6" fmla="*/ 25785 w 43256"/>
              <a:gd name="connsiteY6" fmla="*/ 59 h 43219"/>
              <a:gd name="connsiteX7" fmla="*/ 29869 w 43256"/>
              <a:gd name="connsiteY7" fmla="*/ 2340 h 43219"/>
              <a:gd name="connsiteX8" fmla="*/ 35499 w 43256"/>
              <a:gd name="connsiteY8" fmla="*/ 549 h 43219"/>
              <a:gd name="connsiteX9" fmla="*/ 38354 w 43256"/>
              <a:gd name="connsiteY9" fmla="*/ 5435 h 43219"/>
              <a:gd name="connsiteX10" fmla="*/ 42018 w 43256"/>
              <a:gd name="connsiteY10" fmla="*/ 10177 h 43219"/>
              <a:gd name="connsiteX11" fmla="*/ 41854 w 43256"/>
              <a:gd name="connsiteY11" fmla="*/ 15319 h 43219"/>
              <a:gd name="connsiteX12" fmla="*/ 43052 w 43256"/>
              <a:gd name="connsiteY12" fmla="*/ 23181 h 43219"/>
              <a:gd name="connsiteX13" fmla="*/ 37440 w 43256"/>
              <a:gd name="connsiteY13" fmla="*/ 30063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1 h 43211"/>
              <a:gd name="connsiteX1" fmla="*/ 5659 w 43256"/>
              <a:gd name="connsiteY1" fmla="*/ 6758 h 43211"/>
              <a:gd name="connsiteX2" fmla="*/ 9571 w 43256"/>
              <a:gd name="connsiteY2" fmla="*/ 6728 h 43211"/>
              <a:gd name="connsiteX3" fmla="*/ 14041 w 43256"/>
              <a:gd name="connsiteY3" fmla="*/ 5053 h 43211"/>
              <a:gd name="connsiteX4" fmla="*/ 18164 w 43256"/>
              <a:gd name="connsiteY4" fmla="*/ 4710 h 43211"/>
              <a:gd name="connsiteX5" fmla="*/ 22492 w 43256"/>
              <a:gd name="connsiteY5" fmla="*/ 3283 h 43211"/>
              <a:gd name="connsiteX6" fmla="*/ 25903 w 43256"/>
              <a:gd name="connsiteY6" fmla="*/ 3414 h 43211"/>
              <a:gd name="connsiteX7" fmla="*/ 29869 w 43256"/>
              <a:gd name="connsiteY7" fmla="*/ 2332 h 43211"/>
              <a:gd name="connsiteX8" fmla="*/ 35499 w 43256"/>
              <a:gd name="connsiteY8" fmla="*/ 541 h 43211"/>
              <a:gd name="connsiteX9" fmla="*/ 38354 w 43256"/>
              <a:gd name="connsiteY9" fmla="*/ 5427 h 43211"/>
              <a:gd name="connsiteX10" fmla="*/ 42018 w 43256"/>
              <a:gd name="connsiteY10" fmla="*/ 10169 h 43211"/>
              <a:gd name="connsiteX11" fmla="*/ 41854 w 43256"/>
              <a:gd name="connsiteY11" fmla="*/ 15311 h 43211"/>
              <a:gd name="connsiteX12" fmla="*/ 43052 w 43256"/>
              <a:gd name="connsiteY12" fmla="*/ 23173 h 43211"/>
              <a:gd name="connsiteX13" fmla="*/ 37440 w 43256"/>
              <a:gd name="connsiteY13" fmla="*/ 30055 h 43211"/>
              <a:gd name="connsiteX14" fmla="*/ 35431 w 43256"/>
              <a:gd name="connsiteY14" fmla="*/ 35952 h 43211"/>
              <a:gd name="connsiteX15" fmla="*/ 28591 w 43256"/>
              <a:gd name="connsiteY15" fmla="*/ 36666 h 43211"/>
              <a:gd name="connsiteX16" fmla="*/ 23703 w 43256"/>
              <a:gd name="connsiteY16" fmla="*/ 42957 h 43211"/>
              <a:gd name="connsiteX17" fmla="*/ 16516 w 43256"/>
              <a:gd name="connsiteY17" fmla="*/ 39117 h 43211"/>
              <a:gd name="connsiteX18" fmla="*/ 5840 w 43256"/>
              <a:gd name="connsiteY18" fmla="*/ 35323 h 43211"/>
              <a:gd name="connsiteX19" fmla="*/ 1146 w 43256"/>
              <a:gd name="connsiteY19" fmla="*/ 31101 h 43211"/>
              <a:gd name="connsiteX20" fmla="*/ 2149 w 43256"/>
              <a:gd name="connsiteY20" fmla="*/ 25402 h 43211"/>
              <a:gd name="connsiteX21" fmla="*/ 31 w 43256"/>
              <a:gd name="connsiteY21" fmla="*/ 19555 h 43211"/>
              <a:gd name="connsiteX22" fmla="*/ 3899 w 43256"/>
              <a:gd name="connsiteY22" fmla="*/ 14358 h 43211"/>
              <a:gd name="connsiteX23" fmla="*/ 3936 w 43256"/>
              <a:gd name="connsiteY23" fmla="*/ 14221 h 43211"/>
              <a:gd name="connsiteX0" fmla="*/ 4729 w 43256"/>
              <a:gd name="connsiteY0" fmla="*/ 26028 h 43211"/>
              <a:gd name="connsiteX1" fmla="*/ 2196 w 43256"/>
              <a:gd name="connsiteY1" fmla="*/ 25231 h 43211"/>
              <a:gd name="connsiteX2" fmla="*/ 6964 w 43256"/>
              <a:gd name="connsiteY2" fmla="*/ 34750 h 43211"/>
              <a:gd name="connsiteX3" fmla="*/ 5856 w 43256"/>
              <a:gd name="connsiteY3" fmla="*/ 35131 h 43211"/>
              <a:gd name="connsiteX4" fmla="*/ 16514 w 43256"/>
              <a:gd name="connsiteY4" fmla="*/ 38941 h 43211"/>
              <a:gd name="connsiteX5" fmla="*/ 15846 w 43256"/>
              <a:gd name="connsiteY5" fmla="*/ 37201 h 43211"/>
              <a:gd name="connsiteX6" fmla="*/ 28863 w 43256"/>
              <a:gd name="connsiteY6" fmla="*/ 34602 h 43211"/>
              <a:gd name="connsiteX7" fmla="*/ 28596 w 43256"/>
              <a:gd name="connsiteY7" fmla="*/ 36511 h 43211"/>
              <a:gd name="connsiteX8" fmla="*/ 34165 w 43256"/>
              <a:gd name="connsiteY8" fmla="*/ 22805 h 43211"/>
              <a:gd name="connsiteX9" fmla="*/ 37416 w 43256"/>
              <a:gd name="connsiteY9" fmla="*/ 29941 h 43211"/>
              <a:gd name="connsiteX10" fmla="*/ 41834 w 43256"/>
              <a:gd name="connsiteY10" fmla="*/ 15205 h 43211"/>
              <a:gd name="connsiteX11" fmla="*/ 40386 w 43256"/>
              <a:gd name="connsiteY11" fmla="*/ 17881 h 43211"/>
              <a:gd name="connsiteX12" fmla="*/ 38360 w 43256"/>
              <a:gd name="connsiteY12" fmla="*/ 5277 h 43211"/>
              <a:gd name="connsiteX13" fmla="*/ 38436 w 43256"/>
              <a:gd name="connsiteY13" fmla="*/ 6541 h 43211"/>
              <a:gd name="connsiteX14" fmla="*/ 29114 w 43256"/>
              <a:gd name="connsiteY14" fmla="*/ 3803 h 43211"/>
              <a:gd name="connsiteX15" fmla="*/ 29856 w 43256"/>
              <a:gd name="connsiteY15" fmla="*/ 2191 h 43211"/>
              <a:gd name="connsiteX16" fmla="*/ 22177 w 43256"/>
              <a:gd name="connsiteY16" fmla="*/ 4571 h 43211"/>
              <a:gd name="connsiteX17" fmla="*/ 22536 w 43256"/>
              <a:gd name="connsiteY17" fmla="*/ 3181 h 43211"/>
              <a:gd name="connsiteX18" fmla="*/ 14036 w 43256"/>
              <a:gd name="connsiteY18" fmla="*/ 5043 h 43211"/>
              <a:gd name="connsiteX19" fmla="*/ 15336 w 43256"/>
              <a:gd name="connsiteY19" fmla="*/ 6391 h 43211"/>
              <a:gd name="connsiteX20" fmla="*/ 4163 w 43256"/>
              <a:gd name="connsiteY20" fmla="*/ 15640 h 43211"/>
              <a:gd name="connsiteX21" fmla="*/ 3936 w 43256"/>
              <a:gd name="connsiteY21" fmla="*/ 14221 h 43211"/>
              <a:gd name="connsiteX0" fmla="*/ 3936 w 43256"/>
              <a:gd name="connsiteY0" fmla="*/ 14221 h 43211"/>
              <a:gd name="connsiteX1" fmla="*/ 5659 w 43256"/>
              <a:gd name="connsiteY1" fmla="*/ 6758 h 43211"/>
              <a:gd name="connsiteX2" fmla="*/ 9571 w 43256"/>
              <a:gd name="connsiteY2" fmla="*/ 6728 h 43211"/>
              <a:gd name="connsiteX3" fmla="*/ 14041 w 43256"/>
              <a:gd name="connsiteY3" fmla="*/ 5053 h 43211"/>
              <a:gd name="connsiteX4" fmla="*/ 18164 w 43256"/>
              <a:gd name="connsiteY4" fmla="*/ 4710 h 43211"/>
              <a:gd name="connsiteX5" fmla="*/ 22492 w 43256"/>
              <a:gd name="connsiteY5" fmla="*/ 3283 h 43211"/>
              <a:gd name="connsiteX6" fmla="*/ 25903 w 43256"/>
              <a:gd name="connsiteY6" fmla="*/ 3414 h 43211"/>
              <a:gd name="connsiteX7" fmla="*/ 29869 w 43256"/>
              <a:gd name="connsiteY7" fmla="*/ 2332 h 43211"/>
              <a:gd name="connsiteX8" fmla="*/ 35499 w 43256"/>
              <a:gd name="connsiteY8" fmla="*/ 541 h 43211"/>
              <a:gd name="connsiteX9" fmla="*/ 38354 w 43256"/>
              <a:gd name="connsiteY9" fmla="*/ 5427 h 43211"/>
              <a:gd name="connsiteX10" fmla="*/ 42018 w 43256"/>
              <a:gd name="connsiteY10" fmla="*/ 10169 h 43211"/>
              <a:gd name="connsiteX11" fmla="*/ 41854 w 43256"/>
              <a:gd name="connsiteY11" fmla="*/ 15311 h 43211"/>
              <a:gd name="connsiteX12" fmla="*/ 43052 w 43256"/>
              <a:gd name="connsiteY12" fmla="*/ 23173 h 43211"/>
              <a:gd name="connsiteX13" fmla="*/ 37440 w 43256"/>
              <a:gd name="connsiteY13" fmla="*/ 30055 h 43211"/>
              <a:gd name="connsiteX14" fmla="*/ 35431 w 43256"/>
              <a:gd name="connsiteY14" fmla="*/ 35952 h 43211"/>
              <a:gd name="connsiteX15" fmla="*/ 28591 w 43256"/>
              <a:gd name="connsiteY15" fmla="*/ 36666 h 43211"/>
              <a:gd name="connsiteX16" fmla="*/ 23703 w 43256"/>
              <a:gd name="connsiteY16" fmla="*/ 42957 h 43211"/>
              <a:gd name="connsiteX17" fmla="*/ 16516 w 43256"/>
              <a:gd name="connsiteY17" fmla="*/ 39117 h 43211"/>
              <a:gd name="connsiteX18" fmla="*/ 5840 w 43256"/>
              <a:gd name="connsiteY18" fmla="*/ 35323 h 43211"/>
              <a:gd name="connsiteX19" fmla="*/ 1146 w 43256"/>
              <a:gd name="connsiteY19" fmla="*/ 31101 h 43211"/>
              <a:gd name="connsiteX20" fmla="*/ 2149 w 43256"/>
              <a:gd name="connsiteY20" fmla="*/ 25402 h 43211"/>
              <a:gd name="connsiteX21" fmla="*/ 31 w 43256"/>
              <a:gd name="connsiteY21" fmla="*/ 19555 h 43211"/>
              <a:gd name="connsiteX22" fmla="*/ 3899 w 43256"/>
              <a:gd name="connsiteY22" fmla="*/ 14358 h 43211"/>
              <a:gd name="connsiteX23" fmla="*/ 3936 w 43256"/>
              <a:gd name="connsiteY23" fmla="*/ 14221 h 43211"/>
              <a:gd name="connsiteX0" fmla="*/ 4729 w 43256"/>
              <a:gd name="connsiteY0" fmla="*/ 26028 h 43211"/>
              <a:gd name="connsiteX1" fmla="*/ 2196 w 43256"/>
              <a:gd name="connsiteY1" fmla="*/ 25231 h 43211"/>
              <a:gd name="connsiteX2" fmla="*/ 6964 w 43256"/>
              <a:gd name="connsiteY2" fmla="*/ 34750 h 43211"/>
              <a:gd name="connsiteX3" fmla="*/ 5856 w 43256"/>
              <a:gd name="connsiteY3" fmla="*/ 35131 h 43211"/>
              <a:gd name="connsiteX4" fmla="*/ 16514 w 43256"/>
              <a:gd name="connsiteY4" fmla="*/ 38941 h 43211"/>
              <a:gd name="connsiteX5" fmla="*/ 15846 w 43256"/>
              <a:gd name="connsiteY5" fmla="*/ 37201 h 43211"/>
              <a:gd name="connsiteX6" fmla="*/ 28863 w 43256"/>
              <a:gd name="connsiteY6" fmla="*/ 34602 h 43211"/>
              <a:gd name="connsiteX7" fmla="*/ 28596 w 43256"/>
              <a:gd name="connsiteY7" fmla="*/ 36511 h 43211"/>
              <a:gd name="connsiteX8" fmla="*/ 34165 w 43256"/>
              <a:gd name="connsiteY8" fmla="*/ 22805 h 43211"/>
              <a:gd name="connsiteX9" fmla="*/ 37416 w 43256"/>
              <a:gd name="connsiteY9" fmla="*/ 29941 h 43211"/>
              <a:gd name="connsiteX10" fmla="*/ 41834 w 43256"/>
              <a:gd name="connsiteY10" fmla="*/ 15205 h 43211"/>
              <a:gd name="connsiteX11" fmla="*/ 40386 w 43256"/>
              <a:gd name="connsiteY11" fmla="*/ 17881 h 43211"/>
              <a:gd name="connsiteX12" fmla="*/ 38360 w 43256"/>
              <a:gd name="connsiteY12" fmla="*/ 5277 h 43211"/>
              <a:gd name="connsiteX13" fmla="*/ 38436 w 43256"/>
              <a:gd name="connsiteY13" fmla="*/ 6541 h 43211"/>
              <a:gd name="connsiteX14" fmla="*/ 29114 w 43256"/>
              <a:gd name="connsiteY14" fmla="*/ 3803 h 43211"/>
              <a:gd name="connsiteX15" fmla="*/ 29856 w 43256"/>
              <a:gd name="connsiteY15" fmla="*/ 2191 h 43211"/>
              <a:gd name="connsiteX16" fmla="*/ 22177 w 43256"/>
              <a:gd name="connsiteY16" fmla="*/ 4571 h 43211"/>
              <a:gd name="connsiteX17" fmla="*/ 22536 w 43256"/>
              <a:gd name="connsiteY17" fmla="*/ 3181 h 43211"/>
              <a:gd name="connsiteX18" fmla="*/ 14036 w 43256"/>
              <a:gd name="connsiteY18" fmla="*/ 5043 h 43211"/>
              <a:gd name="connsiteX19" fmla="*/ 15336 w 43256"/>
              <a:gd name="connsiteY19" fmla="*/ 6391 h 43211"/>
              <a:gd name="connsiteX20" fmla="*/ 4163 w 43256"/>
              <a:gd name="connsiteY20" fmla="*/ 15640 h 43211"/>
              <a:gd name="connsiteX21" fmla="*/ 3936 w 43256"/>
              <a:gd name="connsiteY21" fmla="*/ 14221 h 43211"/>
              <a:gd name="connsiteX0" fmla="*/ 3936 w 43256"/>
              <a:gd name="connsiteY0" fmla="*/ 14298 h 43288"/>
              <a:gd name="connsiteX1" fmla="*/ 5659 w 43256"/>
              <a:gd name="connsiteY1" fmla="*/ 6835 h 43288"/>
              <a:gd name="connsiteX2" fmla="*/ 9571 w 43256"/>
              <a:gd name="connsiteY2" fmla="*/ 6805 h 43288"/>
              <a:gd name="connsiteX3" fmla="*/ 14041 w 43256"/>
              <a:gd name="connsiteY3" fmla="*/ 5130 h 43288"/>
              <a:gd name="connsiteX4" fmla="*/ 18164 w 43256"/>
              <a:gd name="connsiteY4" fmla="*/ 4787 h 43288"/>
              <a:gd name="connsiteX5" fmla="*/ 22492 w 43256"/>
              <a:gd name="connsiteY5" fmla="*/ 3360 h 43288"/>
              <a:gd name="connsiteX6" fmla="*/ 25197 w 43256"/>
              <a:gd name="connsiteY6" fmla="*/ 1473 h 43288"/>
              <a:gd name="connsiteX7" fmla="*/ 29869 w 43256"/>
              <a:gd name="connsiteY7" fmla="*/ 2409 h 43288"/>
              <a:gd name="connsiteX8" fmla="*/ 35499 w 43256"/>
              <a:gd name="connsiteY8" fmla="*/ 618 h 43288"/>
              <a:gd name="connsiteX9" fmla="*/ 38354 w 43256"/>
              <a:gd name="connsiteY9" fmla="*/ 5504 h 43288"/>
              <a:gd name="connsiteX10" fmla="*/ 42018 w 43256"/>
              <a:gd name="connsiteY10" fmla="*/ 10246 h 43288"/>
              <a:gd name="connsiteX11" fmla="*/ 41854 w 43256"/>
              <a:gd name="connsiteY11" fmla="*/ 15388 h 43288"/>
              <a:gd name="connsiteX12" fmla="*/ 43052 w 43256"/>
              <a:gd name="connsiteY12" fmla="*/ 23250 h 43288"/>
              <a:gd name="connsiteX13" fmla="*/ 37440 w 43256"/>
              <a:gd name="connsiteY13" fmla="*/ 30132 h 43288"/>
              <a:gd name="connsiteX14" fmla="*/ 35431 w 43256"/>
              <a:gd name="connsiteY14" fmla="*/ 36029 h 43288"/>
              <a:gd name="connsiteX15" fmla="*/ 28591 w 43256"/>
              <a:gd name="connsiteY15" fmla="*/ 36743 h 43288"/>
              <a:gd name="connsiteX16" fmla="*/ 23703 w 43256"/>
              <a:gd name="connsiteY16" fmla="*/ 43034 h 43288"/>
              <a:gd name="connsiteX17" fmla="*/ 16516 w 43256"/>
              <a:gd name="connsiteY17" fmla="*/ 39194 h 43288"/>
              <a:gd name="connsiteX18" fmla="*/ 5840 w 43256"/>
              <a:gd name="connsiteY18" fmla="*/ 35400 h 43288"/>
              <a:gd name="connsiteX19" fmla="*/ 1146 w 43256"/>
              <a:gd name="connsiteY19" fmla="*/ 31178 h 43288"/>
              <a:gd name="connsiteX20" fmla="*/ 2149 w 43256"/>
              <a:gd name="connsiteY20" fmla="*/ 25479 h 43288"/>
              <a:gd name="connsiteX21" fmla="*/ 31 w 43256"/>
              <a:gd name="connsiteY21" fmla="*/ 19632 h 43288"/>
              <a:gd name="connsiteX22" fmla="*/ 3899 w 43256"/>
              <a:gd name="connsiteY22" fmla="*/ 14435 h 43288"/>
              <a:gd name="connsiteX23" fmla="*/ 3936 w 43256"/>
              <a:gd name="connsiteY23" fmla="*/ 14298 h 43288"/>
              <a:gd name="connsiteX0" fmla="*/ 4729 w 43256"/>
              <a:gd name="connsiteY0" fmla="*/ 26105 h 43288"/>
              <a:gd name="connsiteX1" fmla="*/ 2196 w 43256"/>
              <a:gd name="connsiteY1" fmla="*/ 25308 h 43288"/>
              <a:gd name="connsiteX2" fmla="*/ 6964 w 43256"/>
              <a:gd name="connsiteY2" fmla="*/ 34827 h 43288"/>
              <a:gd name="connsiteX3" fmla="*/ 5856 w 43256"/>
              <a:gd name="connsiteY3" fmla="*/ 35208 h 43288"/>
              <a:gd name="connsiteX4" fmla="*/ 16514 w 43256"/>
              <a:gd name="connsiteY4" fmla="*/ 39018 h 43288"/>
              <a:gd name="connsiteX5" fmla="*/ 15846 w 43256"/>
              <a:gd name="connsiteY5" fmla="*/ 37278 h 43288"/>
              <a:gd name="connsiteX6" fmla="*/ 28863 w 43256"/>
              <a:gd name="connsiteY6" fmla="*/ 34679 h 43288"/>
              <a:gd name="connsiteX7" fmla="*/ 28596 w 43256"/>
              <a:gd name="connsiteY7" fmla="*/ 36588 h 43288"/>
              <a:gd name="connsiteX8" fmla="*/ 34165 w 43256"/>
              <a:gd name="connsiteY8" fmla="*/ 22882 h 43288"/>
              <a:gd name="connsiteX9" fmla="*/ 37416 w 43256"/>
              <a:gd name="connsiteY9" fmla="*/ 30018 h 43288"/>
              <a:gd name="connsiteX10" fmla="*/ 41834 w 43256"/>
              <a:gd name="connsiteY10" fmla="*/ 15282 h 43288"/>
              <a:gd name="connsiteX11" fmla="*/ 40386 w 43256"/>
              <a:gd name="connsiteY11" fmla="*/ 17958 h 43288"/>
              <a:gd name="connsiteX12" fmla="*/ 38360 w 43256"/>
              <a:gd name="connsiteY12" fmla="*/ 5354 h 43288"/>
              <a:gd name="connsiteX13" fmla="*/ 38436 w 43256"/>
              <a:gd name="connsiteY13" fmla="*/ 6618 h 43288"/>
              <a:gd name="connsiteX14" fmla="*/ 29114 w 43256"/>
              <a:gd name="connsiteY14" fmla="*/ 3880 h 43288"/>
              <a:gd name="connsiteX15" fmla="*/ 29856 w 43256"/>
              <a:gd name="connsiteY15" fmla="*/ 2268 h 43288"/>
              <a:gd name="connsiteX16" fmla="*/ 22177 w 43256"/>
              <a:gd name="connsiteY16" fmla="*/ 4648 h 43288"/>
              <a:gd name="connsiteX17" fmla="*/ 22536 w 43256"/>
              <a:gd name="connsiteY17" fmla="*/ 3258 h 43288"/>
              <a:gd name="connsiteX18" fmla="*/ 14036 w 43256"/>
              <a:gd name="connsiteY18" fmla="*/ 5120 h 43288"/>
              <a:gd name="connsiteX19" fmla="*/ 15336 w 43256"/>
              <a:gd name="connsiteY19" fmla="*/ 6468 h 43288"/>
              <a:gd name="connsiteX20" fmla="*/ 4163 w 43256"/>
              <a:gd name="connsiteY20" fmla="*/ 15717 h 43288"/>
              <a:gd name="connsiteX21" fmla="*/ 3936 w 43256"/>
              <a:gd name="connsiteY21" fmla="*/ 14298 h 43288"/>
              <a:gd name="connsiteX0" fmla="*/ 3936 w 43256"/>
              <a:gd name="connsiteY0" fmla="*/ 14298 h 40702"/>
              <a:gd name="connsiteX1" fmla="*/ 5659 w 43256"/>
              <a:gd name="connsiteY1" fmla="*/ 6835 h 40702"/>
              <a:gd name="connsiteX2" fmla="*/ 9571 w 43256"/>
              <a:gd name="connsiteY2" fmla="*/ 6805 h 40702"/>
              <a:gd name="connsiteX3" fmla="*/ 14041 w 43256"/>
              <a:gd name="connsiteY3" fmla="*/ 5130 h 40702"/>
              <a:gd name="connsiteX4" fmla="*/ 18164 w 43256"/>
              <a:gd name="connsiteY4" fmla="*/ 4787 h 40702"/>
              <a:gd name="connsiteX5" fmla="*/ 22492 w 43256"/>
              <a:gd name="connsiteY5" fmla="*/ 3360 h 40702"/>
              <a:gd name="connsiteX6" fmla="*/ 25197 w 43256"/>
              <a:gd name="connsiteY6" fmla="*/ 1473 h 40702"/>
              <a:gd name="connsiteX7" fmla="*/ 29869 w 43256"/>
              <a:gd name="connsiteY7" fmla="*/ 2409 h 40702"/>
              <a:gd name="connsiteX8" fmla="*/ 35499 w 43256"/>
              <a:gd name="connsiteY8" fmla="*/ 618 h 40702"/>
              <a:gd name="connsiteX9" fmla="*/ 38354 w 43256"/>
              <a:gd name="connsiteY9" fmla="*/ 5504 h 40702"/>
              <a:gd name="connsiteX10" fmla="*/ 42018 w 43256"/>
              <a:gd name="connsiteY10" fmla="*/ 10246 h 40702"/>
              <a:gd name="connsiteX11" fmla="*/ 41854 w 43256"/>
              <a:gd name="connsiteY11" fmla="*/ 15388 h 40702"/>
              <a:gd name="connsiteX12" fmla="*/ 43052 w 43256"/>
              <a:gd name="connsiteY12" fmla="*/ 23250 h 40702"/>
              <a:gd name="connsiteX13" fmla="*/ 37440 w 43256"/>
              <a:gd name="connsiteY13" fmla="*/ 30132 h 40702"/>
              <a:gd name="connsiteX14" fmla="*/ 35431 w 43256"/>
              <a:gd name="connsiteY14" fmla="*/ 36029 h 40702"/>
              <a:gd name="connsiteX15" fmla="*/ 28591 w 43256"/>
              <a:gd name="connsiteY15" fmla="*/ 36743 h 40702"/>
              <a:gd name="connsiteX16" fmla="*/ 23703 w 43256"/>
              <a:gd name="connsiteY16" fmla="*/ 37989 h 40702"/>
              <a:gd name="connsiteX17" fmla="*/ 16516 w 43256"/>
              <a:gd name="connsiteY17" fmla="*/ 39194 h 40702"/>
              <a:gd name="connsiteX18" fmla="*/ 5840 w 43256"/>
              <a:gd name="connsiteY18" fmla="*/ 35400 h 40702"/>
              <a:gd name="connsiteX19" fmla="*/ 1146 w 43256"/>
              <a:gd name="connsiteY19" fmla="*/ 31178 h 40702"/>
              <a:gd name="connsiteX20" fmla="*/ 2149 w 43256"/>
              <a:gd name="connsiteY20" fmla="*/ 25479 h 40702"/>
              <a:gd name="connsiteX21" fmla="*/ 31 w 43256"/>
              <a:gd name="connsiteY21" fmla="*/ 19632 h 40702"/>
              <a:gd name="connsiteX22" fmla="*/ 3899 w 43256"/>
              <a:gd name="connsiteY22" fmla="*/ 14435 h 40702"/>
              <a:gd name="connsiteX23" fmla="*/ 3936 w 43256"/>
              <a:gd name="connsiteY23" fmla="*/ 14298 h 40702"/>
              <a:gd name="connsiteX0" fmla="*/ 4729 w 43256"/>
              <a:gd name="connsiteY0" fmla="*/ 26105 h 40702"/>
              <a:gd name="connsiteX1" fmla="*/ 2196 w 43256"/>
              <a:gd name="connsiteY1" fmla="*/ 25308 h 40702"/>
              <a:gd name="connsiteX2" fmla="*/ 6964 w 43256"/>
              <a:gd name="connsiteY2" fmla="*/ 34827 h 40702"/>
              <a:gd name="connsiteX3" fmla="*/ 5856 w 43256"/>
              <a:gd name="connsiteY3" fmla="*/ 35208 h 40702"/>
              <a:gd name="connsiteX4" fmla="*/ 16514 w 43256"/>
              <a:gd name="connsiteY4" fmla="*/ 39018 h 40702"/>
              <a:gd name="connsiteX5" fmla="*/ 15846 w 43256"/>
              <a:gd name="connsiteY5" fmla="*/ 37278 h 40702"/>
              <a:gd name="connsiteX6" fmla="*/ 28863 w 43256"/>
              <a:gd name="connsiteY6" fmla="*/ 34679 h 40702"/>
              <a:gd name="connsiteX7" fmla="*/ 28596 w 43256"/>
              <a:gd name="connsiteY7" fmla="*/ 36588 h 40702"/>
              <a:gd name="connsiteX8" fmla="*/ 34165 w 43256"/>
              <a:gd name="connsiteY8" fmla="*/ 22882 h 40702"/>
              <a:gd name="connsiteX9" fmla="*/ 37416 w 43256"/>
              <a:gd name="connsiteY9" fmla="*/ 30018 h 40702"/>
              <a:gd name="connsiteX10" fmla="*/ 41834 w 43256"/>
              <a:gd name="connsiteY10" fmla="*/ 15282 h 40702"/>
              <a:gd name="connsiteX11" fmla="*/ 40386 w 43256"/>
              <a:gd name="connsiteY11" fmla="*/ 17958 h 40702"/>
              <a:gd name="connsiteX12" fmla="*/ 38360 w 43256"/>
              <a:gd name="connsiteY12" fmla="*/ 5354 h 40702"/>
              <a:gd name="connsiteX13" fmla="*/ 38436 w 43256"/>
              <a:gd name="connsiteY13" fmla="*/ 6618 h 40702"/>
              <a:gd name="connsiteX14" fmla="*/ 29114 w 43256"/>
              <a:gd name="connsiteY14" fmla="*/ 3880 h 40702"/>
              <a:gd name="connsiteX15" fmla="*/ 29856 w 43256"/>
              <a:gd name="connsiteY15" fmla="*/ 2268 h 40702"/>
              <a:gd name="connsiteX16" fmla="*/ 22177 w 43256"/>
              <a:gd name="connsiteY16" fmla="*/ 4648 h 40702"/>
              <a:gd name="connsiteX17" fmla="*/ 22536 w 43256"/>
              <a:gd name="connsiteY17" fmla="*/ 3258 h 40702"/>
              <a:gd name="connsiteX18" fmla="*/ 14036 w 43256"/>
              <a:gd name="connsiteY18" fmla="*/ 5120 h 40702"/>
              <a:gd name="connsiteX19" fmla="*/ 15336 w 43256"/>
              <a:gd name="connsiteY19" fmla="*/ 6468 h 40702"/>
              <a:gd name="connsiteX20" fmla="*/ 4163 w 43256"/>
              <a:gd name="connsiteY20" fmla="*/ 15717 h 40702"/>
              <a:gd name="connsiteX21" fmla="*/ 3936 w 43256"/>
              <a:gd name="connsiteY21" fmla="*/ 14298 h 40702"/>
              <a:gd name="connsiteX0" fmla="*/ 3936 w 43256"/>
              <a:gd name="connsiteY0" fmla="*/ 14298 h 40702"/>
              <a:gd name="connsiteX1" fmla="*/ 5659 w 43256"/>
              <a:gd name="connsiteY1" fmla="*/ 6835 h 40702"/>
              <a:gd name="connsiteX2" fmla="*/ 9571 w 43256"/>
              <a:gd name="connsiteY2" fmla="*/ 6805 h 40702"/>
              <a:gd name="connsiteX3" fmla="*/ 14041 w 43256"/>
              <a:gd name="connsiteY3" fmla="*/ 5130 h 40702"/>
              <a:gd name="connsiteX4" fmla="*/ 18164 w 43256"/>
              <a:gd name="connsiteY4" fmla="*/ 4787 h 40702"/>
              <a:gd name="connsiteX5" fmla="*/ 22492 w 43256"/>
              <a:gd name="connsiteY5" fmla="*/ 3360 h 40702"/>
              <a:gd name="connsiteX6" fmla="*/ 25197 w 43256"/>
              <a:gd name="connsiteY6" fmla="*/ 1473 h 40702"/>
              <a:gd name="connsiteX7" fmla="*/ 29869 w 43256"/>
              <a:gd name="connsiteY7" fmla="*/ 2409 h 40702"/>
              <a:gd name="connsiteX8" fmla="*/ 35499 w 43256"/>
              <a:gd name="connsiteY8" fmla="*/ 618 h 40702"/>
              <a:gd name="connsiteX9" fmla="*/ 38354 w 43256"/>
              <a:gd name="connsiteY9" fmla="*/ 5504 h 40702"/>
              <a:gd name="connsiteX10" fmla="*/ 42018 w 43256"/>
              <a:gd name="connsiteY10" fmla="*/ 10246 h 40702"/>
              <a:gd name="connsiteX11" fmla="*/ 41854 w 43256"/>
              <a:gd name="connsiteY11" fmla="*/ 15388 h 40702"/>
              <a:gd name="connsiteX12" fmla="*/ 43052 w 43256"/>
              <a:gd name="connsiteY12" fmla="*/ 23250 h 40702"/>
              <a:gd name="connsiteX13" fmla="*/ 37440 w 43256"/>
              <a:gd name="connsiteY13" fmla="*/ 30132 h 40702"/>
              <a:gd name="connsiteX14" fmla="*/ 35431 w 43256"/>
              <a:gd name="connsiteY14" fmla="*/ 36029 h 40702"/>
              <a:gd name="connsiteX15" fmla="*/ 28591 w 43256"/>
              <a:gd name="connsiteY15" fmla="*/ 36743 h 40702"/>
              <a:gd name="connsiteX16" fmla="*/ 23703 w 43256"/>
              <a:gd name="connsiteY16" fmla="*/ 37989 h 40702"/>
              <a:gd name="connsiteX17" fmla="*/ 16516 w 43256"/>
              <a:gd name="connsiteY17" fmla="*/ 39194 h 40702"/>
              <a:gd name="connsiteX18" fmla="*/ 5840 w 43256"/>
              <a:gd name="connsiteY18" fmla="*/ 35400 h 40702"/>
              <a:gd name="connsiteX19" fmla="*/ 1146 w 43256"/>
              <a:gd name="connsiteY19" fmla="*/ 31178 h 40702"/>
              <a:gd name="connsiteX20" fmla="*/ 2149 w 43256"/>
              <a:gd name="connsiteY20" fmla="*/ 25479 h 40702"/>
              <a:gd name="connsiteX21" fmla="*/ 31 w 43256"/>
              <a:gd name="connsiteY21" fmla="*/ 19632 h 40702"/>
              <a:gd name="connsiteX22" fmla="*/ 3899 w 43256"/>
              <a:gd name="connsiteY22" fmla="*/ 14435 h 40702"/>
              <a:gd name="connsiteX23" fmla="*/ 3936 w 43256"/>
              <a:gd name="connsiteY23" fmla="*/ 14298 h 40702"/>
              <a:gd name="connsiteX0" fmla="*/ 4729 w 43256"/>
              <a:gd name="connsiteY0" fmla="*/ 26105 h 40702"/>
              <a:gd name="connsiteX1" fmla="*/ 2196 w 43256"/>
              <a:gd name="connsiteY1" fmla="*/ 25308 h 40702"/>
              <a:gd name="connsiteX2" fmla="*/ 6964 w 43256"/>
              <a:gd name="connsiteY2" fmla="*/ 34827 h 40702"/>
              <a:gd name="connsiteX3" fmla="*/ 5856 w 43256"/>
              <a:gd name="connsiteY3" fmla="*/ 35208 h 40702"/>
              <a:gd name="connsiteX4" fmla="*/ 16514 w 43256"/>
              <a:gd name="connsiteY4" fmla="*/ 39018 h 40702"/>
              <a:gd name="connsiteX5" fmla="*/ 15846 w 43256"/>
              <a:gd name="connsiteY5" fmla="*/ 37278 h 40702"/>
              <a:gd name="connsiteX6" fmla="*/ 28863 w 43256"/>
              <a:gd name="connsiteY6" fmla="*/ 34679 h 40702"/>
              <a:gd name="connsiteX7" fmla="*/ 28596 w 43256"/>
              <a:gd name="connsiteY7" fmla="*/ 36588 h 40702"/>
              <a:gd name="connsiteX8" fmla="*/ 34165 w 43256"/>
              <a:gd name="connsiteY8" fmla="*/ 22882 h 40702"/>
              <a:gd name="connsiteX9" fmla="*/ 37416 w 43256"/>
              <a:gd name="connsiteY9" fmla="*/ 30018 h 40702"/>
              <a:gd name="connsiteX10" fmla="*/ 41834 w 43256"/>
              <a:gd name="connsiteY10" fmla="*/ 15282 h 40702"/>
              <a:gd name="connsiteX11" fmla="*/ 40386 w 43256"/>
              <a:gd name="connsiteY11" fmla="*/ 17958 h 40702"/>
              <a:gd name="connsiteX12" fmla="*/ 38360 w 43256"/>
              <a:gd name="connsiteY12" fmla="*/ 5354 h 40702"/>
              <a:gd name="connsiteX13" fmla="*/ 38436 w 43256"/>
              <a:gd name="connsiteY13" fmla="*/ 6618 h 40702"/>
              <a:gd name="connsiteX14" fmla="*/ 29114 w 43256"/>
              <a:gd name="connsiteY14" fmla="*/ 3880 h 40702"/>
              <a:gd name="connsiteX15" fmla="*/ 29856 w 43256"/>
              <a:gd name="connsiteY15" fmla="*/ 2268 h 40702"/>
              <a:gd name="connsiteX16" fmla="*/ 22177 w 43256"/>
              <a:gd name="connsiteY16" fmla="*/ 4648 h 40702"/>
              <a:gd name="connsiteX17" fmla="*/ 22536 w 43256"/>
              <a:gd name="connsiteY17" fmla="*/ 3258 h 40702"/>
              <a:gd name="connsiteX18" fmla="*/ 14036 w 43256"/>
              <a:gd name="connsiteY18" fmla="*/ 5120 h 40702"/>
              <a:gd name="connsiteX19" fmla="*/ 15336 w 43256"/>
              <a:gd name="connsiteY19" fmla="*/ 6468 h 40702"/>
              <a:gd name="connsiteX20" fmla="*/ 4163 w 43256"/>
              <a:gd name="connsiteY20" fmla="*/ 15717 h 40702"/>
              <a:gd name="connsiteX21" fmla="*/ 3936 w 43256"/>
              <a:gd name="connsiteY21" fmla="*/ 14298 h 4070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5840 w 43256"/>
              <a:gd name="connsiteY18" fmla="*/ 35400 h 40912"/>
              <a:gd name="connsiteX19" fmla="*/ 1146 w 43256"/>
              <a:gd name="connsiteY19" fmla="*/ 31178 h 40912"/>
              <a:gd name="connsiteX20" fmla="*/ 2149 w 43256"/>
              <a:gd name="connsiteY20" fmla="*/ 25479 h 40912"/>
              <a:gd name="connsiteX21" fmla="*/ 31 w 43256"/>
              <a:gd name="connsiteY21" fmla="*/ 19632 h 40912"/>
              <a:gd name="connsiteX22" fmla="*/ 3899 w 43256"/>
              <a:gd name="connsiteY22" fmla="*/ 14435 h 40912"/>
              <a:gd name="connsiteX23" fmla="*/ 3936 w 43256"/>
              <a:gd name="connsiteY23"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9260 w 43256"/>
              <a:gd name="connsiteY13" fmla="*/ 29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40243 w 43256"/>
              <a:gd name="connsiteY12" fmla="*/ 7372 h 40912"/>
              <a:gd name="connsiteX13" fmla="*/ 39260 w 43256"/>
              <a:gd name="connsiteY13" fmla="*/ 29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40243 w 43256"/>
              <a:gd name="connsiteY12" fmla="*/ 7372 h 40912"/>
              <a:gd name="connsiteX13" fmla="*/ 39260 w 43256"/>
              <a:gd name="connsiteY13" fmla="*/ 8299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56" h="40912">
                <a:moveTo>
                  <a:pt x="3936" y="14298"/>
                </a:moveTo>
                <a:cubicBezTo>
                  <a:pt x="3665" y="11585"/>
                  <a:pt x="4720" y="8084"/>
                  <a:pt x="5659" y="6835"/>
                </a:cubicBezTo>
                <a:cubicBezTo>
                  <a:pt x="6598" y="5586"/>
                  <a:pt x="8409" y="5407"/>
                  <a:pt x="9571" y="6805"/>
                </a:cubicBezTo>
                <a:cubicBezTo>
                  <a:pt x="10850" y="4167"/>
                  <a:pt x="11888" y="5144"/>
                  <a:pt x="14041" y="5130"/>
                </a:cubicBezTo>
                <a:cubicBezTo>
                  <a:pt x="15434" y="4289"/>
                  <a:pt x="17109" y="2055"/>
                  <a:pt x="18164" y="4787"/>
                </a:cubicBezTo>
                <a:cubicBezTo>
                  <a:pt x="19572" y="1465"/>
                  <a:pt x="21183" y="3632"/>
                  <a:pt x="22492" y="3360"/>
                </a:cubicBezTo>
                <a:cubicBezTo>
                  <a:pt x="23133" y="1611"/>
                  <a:pt x="24567" y="2776"/>
                  <a:pt x="25197" y="1473"/>
                </a:cubicBezTo>
                <a:cubicBezTo>
                  <a:pt x="26643" y="-1520"/>
                  <a:pt x="28911" y="698"/>
                  <a:pt x="29869" y="2409"/>
                </a:cubicBezTo>
                <a:cubicBezTo>
                  <a:pt x="31251" y="195"/>
                  <a:pt x="33537" y="-532"/>
                  <a:pt x="35499" y="618"/>
                </a:cubicBezTo>
                <a:cubicBezTo>
                  <a:pt x="36994" y="1494"/>
                  <a:pt x="38066" y="3328"/>
                  <a:pt x="38354" y="5504"/>
                </a:cubicBezTo>
                <a:cubicBezTo>
                  <a:pt x="40082" y="6146"/>
                  <a:pt x="41458" y="7926"/>
                  <a:pt x="42018" y="10246"/>
                </a:cubicBezTo>
                <a:cubicBezTo>
                  <a:pt x="42425" y="11930"/>
                  <a:pt x="42367" y="13759"/>
                  <a:pt x="41854" y="15388"/>
                </a:cubicBezTo>
                <a:cubicBezTo>
                  <a:pt x="43115" y="17622"/>
                  <a:pt x="43556" y="20518"/>
                  <a:pt x="43052" y="23250"/>
                </a:cubicBezTo>
                <a:cubicBezTo>
                  <a:pt x="42382" y="26882"/>
                  <a:pt x="40164" y="29602"/>
                  <a:pt x="37440" y="30132"/>
                </a:cubicBezTo>
                <a:cubicBezTo>
                  <a:pt x="37427" y="32399"/>
                  <a:pt x="35174" y="31857"/>
                  <a:pt x="34018" y="33675"/>
                </a:cubicBezTo>
                <a:cubicBezTo>
                  <a:pt x="31787" y="37184"/>
                  <a:pt x="30740" y="38567"/>
                  <a:pt x="28591" y="36743"/>
                </a:cubicBezTo>
                <a:cubicBezTo>
                  <a:pt x="27896" y="39876"/>
                  <a:pt x="26488" y="35035"/>
                  <a:pt x="23703" y="37989"/>
                </a:cubicBezTo>
                <a:cubicBezTo>
                  <a:pt x="21236" y="40605"/>
                  <a:pt x="18087" y="42401"/>
                  <a:pt x="16516" y="39194"/>
                </a:cubicBezTo>
                <a:cubicBezTo>
                  <a:pt x="14416" y="39714"/>
                  <a:pt x="13939" y="41069"/>
                  <a:pt x="11689" y="37074"/>
                </a:cubicBezTo>
                <a:cubicBezTo>
                  <a:pt x="9321" y="39469"/>
                  <a:pt x="7499" y="37055"/>
                  <a:pt x="5840" y="35400"/>
                </a:cubicBezTo>
                <a:cubicBezTo>
                  <a:pt x="3726" y="35737"/>
                  <a:pt x="1741" y="33952"/>
                  <a:pt x="1146" y="31178"/>
                </a:cubicBezTo>
                <a:cubicBezTo>
                  <a:pt x="715" y="29171"/>
                  <a:pt x="1096" y="27005"/>
                  <a:pt x="2149" y="25479"/>
                </a:cubicBezTo>
                <a:cubicBezTo>
                  <a:pt x="655" y="24282"/>
                  <a:pt x="-177" y="21985"/>
                  <a:pt x="31" y="19632"/>
                </a:cubicBezTo>
                <a:cubicBezTo>
                  <a:pt x="275" y="16877"/>
                  <a:pt x="1881" y="14719"/>
                  <a:pt x="3899" y="14435"/>
                </a:cubicBezTo>
                <a:cubicBezTo>
                  <a:pt x="3911" y="14389"/>
                  <a:pt x="3924" y="14344"/>
                  <a:pt x="3936" y="14298"/>
                </a:cubicBezTo>
                <a:close/>
              </a:path>
              <a:path w="43256" h="40912" fill="none" extrusionOk="0">
                <a:moveTo>
                  <a:pt x="4729" y="26105"/>
                </a:moveTo>
                <a:cubicBezTo>
                  <a:pt x="3845" y="26199"/>
                  <a:pt x="2961" y="25921"/>
                  <a:pt x="2196" y="25308"/>
                </a:cubicBezTo>
                <a:moveTo>
                  <a:pt x="6964" y="34827"/>
                </a:moveTo>
                <a:cubicBezTo>
                  <a:pt x="6609" y="35020"/>
                  <a:pt x="6236" y="35148"/>
                  <a:pt x="5856" y="35208"/>
                </a:cubicBezTo>
                <a:moveTo>
                  <a:pt x="16514" y="39018"/>
                </a:moveTo>
                <a:cubicBezTo>
                  <a:pt x="16247" y="38472"/>
                  <a:pt x="16023" y="37889"/>
                  <a:pt x="15846" y="37278"/>
                </a:cubicBezTo>
                <a:moveTo>
                  <a:pt x="28863" y="34679"/>
                </a:moveTo>
                <a:cubicBezTo>
                  <a:pt x="28824" y="35326"/>
                  <a:pt x="28734" y="35966"/>
                  <a:pt x="28596" y="36588"/>
                </a:cubicBezTo>
                <a:moveTo>
                  <a:pt x="37108" y="29945"/>
                </a:moveTo>
                <a:cubicBezTo>
                  <a:pt x="39112" y="31273"/>
                  <a:pt x="37434" y="26986"/>
                  <a:pt x="37416" y="30018"/>
                </a:cubicBezTo>
                <a:moveTo>
                  <a:pt x="41834" y="15282"/>
                </a:moveTo>
                <a:cubicBezTo>
                  <a:pt x="41509" y="16314"/>
                  <a:pt x="41014" y="17230"/>
                  <a:pt x="40386" y="17958"/>
                </a:cubicBezTo>
                <a:moveTo>
                  <a:pt x="40243" y="7372"/>
                </a:moveTo>
                <a:cubicBezTo>
                  <a:pt x="40298" y="7789"/>
                  <a:pt x="39265" y="7875"/>
                  <a:pt x="39260" y="8299"/>
                </a:cubicBezTo>
                <a:moveTo>
                  <a:pt x="29114" y="3880"/>
                </a:moveTo>
                <a:cubicBezTo>
                  <a:pt x="29303" y="3297"/>
                  <a:pt x="29552" y="2754"/>
                  <a:pt x="29856" y="2268"/>
                </a:cubicBezTo>
                <a:moveTo>
                  <a:pt x="22177" y="4648"/>
                </a:moveTo>
                <a:cubicBezTo>
                  <a:pt x="22254" y="4166"/>
                  <a:pt x="22375" y="3699"/>
                  <a:pt x="22536" y="3258"/>
                </a:cubicBezTo>
                <a:moveTo>
                  <a:pt x="14036" y="5120"/>
                </a:moveTo>
                <a:cubicBezTo>
                  <a:pt x="14508" y="5496"/>
                  <a:pt x="14944" y="5949"/>
                  <a:pt x="15336" y="6468"/>
                </a:cubicBezTo>
                <a:moveTo>
                  <a:pt x="4163" y="15717"/>
                </a:moveTo>
                <a:cubicBezTo>
                  <a:pt x="4060" y="15253"/>
                  <a:pt x="3984" y="14779"/>
                  <a:pt x="3936" y="14298"/>
                </a:cubicBezTo>
              </a:path>
            </a:pathLst>
          </a:custGeom>
          <a:solidFill>
            <a:srgbClr val="9DD8D4"/>
          </a:solidFill>
          <a:ln>
            <a:solidFill>
              <a:srgbClr val="8AD0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latin typeface="Cambria" panose="02040503050406030204" pitchFamily="18" charset="0"/>
                <a:ea typeface="Cambria" panose="02040503050406030204" pitchFamily="18" charset="0"/>
              </a:rPr>
              <a:t>Việc</a:t>
            </a:r>
            <a:r>
              <a:rPr lang="en-GB" sz="2400" dirty="0">
                <a:solidFill>
                  <a:schemeClr val="tx1"/>
                </a:solidFill>
                <a:latin typeface="Cambria" panose="02040503050406030204" pitchFamily="18" charset="0"/>
                <a:ea typeface="Cambria" panose="02040503050406030204" pitchFamily="18" charset="0"/>
              </a:rPr>
              <a:t> 1</a:t>
            </a:r>
          </a:p>
        </p:txBody>
      </p:sp>
      <p:sp>
        <p:nvSpPr>
          <p:cNvPr id="24" name="Cloud 13"/>
          <p:cNvSpPr/>
          <p:nvPr/>
        </p:nvSpPr>
        <p:spPr>
          <a:xfrm>
            <a:off x="3011272" y="3425212"/>
            <a:ext cx="1881722" cy="802691"/>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22492 w 43256"/>
              <a:gd name="connsiteY4" fmla="*/ 3291 h 43219"/>
              <a:gd name="connsiteX5" fmla="*/ 25785 w 43256"/>
              <a:gd name="connsiteY5" fmla="*/ 59 h 43219"/>
              <a:gd name="connsiteX6" fmla="*/ 29869 w 43256"/>
              <a:gd name="connsiteY6" fmla="*/ 2340 h 43219"/>
              <a:gd name="connsiteX7" fmla="*/ 35499 w 43256"/>
              <a:gd name="connsiteY7" fmla="*/ 549 h 43219"/>
              <a:gd name="connsiteX8" fmla="*/ 38354 w 43256"/>
              <a:gd name="connsiteY8" fmla="*/ 5435 h 43219"/>
              <a:gd name="connsiteX9" fmla="*/ 42018 w 43256"/>
              <a:gd name="connsiteY9" fmla="*/ 10177 h 43219"/>
              <a:gd name="connsiteX10" fmla="*/ 41854 w 43256"/>
              <a:gd name="connsiteY10" fmla="*/ 15319 h 43219"/>
              <a:gd name="connsiteX11" fmla="*/ 43052 w 43256"/>
              <a:gd name="connsiteY11" fmla="*/ 23181 h 43219"/>
              <a:gd name="connsiteX12" fmla="*/ 37440 w 43256"/>
              <a:gd name="connsiteY12" fmla="*/ 30063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22492 w 43256"/>
              <a:gd name="connsiteY4" fmla="*/ 3291 h 43219"/>
              <a:gd name="connsiteX5" fmla="*/ 25785 w 43256"/>
              <a:gd name="connsiteY5" fmla="*/ 59 h 43219"/>
              <a:gd name="connsiteX6" fmla="*/ 29869 w 43256"/>
              <a:gd name="connsiteY6" fmla="*/ 2340 h 43219"/>
              <a:gd name="connsiteX7" fmla="*/ 35499 w 43256"/>
              <a:gd name="connsiteY7" fmla="*/ 549 h 43219"/>
              <a:gd name="connsiteX8" fmla="*/ 38354 w 43256"/>
              <a:gd name="connsiteY8" fmla="*/ 5435 h 43219"/>
              <a:gd name="connsiteX9" fmla="*/ 42018 w 43256"/>
              <a:gd name="connsiteY9" fmla="*/ 10177 h 43219"/>
              <a:gd name="connsiteX10" fmla="*/ 41854 w 43256"/>
              <a:gd name="connsiteY10" fmla="*/ 15319 h 43219"/>
              <a:gd name="connsiteX11" fmla="*/ 43052 w 43256"/>
              <a:gd name="connsiteY11" fmla="*/ 23181 h 43219"/>
              <a:gd name="connsiteX12" fmla="*/ 37440 w 43256"/>
              <a:gd name="connsiteY12" fmla="*/ 30063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22492 w 43256"/>
              <a:gd name="connsiteY4" fmla="*/ 3291 h 43219"/>
              <a:gd name="connsiteX5" fmla="*/ 25785 w 43256"/>
              <a:gd name="connsiteY5" fmla="*/ 59 h 43219"/>
              <a:gd name="connsiteX6" fmla="*/ 29869 w 43256"/>
              <a:gd name="connsiteY6" fmla="*/ 2340 h 43219"/>
              <a:gd name="connsiteX7" fmla="*/ 35499 w 43256"/>
              <a:gd name="connsiteY7" fmla="*/ 549 h 43219"/>
              <a:gd name="connsiteX8" fmla="*/ 38354 w 43256"/>
              <a:gd name="connsiteY8" fmla="*/ 5435 h 43219"/>
              <a:gd name="connsiteX9" fmla="*/ 42018 w 43256"/>
              <a:gd name="connsiteY9" fmla="*/ 10177 h 43219"/>
              <a:gd name="connsiteX10" fmla="*/ 41854 w 43256"/>
              <a:gd name="connsiteY10" fmla="*/ 15319 h 43219"/>
              <a:gd name="connsiteX11" fmla="*/ 43052 w 43256"/>
              <a:gd name="connsiteY11" fmla="*/ 23181 h 43219"/>
              <a:gd name="connsiteX12" fmla="*/ 37440 w 43256"/>
              <a:gd name="connsiteY12" fmla="*/ 30063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18164 w 43256"/>
              <a:gd name="connsiteY4" fmla="*/ 4718 h 43219"/>
              <a:gd name="connsiteX5" fmla="*/ 22492 w 43256"/>
              <a:gd name="connsiteY5" fmla="*/ 3291 h 43219"/>
              <a:gd name="connsiteX6" fmla="*/ 25785 w 43256"/>
              <a:gd name="connsiteY6" fmla="*/ 59 h 43219"/>
              <a:gd name="connsiteX7" fmla="*/ 29869 w 43256"/>
              <a:gd name="connsiteY7" fmla="*/ 2340 h 43219"/>
              <a:gd name="connsiteX8" fmla="*/ 35499 w 43256"/>
              <a:gd name="connsiteY8" fmla="*/ 549 h 43219"/>
              <a:gd name="connsiteX9" fmla="*/ 38354 w 43256"/>
              <a:gd name="connsiteY9" fmla="*/ 5435 h 43219"/>
              <a:gd name="connsiteX10" fmla="*/ 42018 w 43256"/>
              <a:gd name="connsiteY10" fmla="*/ 10177 h 43219"/>
              <a:gd name="connsiteX11" fmla="*/ 41854 w 43256"/>
              <a:gd name="connsiteY11" fmla="*/ 15319 h 43219"/>
              <a:gd name="connsiteX12" fmla="*/ 43052 w 43256"/>
              <a:gd name="connsiteY12" fmla="*/ 23181 h 43219"/>
              <a:gd name="connsiteX13" fmla="*/ 37440 w 43256"/>
              <a:gd name="connsiteY13" fmla="*/ 30063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18164 w 43256"/>
              <a:gd name="connsiteY4" fmla="*/ 4718 h 43219"/>
              <a:gd name="connsiteX5" fmla="*/ 22492 w 43256"/>
              <a:gd name="connsiteY5" fmla="*/ 3291 h 43219"/>
              <a:gd name="connsiteX6" fmla="*/ 25785 w 43256"/>
              <a:gd name="connsiteY6" fmla="*/ 59 h 43219"/>
              <a:gd name="connsiteX7" fmla="*/ 29869 w 43256"/>
              <a:gd name="connsiteY7" fmla="*/ 2340 h 43219"/>
              <a:gd name="connsiteX8" fmla="*/ 35499 w 43256"/>
              <a:gd name="connsiteY8" fmla="*/ 549 h 43219"/>
              <a:gd name="connsiteX9" fmla="*/ 38354 w 43256"/>
              <a:gd name="connsiteY9" fmla="*/ 5435 h 43219"/>
              <a:gd name="connsiteX10" fmla="*/ 42018 w 43256"/>
              <a:gd name="connsiteY10" fmla="*/ 10177 h 43219"/>
              <a:gd name="connsiteX11" fmla="*/ 41854 w 43256"/>
              <a:gd name="connsiteY11" fmla="*/ 15319 h 43219"/>
              <a:gd name="connsiteX12" fmla="*/ 43052 w 43256"/>
              <a:gd name="connsiteY12" fmla="*/ 23181 h 43219"/>
              <a:gd name="connsiteX13" fmla="*/ 37440 w 43256"/>
              <a:gd name="connsiteY13" fmla="*/ 30063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18164 w 43256"/>
              <a:gd name="connsiteY4" fmla="*/ 4718 h 43219"/>
              <a:gd name="connsiteX5" fmla="*/ 22492 w 43256"/>
              <a:gd name="connsiteY5" fmla="*/ 3291 h 43219"/>
              <a:gd name="connsiteX6" fmla="*/ 25785 w 43256"/>
              <a:gd name="connsiteY6" fmla="*/ 59 h 43219"/>
              <a:gd name="connsiteX7" fmla="*/ 29869 w 43256"/>
              <a:gd name="connsiteY7" fmla="*/ 2340 h 43219"/>
              <a:gd name="connsiteX8" fmla="*/ 35499 w 43256"/>
              <a:gd name="connsiteY8" fmla="*/ 549 h 43219"/>
              <a:gd name="connsiteX9" fmla="*/ 38354 w 43256"/>
              <a:gd name="connsiteY9" fmla="*/ 5435 h 43219"/>
              <a:gd name="connsiteX10" fmla="*/ 42018 w 43256"/>
              <a:gd name="connsiteY10" fmla="*/ 10177 h 43219"/>
              <a:gd name="connsiteX11" fmla="*/ 41854 w 43256"/>
              <a:gd name="connsiteY11" fmla="*/ 15319 h 43219"/>
              <a:gd name="connsiteX12" fmla="*/ 43052 w 43256"/>
              <a:gd name="connsiteY12" fmla="*/ 23181 h 43219"/>
              <a:gd name="connsiteX13" fmla="*/ 37440 w 43256"/>
              <a:gd name="connsiteY13" fmla="*/ 30063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1 h 43211"/>
              <a:gd name="connsiteX1" fmla="*/ 5659 w 43256"/>
              <a:gd name="connsiteY1" fmla="*/ 6758 h 43211"/>
              <a:gd name="connsiteX2" fmla="*/ 9571 w 43256"/>
              <a:gd name="connsiteY2" fmla="*/ 6728 h 43211"/>
              <a:gd name="connsiteX3" fmla="*/ 14041 w 43256"/>
              <a:gd name="connsiteY3" fmla="*/ 5053 h 43211"/>
              <a:gd name="connsiteX4" fmla="*/ 18164 w 43256"/>
              <a:gd name="connsiteY4" fmla="*/ 4710 h 43211"/>
              <a:gd name="connsiteX5" fmla="*/ 22492 w 43256"/>
              <a:gd name="connsiteY5" fmla="*/ 3283 h 43211"/>
              <a:gd name="connsiteX6" fmla="*/ 25903 w 43256"/>
              <a:gd name="connsiteY6" fmla="*/ 3414 h 43211"/>
              <a:gd name="connsiteX7" fmla="*/ 29869 w 43256"/>
              <a:gd name="connsiteY7" fmla="*/ 2332 h 43211"/>
              <a:gd name="connsiteX8" fmla="*/ 35499 w 43256"/>
              <a:gd name="connsiteY8" fmla="*/ 541 h 43211"/>
              <a:gd name="connsiteX9" fmla="*/ 38354 w 43256"/>
              <a:gd name="connsiteY9" fmla="*/ 5427 h 43211"/>
              <a:gd name="connsiteX10" fmla="*/ 42018 w 43256"/>
              <a:gd name="connsiteY10" fmla="*/ 10169 h 43211"/>
              <a:gd name="connsiteX11" fmla="*/ 41854 w 43256"/>
              <a:gd name="connsiteY11" fmla="*/ 15311 h 43211"/>
              <a:gd name="connsiteX12" fmla="*/ 43052 w 43256"/>
              <a:gd name="connsiteY12" fmla="*/ 23173 h 43211"/>
              <a:gd name="connsiteX13" fmla="*/ 37440 w 43256"/>
              <a:gd name="connsiteY13" fmla="*/ 30055 h 43211"/>
              <a:gd name="connsiteX14" fmla="*/ 35431 w 43256"/>
              <a:gd name="connsiteY14" fmla="*/ 35952 h 43211"/>
              <a:gd name="connsiteX15" fmla="*/ 28591 w 43256"/>
              <a:gd name="connsiteY15" fmla="*/ 36666 h 43211"/>
              <a:gd name="connsiteX16" fmla="*/ 23703 w 43256"/>
              <a:gd name="connsiteY16" fmla="*/ 42957 h 43211"/>
              <a:gd name="connsiteX17" fmla="*/ 16516 w 43256"/>
              <a:gd name="connsiteY17" fmla="*/ 39117 h 43211"/>
              <a:gd name="connsiteX18" fmla="*/ 5840 w 43256"/>
              <a:gd name="connsiteY18" fmla="*/ 35323 h 43211"/>
              <a:gd name="connsiteX19" fmla="*/ 1146 w 43256"/>
              <a:gd name="connsiteY19" fmla="*/ 31101 h 43211"/>
              <a:gd name="connsiteX20" fmla="*/ 2149 w 43256"/>
              <a:gd name="connsiteY20" fmla="*/ 25402 h 43211"/>
              <a:gd name="connsiteX21" fmla="*/ 31 w 43256"/>
              <a:gd name="connsiteY21" fmla="*/ 19555 h 43211"/>
              <a:gd name="connsiteX22" fmla="*/ 3899 w 43256"/>
              <a:gd name="connsiteY22" fmla="*/ 14358 h 43211"/>
              <a:gd name="connsiteX23" fmla="*/ 3936 w 43256"/>
              <a:gd name="connsiteY23" fmla="*/ 14221 h 43211"/>
              <a:gd name="connsiteX0" fmla="*/ 4729 w 43256"/>
              <a:gd name="connsiteY0" fmla="*/ 26028 h 43211"/>
              <a:gd name="connsiteX1" fmla="*/ 2196 w 43256"/>
              <a:gd name="connsiteY1" fmla="*/ 25231 h 43211"/>
              <a:gd name="connsiteX2" fmla="*/ 6964 w 43256"/>
              <a:gd name="connsiteY2" fmla="*/ 34750 h 43211"/>
              <a:gd name="connsiteX3" fmla="*/ 5856 w 43256"/>
              <a:gd name="connsiteY3" fmla="*/ 35131 h 43211"/>
              <a:gd name="connsiteX4" fmla="*/ 16514 w 43256"/>
              <a:gd name="connsiteY4" fmla="*/ 38941 h 43211"/>
              <a:gd name="connsiteX5" fmla="*/ 15846 w 43256"/>
              <a:gd name="connsiteY5" fmla="*/ 37201 h 43211"/>
              <a:gd name="connsiteX6" fmla="*/ 28863 w 43256"/>
              <a:gd name="connsiteY6" fmla="*/ 34602 h 43211"/>
              <a:gd name="connsiteX7" fmla="*/ 28596 w 43256"/>
              <a:gd name="connsiteY7" fmla="*/ 36511 h 43211"/>
              <a:gd name="connsiteX8" fmla="*/ 34165 w 43256"/>
              <a:gd name="connsiteY8" fmla="*/ 22805 h 43211"/>
              <a:gd name="connsiteX9" fmla="*/ 37416 w 43256"/>
              <a:gd name="connsiteY9" fmla="*/ 29941 h 43211"/>
              <a:gd name="connsiteX10" fmla="*/ 41834 w 43256"/>
              <a:gd name="connsiteY10" fmla="*/ 15205 h 43211"/>
              <a:gd name="connsiteX11" fmla="*/ 40386 w 43256"/>
              <a:gd name="connsiteY11" fmla="*/ 17881 h 43211"/>
              <a:gd name="connsiteX12" fmla="*/ 38360 w 43256"/>
              <a:gd name="connsiteY12" fmla="*/ 5277 h 43211"/>
              <a:gd name="connsiteX13" fmla="*/ 38436 w 43256"/>
              <a:gd name="connsiteY13" fmla="*/ 6541 h 43211"/>
              <a:gd name="connsiteX14" fmla="*/ 29114 w 43256"/>
              <a:gd name="connsiteY14" fmla="*/ 3803 h 43211"/>
              <a:gd name="connsiteX15" fmla="*/ 29856 w 43256"/>
              <a:gd name="connsiteY15" fmla="*/ 2191 h 43211"/>
              <a:gd name="connsiteX16" fmla="*/ 22177 w 43256"/>
              <a:gd name="connsiteY16" fmla="*/ 4571 h 43211"/>
              <a:gd name="connsiteX17" fmla="*/ 22536 w 43256"/>
              <a:gd name="connsiteY17" fmla="*/ 3181 h 43211"/>
              <a:gd name="connsiteX18" fmla="*/ 14036 w 43256"/>
              <a:gd name="connsiteY18" fmla="*/ 5043 h 43211"/>
              <a:gd name="connsiteX19" fmla="*/ 15336 w 43256"/>
              <a:gd name="connsiteY19" fmla="*/ 6391 h 43211"/>
              <a:gd name="connsiteX20" fmla="*/ 4163 w 43256"/>
              <a:gd name="connsiteY20" fmla="*/ 15640 h 43211"/>
              <a:gd name="connsiteX21" fmla="*/ 3936 w 43256"/>
              <a:gd name="connsiteY21" fmla="*/ 14221 h 43211"/>
              <a:gd name="connsiteX0" fmla="*/ 3936 w 43256"/>
              <a:gd name="connsiteY0" fmla="*/ 14221 h 43211"/>
              <a:gd name="connsiteX1" fmla="*/ 5659 w 43256"/>
              <a:gd name="connsiteY1" fmla="*/ 6758 h 43211"/>
              <a:gd name="connsiteX2" fmla="*/ 9571 w 43256"/>
              <a:gd name="connsiteY2" fmla="*/ 6728 h 43211"/>
              <a:gd name="connsiteX3" fmla="*/ 14041 w 43256"/>
              <a:gd name="connsiteY3" fmla="*/ 5053 h 43211"/>
              <a:gd name="connsiteX4" fmla="*/ 18164 w 43256"/>
              <a:gd name="connsiteY4" fmla="*/ 4710 h 43211"/>
              <a:gd name="connsiteX5" fmla="*/ 22492 w 43256"/>
              <a:gd name="connsiteY5" fmla="*/ 3283 h 43211"/>
              <a:gd name="connsiteX6" fmla="*/ 25903 w 43256"/>
              <a:gd name="connsiteY6" fmla="*/ 3414 h 43211"/>
              <a:gd name="connsiteX7" fmla="*/ 29869 w 43256"/>
              <a:gd name="connsiteY7" fmla="*/ 2332 h 43211"/>
              <a:gd name="connsiteX8" fmla="*/ 35499 w 43256"/>
              <a:gd name="connsiteY8" fmla="*/ 541 h 43211"/>
              <a:gd name="connsiteX9" fmla="*/ 38354 w 43256"/>
              <a:gd name="connsiteY9" fmla="*/ 5427 h 43211"/>
              <a:gd name="connsiteX10" fmla="*/ 42018 w 43256"/>
              <a:gd name="connsiteY10" fmla="*/ 10169 h 43211"/>
              <a:gd name="connsiteX11" fmla="*/ 41854 w 43256"/>
              <a:gd name="connsiteY11" fmla="*/ 15311 h 43211"/>
              <a:gd name="connsiteX12" fmla="*/ 43052 w 43256"/>
              <a:gd name="connsiteY12" fmla="*/ 23173 h 43211"/>
              <a:gd name="connsiteX13" fmla="*/ 37440 w 43256"/>
              <a:gd name="connsiteY13" fmla="*/ 30055 h 43211"/>
              <a:gd name="connsiteX14" fmla="*/ 35431 w 43256"/>
              <a:gd name="connsiteY14" fmla="*/ 35952 h 43211"/>
              <a:gd name="connsiteX15" fmla="*/ 28591 w 43256"/>
              <a:gd name="connsiteY15" fmla="*/ 36666 h 43211"/>
              <a:gd name="connsiteX16" fmla="*/ 23703 w 43256"/>
              <a:gd name="connsiteY16" fmla="*/ 42957 h 43211"/>
              <a:gd name="connsiteX17" fmla="*/ 16516 w 43256"/>
              <a:gd name="connsiteY17" fmla="*/ 39117 h 43211"/>
              <a:gd name="connsiteX18" fmla="*/ 5840 w 43256"/>
              <a:gd name="connsiteY18" fmla="*/ 35323 h 43211"/>
              <a:gd name="connsiteX19" fmla="*/ 1146 w 43256"/>
              <a:gd name="connsiteY19" fmla="*/ 31101 h 43211"/>
              <a:gd name="connsiteX20" fmla="*/ 2149 w 43256"/>
              <a:gd name="connsiteY20" fmla="*/ 25402 h 43211"/>
              <a:gd name="connsiteX21" fmla="*/ 31 w 43256"/>
              <a:gd name="connsiteY21" fmla="*/ 19555 h 43211"/>
              <a:gd name="connsiteX22" fmla="*/ 3899 w 43256"/>
              <a:gd name="connsiteY22" fmla="*/ 14358 h 43211"/>
              <a:gd name="connsiteX23" fmla="*/ 3936 w 43256"/>
              <a:gd name="connsiteY23" fmla="*/ 14221 h 43211"/>
              <a:gd name="connsiteX0" fmla="*/ 4729 w 43256"/>
              <a:gd name="connsiteY0" fmla="*/ 26028 h 43211"/>
              <a:gd name="connsiteX1" fmla="*/ 2196 w 43256"/>
              <a:gd name="connsiteY1" fmla="*/ 25231 h 43211"/>
              <a:gd name="connsiteX2" fmla="*/ 6964 w 43256"/>
              <a:gd name="connsiteY2" fmla="*/ 34750 h 43211"/>
              <a:gd name="connsiteX3" fmla="*/ 5856 w 43256"/>
              <a:gd name="connsiteY3" fmla="*/ 35131 h 43211"/>
              <a:gd name="connsiteX4" fmla="*/ 16514 w 43256"/>
              <a:gd name="connsiteY4" fmla="*/ 38941 h 43211"/>
              <a:gd name="connsiteX5" fmla="*/ 15846 w 43256"/>
              <a:gd name="connsiteY5" fmla="*/ 37201 h 43211"/>
              <a:gd name="connsiteX6" fmla="*/ 28863 w 43256"/>
              <a:gd name="connsiteY6" fmla="*/ 34602 h 43211"/>
              <a:gd name="connsiteX7" fmla="*/ 28596 w 43256"/>
              <a:gd name="connsiteY7" fmla="*/ 36511 h 43211"/>
              <a:gd name="connsiteX8" fmla="*/ 34165 w 43256"/>
              <a:gd name="connsiteY8" fmla="*/ 22805 h 43211"/>
              <a:gd name="connsiteX9" fmla="*/ 37416 w 43256"/>
              <a:gd name="connsiteY9" fmla="*/ 29941 h 43211"/>
              <a:gd name="connsiteX10" fmla="*/ 41834 w 43256"/>
              <a:gd name="connsiteY10" fmla="*/ 15205 h 43211"/>
              <a:gd name="connsiteX11" fmla="*/ 40386 w 43256"/>
              <a:gd name="connsiteY11" fmla="*/ 17881 h 43211"/>
              <a:gd name="connsiteX12" fmla="*/ 38360 w 43256"/>
              <a:gd name="connsiteY12" fmla="*/ 5277 h 43211"/>
              <a:gd name="connsiteX13" fmla="*/ 38436 w 43256"/>
              <a:gd name="connsiteY13" fmla="*/ 6541 h 43211"/>
              <a:gd name="connsiteX14" fmla="*/ 29114 w 43256"/>
              <a:gd name="connsiteY14" fmla="*/ 3803 h 43211"/>
              <a:gd name="connsiteX15" fmla="*/ 29856 w 43256"/>
              <a:gd name="connsiteY15" fmla="*/ 2191 h 43211"/>
              <a:gd name="connsiteX16" fmla="*/ 22177 w 43256"/>
              <a:gd name="connsiteY16" fmla="*/ 4571 h 43211"/>
              <a:gd name="connsiteX17" fmla="*/ 22536 w 43256"/>
              <a:gd name="connsiteY17" fmla="*/ 3181 h 43211"/>
              <a:gd name="connsiteX18" fmla="*/ 14036 w 43256"/>
              <a:gd name="connsiteY18" fmla="*/ 5043 h 43211"/>
              <a:gd name="connsiteX19" fmla="*/ 15336 w 43256"/>
              <a:gd name="connsiteY19" fmla="*/ 6391 h 43211"/>
              <a:gd name="connsiteX20" fmla="*/ 4163 w 43256"/>
              <a:gd name="connsiteY20" fmla="*/ 15640 h 43211"/>
              <a:gd name="connsiteX21" fmla="*/ 3936 w 43256"/>
              <a:gd name="connsiteY21" fmla="*/ 14221 h 43211"/>
              <a:gd name="connsiteX0" fmla="*/ 3936 w 43256"/>
              <a:gd name="connsiteY0" fmla="*/ 14298 h 43288"/>
              <a:gd name="connsiteX1" fmla="*/ 5659 w 43256"/>
              <a:gd name="connsiteY1" fmla="*/ 6835 h 43288"/>
              <a:gd name="connsiteX2" fmla="*/ 9571 w 43256"/>
              <a:gd name="connsiteY2" fmla="*/ 6805 h 43288"/>
              <a:gd name="connsiteX3" fmla="*/ 14041 w 43256"/>
              <a:gd name="connsiteY3" fmla="*/ 5130 h 43288"/>
              <a:gd name="connsiteX4" fmla="*/ 18164 w 43256"/>
              <a:gd name="connsiteY4" fmla="*/ 4787 h 43288"/>
              <a:gd name="connsiteX5" fmla="*/ 22492 w 43256"/>
              <a:gd name="connsiteY5" fmla="*/ 3360 h 43288"/>
              <a:gd name="connsiteX6" fmla="*/ 25197 w 43256"/>
              <a:gd name="connsiteY6" fmla="*/ 1473 h 43288"/>
              <a:gd name="connsiteX7" fmla="*/ 29869 w 43256"/>
              <a:gd name="connsiteY7" fmla="*/ 2409 h 43288"/>
              <a:gd name="connsiteX8" fmla="*/ 35499 w 43256"/>
              <a:gd name="connsiteY8" fmla="*/ 618 h 43288"/>
              <a:gd name="connsiteX9" fmla="*/ 38354 w 43256"/>
              <a:gd name="connsiteY9" fmla="*/ 5504 h 43288"/>
              <a:gd name="connsiteX10" fmla="*/ 42018 w 43256"/>
              <a:gd name="connsiteY10" fmla="*/ 10246 h 43288"/>
              <a:gd name="connsiteX11" fmla="*/ 41854 w 43256"/>
              <a:gd name="connsiteY11" fmla="*/ 15388 h 43288"/>
              <a:gd name="connsiteX12" fmla="*/ 43052 w 43256"/>
              <a:gd name="connsiteY12" fmla="*/ 23250 h 43288"/>
              <a:gd name="connsiteX13" fmla="*/ 37440 w 43256"/>
              <a:gd name="connsiteY13" fmla="*/ 30132 h 43288"/>
              <a:gd name="connsiteX14" fmla="*/ 35431 w 43256"/>
              <a:gd name="connsiteY14" fmla="*/ 36029 h 43288"/>
              <a:gd name="connsiteX15" fmla="*/ 28591 w 43256"/>
              <a:gd name="connsiteY15" fmla="*/ 36743 h 43288"/>
              <a:gd name="connsiteX16" fmla="*/ 23703 w 43256"/>
              <a:gd name="connsiteY16" fmla="*/ 43034 h 43288"/>
              <a:gd name="connsiteX17" fmla="*/ 16516 w 43256"/>
              <a:gd name="connsiteY17" fmla="*/ 39194 h 43288"/>
              <a:gd name="connsiteX18" fmla="*/ 5840 w 43256"/>
              <a:gd name="connsiteY18" fmla="*/ 35400 h 43288"/>
              <a:gd name="connsiteX19" fmla="*/ 1146 w 43256"/>
              <a:gd name="connsiteY19" fmla="*/ 31178 h 43288"/>
              <a:gd name="connsiteX20" fmla="*/ 2149 w 43256"/>
              <a:gd name="connsiteY20" fmla="*/ 25479 h 43288"/>
              <a:gd name="connsiteX21" fmla="*/ 31 w 43256"/>
              <a:gd name="connsiteY21" fmla="*/ 19632 h 43288"/>
              <a:gd name="connsiteX22" fmla="*/ 3899 w 43256"/>
              <a:gd name="connsiteY22" fmla="*/ 14435 h 43288"/>
              <a:gd name="connsiteX23" fmla="*/ 3936 w 43256"/>
              <a:gd name="connsiteY23" fmla="*/ 14298 h 43288"/>
              <a:gd name="connsiteX0" fmla="*/ 4729 w 43256"/>
              <a:gd name="connsiteY0" fmla="*/ 26105 h 43288"/>
              <a:gd name="connsiteX1" fmla="*/ 2196 w 43256"/>
              <a:gd name="connsiteY1" fmla="*/ 25308 h 43288"/>
              <a:gd name="connsiteX2" fmla="*/ 6964 w 43256"/>
              <a:gd name="connsiteY2" fmla="*/ 34827 h 43288"/>
              <a:gd name="connsiteX3" fmla="*/ 5856 w 43256"/>
              <a:gd name="connsiteY3" fmla="*/ 35208 h 43288"/>
              <a:gd name="connsiteX4" fmla="*/ 16514 w 43256"/>
              <a:gd name="connsiteY4" fmla="*/ 39018 h 43288"/>
              <a:gd name="connsiteX5" fmla="*/ 15846 w 43256"/>
              <a:gd name="connsiteY5" fmla="*/ 37278 h 43288"/>
              <a:gd name="connsiteX6" fmla="*/ 28863 w 43256"/>
              <a:gd name="connsiteY6" fmla="*/ 34679 h 43288"/>
              <a:gd name="connsiteX7" fmla="*/ 28596 w 43256"/>
              <a:gd name="connsiteY7" fmla="*/ 36588 h 43288"/>
              <a:gd name="connsiteX8" fmla="*/ 34165 w 43256"/>
              <a:gd name="connsiteY8" fmla="*/ 22882 h 43288"/>
              <a:gd name="connsiteX9" fmla="*/ 37416 w 43256"/>
              <a:gd name="connsiteY9" fmla="*/ 30018 h 43288"/>
              <a:gd name="connsiteX10" fmla="*/ 41834 w 43256"/>
              <a:gd name="connsiteY10" fmla="*/ 15282 h 43288"/>
              <a:gd name="connsiteX11" fmla="*/ 40386 w 43256"/>
              <a:gd name="connsiteY11" fmla="*/ 17958 h 43288"/>
              <a:gd name="connsiteX12" fmla="*/ 38360 w 43256"/>
              <a:gd name="connsiteY12" fmla="*/ 5354 h 43288"/>
              <a:gd name="connsiteX13" fmla="*/ 38436 w 43256"/>
              <a:gd name="connsiteY13" fmla="*/ 6618 h 43288"/>
              <a:gd name="connsiteX14" fmla="*/ 29114 w 43256"/>
              <a:gd name="connsiteY14" fmla="*/ 3880 h 43288"/>
              <a:gd name="connsiteX15" fmla="*/ 29856 w 43256"/>
              <a:gd name="connsiteY15" fmla="*/ 2268 h 43288"/>
              <a:gd name="connsiteX16" fmla="*/ 22177 w 43256"/>
              <a:gd name="connsiteY16" fmla="*/ 4648 h 43288"/>
              <a:gd name="connsiteX17" fmla="*/ 22536 w 43256"/>
              <a:gd name="connsiteY17" fmla="*/ 3258 h 43288"/>
              <a:gd name="connsiteX18" fmla="*/ 14036 w 43256"/>
              <a:gd name="connsiteY18" fmla="*/ 5120 h 43288"/>
              <a:gd name="connsiteX19" fmla="*/ 15336 w 43256"/>
              <a:gd name="connsiteY19" fmla="*/ 6468 h 43288"/>
              <a:gd name="connsiteX20" fmla="*/ 4163 w 43256"/>
              <a:gd name="connsiteY20" fmla="*/ 15717 h 43288"/>
              <a:gd name="connsiteX21" fmla="*/ 3936 w 43256"/>
              <a:gd name="connsiteY21" fmla="*/ 14298 h 43288"/>
              <a:gd name="connsiteX0" fmla="*/ 3936 w 43256"/>
              <a:gd name="connsiteY0" fmla="*/ 14298 h 40702"/>
              <a:gd name="connsiteX1" fmla="*/ 5659 w 43256"/>
              <a:gd name="connsiteY1" fmla="*/ 6835 h 40702"/>
              <a:gd name="connsiteX2" fmla="*/ 9571 w 43256"/>
              <a:gd name="connsiteY2" fmla="*/ 6805 h 40702"/>
              <a:gd name="connsiteX3" fmla="*/ 14041 w 43256"/>
              <a:gd name="connsiteY3" fmla="*/ 5130 h 40702"/>
              <a:gd name="connsiteX4" fmla="*/ 18164 w 43256"/>
              <a:gd name="connsiteY4" fmla="*/ 4787 h 40702"/>
              <a:gd name="connsiteX5" fmla="*/ 22492 w 43256"/>
              <a:gd name="connsiteY5" fmla="*/ 3360 h 40702"/>
              <a:gd name="connsiteX6" fmla="*/ 25197 w 43256"/>
              <a:gd name="connsiteY6" fmla="*/ 1473 h 40702"/>
              <a:gd name="connsiteX7" fmla="*/ 29869 w 43256"/>
              <a:gd name="connsiteY7" fmla="*/ 2409 h 40702"/>
              <a:gd name="connsiteX8" fmla="*/ 35499 w 43256"/>
              <a:gd name="connsiteY8" fmla="*/ 618 h 40702"/>
              <a:gd name="connsiteX9" fmla="*/ 38354 w 43256"/>
              <a:gd name="connsiteY9" fmla="*/ 5504 h 40702"/>
              <a:gd name="connsiteX10" fmla="*/ 42018 w 43256"/>
              <a:gd name="connsiteY10" fmla="*/ 10246 h 40702"/>
              <a:gd name="connsiteX11" fmla="*/ 41854 w 43256"/>
              <a:gd name="connsiteY11" fmla="*/ 15388 h 40702"/>
              <a:gd name="connsiteX12" fmla="*/ 43052 w 43256"/>
              <a:gd name="connsiteY12" fmla="*/ 23250 h 40702"/>
              <a:gd name="connsiteX13" fmla="*/ 37440 w 43256"/>
              <a:gd name="connsiteY13" fmla="*/ 30132 h 40702"/>
              <a:gd name="connsiteX14" fmla="*/ 35431 w 43256"/>
              <a:gd name="connsiteY14" fmla="*/ 36029 h 40702"/>
              <a:gd name="connsiteX15" fmla="*/ 28591 w 43256"/>
              <a:gd name="connsiteY15" fmla="*/ 36743 h 40702"/>
              <a:gd name="connsiteX16" fmla="*/ 23703 w 43256"/>
              <a:gd name="connsiteY16" fmla="*/ 37989 h 40702"/>
              <a:gd name="connsiteX17" fmla="*/ 16516 w 43256"/>
              <a:gd name="connsiteY17" fmla="*/ 39194 h 40702"/>
              <a:gd name="connsiteX18" fmla="*/ 5840 w 43256"/>
              <a:gd name="connsiteY18" fmla="*/ 35400 h 40702"/>
              <a:gd name="connsiteX19" fmla="*/ 1146 w 43256"/>
              <a:gd name="connsiteY19" fmla="*/ 31178 h 40702"/>
              <a:gd name="connsiteX20" fmla="*/ 2149 w 43256"/>
              <a:gd name="connsiteY20" fmla="*/ 25479 h 40702"/>
              <a:gd name="connsiteX21" fmla="*/ 31 w 43256"/>
              <a:gd name="connsiteY21" fmla="*/ 19632 h 40702"/>
              <a:gd name="connsiteX22" fmla="*/ 3899 w 43256"/>
              <a:gd name="connsiteY22" fmla="*/ 14435 h 40702"/>
              <a:gd name="connsiteX23" fmla="*/ 3936 w 43256"/>
              <a:gd name="connsiteY23" fmla="*/ 14298 h 40702"/>
              <a:gd name="connsiteX0" fmla="*/ 4729 w 43256"/>
              <a:gd name="connsiteY0" fmla="*/ 26105 h 40702"/>
              <a:gd name="connsiteX1" fmla="*/ 2196 w 43256"/>
              <a:gd name="connsiteY1" fmla="*/ 25308 h 40702"/>
              <a:gd name="connsiteX2" fmla="*/ 6964 w 43256"/>
              <a:gd name="connsiteY2" fmla="*/ 34827 h 40702"/>
              <a:gd name="connsiteX3" fmla="*/ 5856 w 43256"/>
              <a:gd name="connsiteY3" fmla="*/ 35208 h 40702"/>
              <a:gd name="connsiteX4" fmla="*/ 16514 w 43256"/>
              <a:gd name="connsiteY4" fmla="*/ 39018 h 40702"/>
              <a:gd name="connsiteX5" fmla="*/ 15846 w 43256"/>
              <a:gd name="connsiteY5" fmla="*/ 37278 h 40702"/>
              <a:gd name="connsiteX6" fmla="*/ 28863 w 43256"/>
              <a:gd name="connsiteY6" fmla="*/ 34679 h 40702"/>
              <a:gd name="connsiteX7" fmla="*/ 28596 w 43256"/>
              <a:gd name="connsiteY7" fmla="*/ 36588 h 40702"/>
              <a:gd name="connsiteX8" fmla="*/ 34165 w 43256"/>
              <a:gd name="connsiteY8" fmla="*/ 22882 h 40702"/>
              <a:gd name="connsiteX9" fmla="*/ 37416 w 43256"/>
              <a:gd name="connsiteY9" fmla="*/ 30018 h 40702"/>
              <a:gd name="connsiteX10" fmla="*/ 41834 w 43256"/>
              <a:gd name="connsiteY10" fmla="*/ 15282 h 40702"/>
              <a:gd name="connsiteX11" fmla="*/ 40386 w 43256"/>
              <a:gd name="connsiteY11" fmla="*/ 17958 h 40702"/>
              <a:gd name="connsiteX12" fmla="*/ 38360 w 43256"/>
              <a:gd name="connsiteY12" fmla="*/ 5354 h 40702"/>
              <a:gd name="connsiteX13" fmla="*/ 38436 w 43256"/>
              <a:gd name="connsiteY13" fmla="*/ 6618 h 40702"/>
              <a:gd name="connsiteX14" fmla="*/ 29114 w 43256"/>
              <a:gd name="connsiteY14" fmla="*/ 3880 h 40702"/>
              <a:gd name="connsiteX15" fmla="*/ 29856 w 43256"/>
              <a:gd name="connsiteY15" fmla="*/ 2268 h 40702"/>
              <a:gd name="connsiteX16" fmla="*/ 22177 w 43256"/>
              <a:gd name="connsiteY16" fmla="*/ 4648 h 40702"/>
              <a:gd name="connsiteX17" fmla="*/ 22536 w 43256"/>
              <a:gd name="connsiteY17" fmla="*/ 3258 h 40702"/>
              <a:gd name="connsiteX18" fmla="*/ 14036 w 43256"/>
              <a:gd name="connsiteY18" fmla="*/ 5120 h 40702"/>
              <a:gd name="connsiteX19" fmla="*/ 15336 w 43256"/>
              <a:gd name="connsiteY19" fmla="*/ 6468 h 40702"/>
              <a:gd name="connsiteX20" fmla="*/ 4163 w 43256"/>
              <a:gd name="connsiteY20" fmla="*/ 15717 h 40702"/>
              <a:gd name="connsiteX21" fmla="*/ 3936 w 43256"/>
              <a:gd name="connsiteY21" fmla="*/ 14298 h 40702"/>
              <a:gd name="connsiteX0" fmla="*/ 3936 w 43256"/>
              <a:gd name="connsiteY0" fmla="*/ 14298 h 40702"/>
              <a:gd name="connsiteX1" fmla="*/ 5659 w 43256"/>
              <a:gd name="connsiteY1" fmla="*/ 6835 h 40702"/>
              <a:gd name="connsiteX2" fmla="*/ 9571 w 43256"/>
              <a:gd name="connsiteY2" fmla="*/ 6805 h 40702"/>
              <a:gd name="connsiteX3" fmla="*/ 14041 w 43256"/>
              <a:gd name="connsiteY3" fmla="*/ 5130 h 40702"/>
              <a:gd name="connsiteX4" fmla="*/ 18164 w 43256"/>
              <a:gd name="connsiteY4" fmla="*/ 4787 h 40702"/>
              <a:gd name="connsiteX5" fmla="*/ 22492 w 43256"/>
              <a:gd name="connsiteY5" fmla="*/ 3360 h 40702"/>
              <a:gd name="connsiteX6" fmla="*/ 25197 w 43256"/>
              <a:gd name="connsiteY6" fmla="*/ 1473 h 40702"/>
              <a:gd name="connsiteX7" fmla="*/ 29869 w 43256"/>
              <a:gd name="connsiteY7" fmla="*/ 2409 h 40702"/>
              <a:gd name="connsiteX8" fmla="*/ 35499 w 43256"/>
              <a:gd name="connsiteY8" fmla="*/ 618 h 40702"/>
              <a:gd name="connsiteX9" fmla="*/ 38354 w 43256"/>
              <a:gd name="connsiteY9" fmla="*/ 5504 h 40702"/>
              <a:gd name="connsiteX10" fmla="*/ 42018 w 43256"/>
              <a:gd name="connsiteY10" fmla="*/ 10246 h 40702"/>
              <a:gd name="connsiteX11" fmla="*/ 41854 w 43256"/>
              <a:gd name="connsiteY11" fmla="*/ 15388 h 40702"/>
              <a:gd name="connsiteX12" fmla="*/ 43052 w 43256"/>
              <a:gd name="connsiteY12" fmla="*/ 23250 h 40702"/>
              <a:gd name="connsiteX13" fmla="*/ 37440 w 43256"/>
              <a:gd name="connsiteY13" fmla="*/ 30132 h 40702"/>
              <a:gd name="connsiteX14" fmla="*/ 35431 w 43256"/>
              <a:gd name="connsiteY14" fmla="*/ 36029 h 40702"/>
              <a:gd name="connsiteX15" fmla="*/ 28591 w 43256"/>
              <a:gd name="connsiteY15" fmla="*/ 36743 h 40702"/>
              <a:gd name="connsiteX16" fmla="*/ 23703 w 43256"/>
              <a:gd name="connsiteY16" fmla="*/ 37989 h 40702"/>
              <a:gd name="connsiteX17" fmla="*/ 16516 w 43256"/>
              <a:gd name="connsiteY17" fmla="*/ 39194 h 40702"/>
              <a:gd name="connsiteX18" fmla="*/ 5840 w 43256"/>
              <a:gd name="connsiteY18" fmla="*/ 35400 h 40702"/>
              <a:gd name="connsiteX19" fmla="*/ 1146 w 43256"/>
              <a:gd name="connsiteY19" fmla="*/ 31178 h 40702"/>
              <a:gd name="connsiteX20" fmla="*/ 2149 w 43256"/>
              <a:gd name="connsiteY20" fmla="*/ 25479 h 40702"/>
              <a:gd name="connsiteX21" fmla="*/ 31 w 43256"/>
              <a:gd name="connsiteY21" fmla="*/ 19632 h 40702"/>
              <a:gd name="connsiteX22" fmla="*/ 3899 w 43256"/>
              <a:gd name="connsiteY22" fmla="*/ 14435 h 40702"/>
              <a:gd name="connsiteX23" fmla="*/ 3936 w 43256"/>
              <a:gd name="connsiteY23" fmla="*/ 14298 h 40702"/>
              <a:gd name="connsiteX0" fmla="*/ 4729 w 43256"/>
              <a:gd name="connsiteY0" fmla="*/ 26105 h 40702"/>
              <a:gd name="connsiteX1" fmla="*/ 2196 w 43256"/>
              <a:gd name="connsiteY1" fmla="*/ 25308 h 40702"/>
              <a:gd name="connsiteX2" fmla="*/ 6964 w 43256"/>
              <a:gd name="connsiteY2" fmla="*/ 34827 h 40702"/>
              <a:gd name="connsiteX3" fmla="*/ 5856 w 43256"/>
              <a:gd name="connsiteY3" fmla="*/ 35208 h 40702"/>
              <a:gd name="connsiteX4" fmla="*/ 16514 w 43256"/>
              <a:gd name="connsiteY4" fmla="*/ 39018 h 40702"/>
              <a:gd name="connsiteX5" fmla="*/ 15846 w 43256"/>
              <a:gd name="connsiteY5" fmla="*/ 37278 h 40702"/>
              <a:gd name="connsiteX6" fmla="*/ 28863 w 43256"/>
              <a:gd name="connsiteY6" fmla="*/ 34679 h 40702"/>
              <a:gd name="connsiteX7" fmla="*/ 28596 w 43256"/>
              <a:gd name="connsiteY7" fmla="*/ 36588 h 40702"/>
              <a:gd name="connsiteX8" fmla="*/ 34165 w 43256"/>
              <a:gd name="connsiteY8" fmla="*/ 22882 h 40702"/>
              <a:gd name="connsiteX9" fmla="*/ 37416 w 43256"/>
              <a:gd name="connsiteY9" fmla="*/ 30018 h 40702"/>
              <a:gd name="connsiteX10" fmla="*/ 41834 w 43256"/>
              <a:gd name="connsiteY10" fmla="*/ 15282 h 40702"/>
              <a:gd name="connsiteX11" fmla="*/ 40386 w 43256"/>
              <a:gd name="connsiteY11" fmla="*/ 17958 h 40702"/>
              <a:gd name="connsiteX12" fmla="*/ 38360 w 43256"/>
              <a:gd name="connsiteY12" fmla="*/ 5354 h 40702"/>
              <a:gd name="connsiteX13" fmla="*/ 38436 w 43256"/>
              <a:gd name="connsiteY13" fmla="*/ 6618 h 40702"/>
              <a:gd name="connsiteX14" fmla="*/ 29114 w 43256"/>
              <a:gd name="connsiteY14" fmla="*/ 3880 h 40702"/>
              <a:gd name="connsiteX15" fmla="*/ 29856 w 43256"/>
              <a:gd name="connsiteY15" fmla="*/ 2268 h 40702"/>
              <a:gd name="connsiteX16" fmla="*/ 22177 w 43256"/>
              <a:gd name="connsiteY16" fmla="*/ 4648 h 40702"/>
              <a:gd name="connsiteX17" fmla="*/ 22536 w 43256"/>
              <a:gd name="connsiteY17" fmla="*/ 3258 h 40702"/>
              <a:gd name="connsiteX18" fmla="*/ 14036 w 43256"/>
              <a:gd name="connsiteY18" fmla="*/ 5120 h 40702"/>
              <a:gd name="connsiteX19" fmla="*/ 15336 w 43256"/>
              <a:gd name="connsiteY19" fmla="*/ 6468 h 40702"/>
              <a:gd name="connsiteX20" fmla="*/ 4163 w 43256"/>
              <a:gd name="connsiteY20" fmla="*/ 15717 h 40702"/>
              <a:gd name="connsiteX21" fmla="*/ 3936 w 43256"/>
              <a:gd name="connsiteY21" fmla="*/ 14298 h 4070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5840 w 43256"/>
              <a:gd name="connsiteY18" fmla="*/ 35400 h 40912"/>
              <a:gd name="connsiteX19" fmla="*/ 1146 w 43256"/>
              <a:gd name="connsiteY19" fmla="*/ 31178 h 40912"/>
              <a:gd name="connsiteX20" fmla="*/ 2149 w 43256"/>
              <a:gd name="connsiteY20" fmla="*/ 25479 h 40912"/>
              <a:gd name="connsiteX21" fmla="*/ 31 w 43256"/>
              <a:gd name="connsiteY21" fmla="*/ 19632 h 40912"/>
              <a:gd name="connsiteX22" fmla="*/ 3899 w 43256"/>
              <a:gd name="connsiteY22" fmla="*/ 14435 h 40912"/>
              <a:gd name="connsiteX23" fmla="*/ 3936 w 43256"/>
              <a:gd name="connsiteY23"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9260 w 43256"/>
              <a:gd name="connsiteY13" fmla="*/ 29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40243 w 43256"/>
              <a:gd name="connsiteY12" fmla="*/ 7372 h 40912"/>
              <a:gd name="connsiteX13" fmla="*/ 39260 w 43256"/>
              <a:gd name="connsiteY13" fmla="*/ 29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40243 w 43256"/>
              <a:gd name="connsiteY12" fmla="*/ 7372 h 40912"/>
              <a:gd name="connsiteX13" fmla="*/ 39260 w 43256"/>
              <a:gd name="connsiteY13" fmla="*/ 8299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56" h="40912">
                <a:moveTo>
                  <a:pt x="3936" y="14298"/>
                </a:moveTo>
                <a:cubicBezTo>
                  <a:pt x="3665" y="11585"/>
                  <a:pt x="4720" y="8084"/>
                  <a:pt x="5659" y="6835"/>
                </a:cubicBezTo>
                <a:cubicBezTo>
                  <a:pt x="6598" y="5586"/>
                  <a:pt x="8409" y="5407"/>
                  <a:pt x="9571" y="6805"/>
                </a:cubicBezTo>
                <a:cubicBezTo>
                  <a:pt x="10850" y="4167"/>
                  <a:pt x="11888" y="5144"/>
                  <a:pt x="14041" y="5130"/>
                </a:cubicBezTo>
                <a:cubicBezTo>
                  <a:pt x="15434" y="4289"/>
                  <a:pt x="17109" y="2055"/>
                  <a:pt x="18164" y="4787"/>
                </a:cubicBezTo>
                <a:cubicBezTo>
                  <a:pt x="19572" y="1465"/>
                  <a:pt x="21183" y="3632"/>
                  <a:pt x="22492" y="3360"/>
                </a:cubicBezTo>
                <a:cubicBezTo>
                  <a:pt x="23133" y="1611"/>
                  <a:pt x="24567" y="2776"/>
                  <a:pt x="25197" y="1473"/>
                </a:cubicBezTo>
                <a:cubicBezTo>
                  <a:pt x="26643" y="-1520"/>
                  <a:pt x="28911" y="698"/>
                  <a:pt x="29869" y="2409"/>
                </a:cubicBezTo>
                <a:cubicBezTo>
                  <a:pt x="31251" y="195"/>
                  <a:pt x="33537" y="-532"/>
                  <a:pt x="35499" y="618"/>
                </a:cubicBezTo>
                <a:cubicBezTo>
                  <a:pt x="36994" y="1494"/>
                  <a:pt x="38066" y="3328"/>
                  <a:pt x="38354" y="5504"/>
                </a:cubicBezTo>
                <a:cubicBezTo>
                  <a:pt x="40082" y="6146"/>
                  <a:pt x="41458" y="7926"/>
                  <a:pt x="42018" y="10246"/>
                </a:cubicBezTo>
                <a:cubicBezTo>
                  <a:pt x="42425" y="11930"/>
                  <a:pt x="42367" y="13759"/>
                  <a:pt x="41854" y="15388"/>
                </a:cubicBezTo>
                <a:cubicBezTo>
                  <a:pt x="43115" y="17622"/>
                  <a:pt x="43556" y="20518"/>
                  <a:pt x="43052" y="23250"/>
                </a:cubicBezTo>
                <a:cubicBezTo>
                  <a:pt x="42382" y="26882"/>
                  <a:pt x="40164" y="29602"/>
                  <a:pt x="37440" y="30132"/>
                </a:cubicBezTo>
                <a:cubicBezTo>
                  <a:pt x="37427" y="32399"/>
                  <a:pt x="35174" y="31857"/>
                  <a:pt x="34018" y="33675"/>
                </a:cubicBezTo>
                <a:cubicBezTo>
                  <a:pt x="31787" y="37184"/>
                  <a:pt x="30740" y="38567"/>
                  <a:pt x="28591" y="36743"/>
                </a:cubicBezTo>
                <a:cubicBezTo>
                  <a:pt x="27896" y="39876"/>
                  <a:pt x="26488" y="35035"/>
                  <a:pt x="23703" y="37989"/>
                </a:cubicBezTo>
                <a:cubicBezTo>
                  <a:pt x="21236" y="40605"/>
                  <a:pt x="18087" y="42401"/>
                  <a:pt x="16516" y="39194"/>
                </a:cubicBezTo>
                <a:cubicBezTo>
                  <a:pt x="14416" y="39714"/>
                  <a:pt x="13939" y="41069"/>
                  <a:pt x="11689" y="37074"/>
                </a:cubicBezTo>
                <a:cubicBezTo>
                  <a:pt x="9321" y="39469"/>
                  <a:pt x="7499" y="37055"/>
                  <a:pt x="5840" y="35400"/>
                </a:cubicBezTo>
                <a:cubicBezTo>
                  <a:pt x="3726" y="35737"/>
                  <a:pt x="1741" y="33952"/>
                  <a:pt x="1146" y="31178"/>
                </a:cubicBezTo>
                <a:cubicBezTo>
                  <a:pt x="715" y="29171"/>
                  <a:pt x="1096" y="27005"/>
                  <a:pt x="2149" y="25479"/>
                </a:cubicBezTo>
                <a:cubicBezTo>
                  <a:pt x="655" y="24282"/>
                  <a:pt x="-177" y="21985"/>
                  <a:pt x="31" y="19632"/>
                </a:cubicBezTo>
                <a:cubicBezTo>
                  <a:pt x="275" y="16877"/>
                  <a:pt x="1881" y="14719"/>
                  <a:pt x="3899" y="14435"/>
                </a:cubicBezTo>
                <a:cubicBezTo>
                  <a:pt x="3911" y="14389"/>
                  <a:pt x="3924" y="14344"/>
                  <a:pt x="3936" y="14298"/>
                </a:cubicBezTo>
                <a:close/>
              </a:path>
              <a:path w="43256" h="40912" fill="none" extrusionOk="0">
                <a:moveTo>
                  <a:pt x="4729" y="26105"/>
                </a:moveTo>
                <a:cubicBezTo>
                  <a:pt x="3845" y="26199"/>
                  <a:pt x="2961" y="25921"/>
                  <a:pt x="2196" y="25308"/>
                </a:cubicBezTo>
                <a:moveTo>
                  <a:pt x="6964" y="34827"/>
                </a:moveTo>
                <a:cubicBezTo>
                  <a:pt x="6609" y="35020"/>
                  <a:pt x="6236" y="35148"/>
                  <a:pt x="5856" y="35208"/>
                </a:cubicBezTo>
                <a:moveTo>
                  <a:pt x="16514" y="39018"/>
                </a:moveTo>
                <a:cubicBezTo>
                  <a:pt x="16247" y="38472"/>
                  <a:pt x="16023" y="37889"/>
                  <a:pt x="15846" y="37278"/>
                </a:cubicBezTo>
                <a:moveTo>
                  <a:pt x="28863" y="34679"/>
                </a:moveTo>
                <a:cubicBezTo>
                  <a:pt x="28824" y="35326"/>
                  <a:pt x="28734" y="35966"/>
                  <a:pt x="28596" y="36588"/>
                </a:cubicBezTo>
                <a:moveTo>
                  <a:pt x="37108" y="29945"/>
                </a:moveTo>
                <a:cubicBezTo>
                  <a:pt x="39112" y="31273"/>
                  <a:pt x="37434" y="26986"/>
                  <a:pt x="37416" y="30018"/>
                </a:cubicBezTo>
                <a:moveTo>
                  <a:pt x="41834" y="15282"/>
                </a:moveTo>
                <a:cubicBezTo>
                  <a:pt x="41509" y="16314"/>
                  <a:pt x="41014" y="17230"/>
                  <a:pt x="40386" y="17958"/>
                </a:cubicBezTo>
                <a:moveTo>
                  <a:pt x="40243" y="7372"/>
                </a:moveTo>
                <a:cubicBezTo>
                  <a:pt x="40298" y="7789"/>
                  <a:pt x="39265" y="7875"/>
                  <a:pt x="39260" y="8299"/>
                </a:cubicBezTo>
                <a:moveTo>
                  <a:pt x="29114" y="3880"/>
                </a:moveTo>
                <a:cubicBezTo>
                  <a:pt x="29303" y="3297"/>
                  <a:pt x="29552" y="2754"/>
                  <a:pt x="29856" y="2268"/>
                </a:cubicBezTo>
                <a:moveTo>
                  <a:pt x="22177" y="4648"/>
                </a:moveTo>
                <a:cubicBezTo>
                  <a:pt x="22254" y="4166"/>
                  <a:pt x="22375" y="3699"/>
                  <a:pt x="22536" y="3258"/>
                </a:cubicBezTo>
                <a:moveTo>
                  <a:pt x="14036" y="5120"/>
                </a:moveTo>
                <a:cubicBezTo>
                  <a:pt x="14508" y="5496"/>
                  <a:pt x="14944" y="5949"/>
                  <a:pt x="15336" y="6468"/>
                </a:cubicBezTo>
                <a:moveTo>
                  <a:pt x="4163" y="15717"/>
                </a:moveTo>
                <a:cubicBezTo>
                  <a:pt x="4060" y="15253"/>
                  <a:pt x="3984" y="14779"/>
                  <a:pt x="3936" y="14298"/>
                </a:cubicBezTo>
              </a:path>
            </a:pathLst>
          </a:custGeom>
          <a:solidFill>
            <a:srgbClr val="9DD8D4"/>
          </a:solidFill>
          <a:ln>
            <a:solidFill>
              <a:srgbClr val="8AD0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latin typeface="Cambria" panose="02040503050406030204" pitchFamily="18" charset="0"/>
                <a:ea typeface="Cambria" panose="02040503050406030204" pitchFamily="18" charset="0"/>
              </a:rPr>
              <a:t>Việc</a:t>
            </a:r>
            <a:r>
              <a:rPr lang="en-GB" sz="2400" dirty="0">
                <a:solidFill>
                  <a:schemeClr val="tx1"/>
                </a:solidFill>
                <a:latin typeface="Cambria" panose="02040503050406030204" pitchFamily="18" charset="0"/>
                <a:ea typeface="Cambria" panose="02040503050406030204" pitchFamily="18" charset="0"/>
              </a:rPr>
              <a:t> 2</a:t>
            </a:r>
          </a:p>
        </p:txBody>
      </p:sp>
      <p:sp>
        <p:nvSpPr>
          <p:cNvPr id="25" name="Cloud 13"/>
          <p:cNvSpPr/>
          <p:nvPr/>
        </p:nvSpPr>
        <p:spPr>
          <a:xfrm>
            <a:off x="5147199" y="3414854"/>
            <a:ext cx="1881722" cy="802691"/>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22492 w 43256"/>
              <a:gd name="connsiteY4" fmla="*/ 3291 h 43219"/>
              <a:gd name="connsiteX5" fmla="*/ 25785 w 43256"/>
              <a:gd name="connsiteY5" fmla="*/ 59 h 43219"/>
              <a:gd name="connsiteX6" fmla="*/ 29869 w 43256"/>
              <a:gd name="connsiteY6" fmla="*/ 2340 h 43219"/>
              <a:gd name="connsiteX7" fmla="*/ 35499 w 43256"/>
              <a:gd name="connsiteY7" fmla="*/ 549 h 43219"/>
              <a:gd name="connsiteX8" fmla="*/ 38354 w 43256"/>
              <a:gd name="connsiteY8" fmla="*/ 5435 h 43219"/>
              <a:gd name="connsiteX9" fmla="*/ 42018 w 43256"/>
              <a:gd name="connsiteY9" fmla="*/ 10177 h 43219"/>
              <a:gd name="connsiteX10" fmla="*/ 41854 w 43256"/>
              <a:gd name="connsiteY10" fmla="*/ 15319 h 43219"/>
              <a:gd name="connsiteX11" fmla="*/ 43052 w 43256"/>
              <a:gd name="connsiteY11" fmla="*/ 23181 h 43219"/>
              <a:gd name="connsiteX12" fmla="*/ 37440 w 43256"/>
              <a:gd name="connsiteY12" fmla="*/ 30063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22492 w 43256"/>
              <a:gd name="connsiteY4" fmla="*/ 3291 h 43219"/>
              <a:gd name="connsiteX5" fmla="*/ 25785 w 43256"/>
              <a:gd name="connsiteY5" fmla="*/ 59 h 43219"/>
              <a:gd name="connsiteX6" fmla="*/ 29869 w 43256"/>
              <a:gd name="connsiteY6" fmla="*/ 2340 h 43219"/>
              <a:gd name="connsiteX7" fmla="*/ 35499 w 43256"/>
              <a:gd name="connsiteY7" fmla="*/ 549 h 43219"/>
              <a:gd name="connsiteX8" fmla="*/ 38354 w 43256"/>
              <a:gd name="connsiteY8" fmla="*/ 5435 h 43219"/>
              <a:gd name="connsiteX9" fmla="*/ 42018 w 43256"/>
              <a:gd name="connsiteY9" fmla="*/ 10177 h 43219"/>
              <a:gd name="connsiteX10" fmla="*/ 41854 w 43256"/>
              <a:gd name="connsiteY10" fmla="*/ 15319 h 43219"/>
              <a:gd name="connsiteX11" fmla="*/ 43052 w 43256"/>
              <a:gd name="connsiteY11" fmla="*/ 23181 h 43219"/>
              <a:gd name="connsiteX12" fmla="*/ 37440 w 43256"/>
              <a:gd name="connsiteY12" fmla="*/ 30063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22492 w 43256"/>
              <a:gd name="connsiteY4" fmla="*/ 3291 h 43219"/>
              <a:gd name="connsiteX5" fmla="*/ 25785 w 43256"/>
              <a:gd name="connsiteY5" fmla="*/ 59 h 43219"/>
              <a:gd name="connsiteX6" fmla="*/ 29869 w 43256"/>
              <a:gd name="connsiteY6" fmla="*/ 2340 h 43219"/>
              <a:gd name="connsiteX7" fmla="*/ 35499 w 43256"/>
              <a:gd name="connsiteY7" fmla="*/ 549 h 43219"/>
              <a:gd name="connsiteX8" fmla="*/ 38354 w 43256"/>
              <a:gd name="connsiteY8" fmla="*/ 5435 h 43219"/>
              <a:gd name="connsiteX9" fmla="*/ 42018 w 43256"/>
              <a:gd name="connsiteY9" fmla="*/ 10177 h 43219"/>
              <a:gd name="connsiteX10" fmla="*/ 41854 w 43256"/>
              <a:gd name="connsiteY10" fmla="*/ 15319 h 43219"/>
              <a:gd name="connsiteX11" fmla="*/ 43052 w 43256"/>
              <a:gd name="connsiteY11" fmla="*/ 23181 h 43219"/>
              <a:gd name="connsiteX12" fmla="*/ 37440 w 43256"/>
              <a:gd name="connsiteY12" fmla="*/ 30063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18164 w 43256"/>
              <a:gd name="connsiteY4" fmla="*/ 4718 h 43219"/>
              <a:gd name="connsiteX5" fmla="*/ 22492 w 43256"/>
              <a:gd name="connsiteY5" fmla="*/ 3291 h 43219"/>
              <a:gd name="connsiteX6" fmla="*/ 25785 w 43256"/>
              <a:gd name="connsiteY6" fmla="*/ 59 h 43219"/>
              <a:gd name="connsiteX7" fmla="*/ 29869 w 43256"/>
              <a:gd name="connsiteY7" fmla="*/ 2340 h 43219"/>
              <a:gd name="connsiteX8" fmla="*/ 35499 w 43256"/>
              <a:gd name="connsiteY8" fmla="*/ 549 h 43219"/>
              <a:gd name="connsiteX9" fmla="*/ 38354 w 43256"/>
              <a:gd name="connsiteY9" fmla="*/ 5435 h 43219"/>
              <a:gd name="connsiteX10" fmla="*/ 42018 w 43256"/>
              <a:gd name="connsiteY10" fmla="*/ 10177 h 43219"/>
              <a:gd name="connsiteX11" fmla="*/ 41854 w 43256"/>
              <a:gd name="connsiteY11" fmla="*/ 15319 h 43219"/>
              <a:gd name="connsiteX12" fmla="*/ 43052 w 43256"/>
              <a:gd name="connsiteY12" fmla="*/ 23181 h 43219"/>
              <a:gd name="connsiteX13" fmla="*/ 37440 w 43256"/>
              <a:gd name="connsiteY13" fmla="*/ 30063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18164 w 43256"/>
              <a:gd name="connsiteY4" fmla="*/ 4718 h 43219"/>
              <a:gd name="connsiteX5" fmla="*/ 22492 w 43256"/>
              <a:gd name="connsiteY5" fmla="*/ 3291 h 43219"/>
              <a:gd name="connsiteX6" fmla="*/ 25785 w 43256"/>
              <a:gd name="connsiteY6" fmla="*/ 59 h 43219"/>
              <a:gd name="connsiteX7" fmla="*/ 29869 w 43256"/>
              <a:gd name="connsiteY7" fmla="*/ 2340 h 43219"/>
              <a:gd name="connsiteX8" fmla="*/ 35499 w 43256"/>
              <a:gd name="connsiteY8" fmla="*/ 549 h 43219"/>
              <a:gd name="connsiteX9" fmla="*/ 38354 w 43256"/>
              <a:gd name="connsiteY9" fmla="*/ 5435 h 43219"/>
              <a:gd name="connsiteX10" fmla="*/ 42018 w 43256"/>
              <a:gd name="connsiteY10" fmla="*/ 10177 h 43219"/>
              <a:gd name="connsiteX11" fmla="*/ 41854 w 43256"/>
              <a:gd name="connsiteY11" fmla="*/ 15319 h 43219"/>
              <a:gd name="connsiteX12" fmla="*/ 43052 w 43256"/>
              <a:gd name="connsiteY12" fmla="*/ 23181 h 43219"/>
              <a:gd name="connsiteX13" fmla="*/ 37440 w 43256"/>
              <a:gd name="connsiteY13" fmla="*/ 30063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18164 w 43256"/>
              <a:gd name="connsiteY4" fmla="*/ 4718 h 43219"/>
              <a:gd name="connsiteX5" fmla="*/ 22492 w 43256"/>
              <a:gd name="connsiteY5" fmla="*/ 3291 h 43219"/>
              <a:gd name="connsiteX6" fmla="*/ 25785 w 43256"/>
              <a:gd name="connsiteY6" fmla="*/ 59 h 43219"/>
              <a:gd name="connsiteX7" fmla="*/ 29869 w 43256"/>
              <a:gd name="connsiteY7" fmla="*/ 2340 h 43219"/>
              <a:gd name="connsiteX8" fmla="*/ 35499 w 43256"/>
              <a:gd name="connsiteY8" fmla="*/ 549 h 43219"/>
              <a:gd name="connsiteX9" fmla="*/ 38354 w 43256"/>
              <a:gd name="connsiteY9" fmla="*/ 5435 h 43219"/>
              <a:gd name="connsiteX10" fmla="*/ 42018 w 43256"/>
              <a:gd name="connsiteY10" fmla="*/ 10177 h 43219"/>
              <a:gd name="connsiteX11" fmla="*/ 41854 w 43256"/>
              <a:gd name="connsiteY11" fmla="*/ 15319 h 43219"/>
              <a:gd name="connsiteX12" fmla="*/ 43052 w 43256"/>
              <a:gd name="connsiteY12" fmla="*/ 23181 h 43219"/>
              <a:gd name="connsiteX13" fmla="*/ 37440 w 43256"/>
              <a:gd name="connsiteY13" fmla="*/ 30063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1 h 43211"/>
              <a:gd name="connsiteX1" fmla="*/ 5659 w 43256"/>
              <a:gd name="connsiteY1" fmla="*/ 6758 h 43211"/>
              <a:gd name="connsiteX2" fmla="*/ 9571 w 43256"/>
              <a:gd name="connsiteY2" fmla="*/ 6728 h 43211"/>
              <a:gd name="connsiteX3" fmla="*/ 14041 w 43256"/>
              <a:gd name="connsiteY3" fmla="*/ 5053 h 43211"/>
              <a:gd name="connsiteX4" fmla="*/ 18164 w 43256"/>
              <a:gd name="connsiteY4" fmla="*/ 4710 h 43211"/>
              <a:gd name="connsiteX5" fmla="*/ 22492 w 43256"/>
              <a:gd name="connsiteY5" fmla="*/ 3283 h 43211"/>
              <a:gd name="connsiteX6" fmla="*/ 25903 w 43256"/>
              <a:gd name="connsiteY6" fmla="*/ 3414 h 43211"/>
              <a:gd name="connsiteX7" fmla="*/ 29869 w 43256"/>
              <a:gd name="connsiteY7" fmla="*/ 2332 h 43211"/>
              <a:gd name="connsiteX8" fmla="*/ 35499 w 43256"/>
              <a:gd name="connsiteY8" fmla="*/ 541 h 43211"/>
              <a:gd name="connsiteX9" fmla="*/ 38354 w 43256"/>
              <a:gd name="connsiteY9" fmla="*/ 5427 h 43211"/>
              <a:gd name="connsiteX10" fmla="*/ 42018 w 43256"/>
              <a:gd name="connsiteY10" fmla="*/ 10169 h 43211"/>
              <a:gd name="connsiteX11" fmla="*/ 41854 w 43256"/>
              <a:gd name="connsiteY11" fmla="*/ 15311 h 43211"/>
              <a:gd name="connsiteX12" fmla="*/ 43052 w 43256"/>
              <a:gd name="connsiteY12" fmla="*/ 23173 h 43211"/>
              <a:gd name="connsiteX13" fmla="*/ 37440 w 43256"/>
              <a:gd name="connsiteY13" fmla="*/ 30055 h 43211"/>
              <a:gd name="connsiteX14" fmla="*/ 35431 w 43256"/>
              <a:gd name="connsiteY14" fmla="*/ 35952 h 43211"/>
              <a:gd name="connsiteX15" fmla="*/ 28591 w 43256"/>
              <a:gd name="connsiteY15" fmla="*/ 36666 h 43211"/>
              <a:gd name="connsiteX16" fmla="*/ 23703 w 43256"/>
              <a:gd name="connsiteY16" fmla="*/ 42957 h 43211"/>
              <a:gd name="connsiteX17" fmla="*/ 16516 w 43256"/>
              <a:gd name="connsiteY17" fmla="*/ 39117 h 43211"/>
              <a:gd name="connsiteX18" fmla="*/ 5840 w 43256"/>
              <a:gd name="connsiteY18" fmla="*/ 35323 h 43211"/>
              <a:gd name="connsiteX19" fmla="*/ 1146 w 43256"/>
              <a:gd name="connsiteY19" fmla="*/ 31101 h 43211"/>
              <a:gd name="connsiteX20" fmla="*/ 2149 w 43256"/>
              <a:gd name="connsiteY20" fmla="*/ 25402 h 43211"/>
              <a:gd name="connsiteX21" fmla="*/ 31 w 43256"/>
              <a:gd name="connsiteY21" fmla="*/ 19555 h 43211"/>
              <a:gd name="connsiteX22" fmla="*/ 3899 w 43256"/>
              <a:gd name="connsiteY22" fmla="*/ 14358 h 43211"/>
              <a:gd name="connsiteX23" fmla="*/ 3936 w 43256"/>
              <a:gd name="connsiteY23" fmla="*/ 14221 h 43211"/>
              <a:gd name="connsiteX0" fmla="*/ 4729 w 43256"/>
              <a:gd name="connsiteY0" fmla="*/ 26028 h 43211"/>
              <a:gd name="connsiteX1" fmla="*/ 2196 w 43256"/>
              <a:gd name="connsiteY1" fmla="*/ 25231 h 43211"/>
              <a:gd name="connsiteX2" fmla="*/ 6964 w 43256"/>
              <a:gd name="connsiteY2" fmla="*/ 34750 h 43211"/>
              <a:gd name="connsiteX3" fmla="*/ 5856 w 43256"/>
              <a:gd name="connsiteY3" fmla="*/ 35131 h 43211"/>
              <a:gd name="connsiteX4" fmla="*/ 16514 w 43256"/>
              <a:gd name="connsiteY4" fmla="*/ 38941 h 43211"/>
              <a:gd name="connsiteX5" fmla="*/ 15846 w 43256"/>
              <a:gd name="connsiteY5" fmla="*/ 37201 h 43211"/>
              <a:gd name="connsiteX6" fmla="*/ 28863 w 43256"/>
              <a:gd name="connsiteY6" fmla="*/ 34602 h 43211"/>
              <a:gd name="connsiteX7" fmla="*/ 28596 w 43256"/>
              <a:gd name="connsiteY7" fmla="*/ 36511 h 43211"/>
              <a:gd name="connsiteX8" fmla="*/ 34165 w 43256"/>
              <a:gd name="connsiteY8" fmla="*/ 22805 h 43211"/>
              <a:gd name="connsiteX9" fmla="*/ 37416 w 43256"/>
              <a:gd name="connsiteY9" fmla="*/ 29941 h 43211"/>
              <a:gd name="connsiteX10" fmla="*/ 41834 w 43256"/>
              <a:gd name="connsiteY10" fmla="*/ 15205 h 43211"/>
              <a:gd name="connsiteX11" fmla="*/ 40386 w 43256"/>
              <a:gd name="connsiteY11" fmla="*/ 17881 h 43211"/>
              <a:gd name="connsiteX12" fmla="*/ 38360 w 43256"/>
              <a:gd name="connsiteY12" fmla="*/ 5277 h 43211"/>
              <a:gd name="connsiteX13" fmla="*/ 38436 w 43256"/>
              <a:gd name="connsiteY13" fmla="*/ 6541 h 43211"/>
              <a:gd name="connsiteX14" fmla="*/ 29114 w 43256"/>
              <a:gd name="connsiteY14" fmla="*/ 3803 h 43211"/>
              <a:gd name="connsiteX15" fmla="*/ 29856 w 43256"/>
              <a:gd name="connsiteY15" fmla="*/ 2191 h 43211"/>
              <a:gd name="connsiteX16" fmla="*/ 22177 w 43256"/>
              <a:gd name="connsiteY16" fmla="*/ 4571 h 43211"/>
              <a:gd name="connsiteX17" fmla="*/ 22536 w 43256"/>
              <a:gd name="connsiteY17" fmla="*/ 3181 h 43211"/>
              <a:gd name="connsiteX18" fmla="*/ 14036 w 43256"/>
              <a:gd name="connsiteY18" fmla="*/ 5043 h 43211"/>
              <a:gd name="connsiteX19" fmla="*/ 15336 w 43256"/>
              <a:gd name="connsiteY19" fmla="*/ 6391 h 43211"/>
              <a:gd name="connsiteX20" fmla="*/ 4163 w 43256"/>
              <a:gd name="connsiteY20" fmla="*/ 15640 h 43211"/>
              <a:gd name="connsiteX21" fmla="*/ 3936 w 43256"/>
              <a:gd name="connsiteY21" fmla="*/ 14221 h 43211"/>
              <a:gd name="connsiteX0" fmla="*/ 3936 w 43256"/>
              <a:gd name="connsiteY0" fmla="*/ 14221 h 43211"/>
              <a:gd name="connsiteX1" fmla="*/ 5659 w 43256"/>
              <a:gd name="connsiteY1" fmla="*/ 6758 h 43211"/>
              <a:gd name="connsiteX2" fmla="*/ 9571 w 43256"/>
              <a:gd name="connsiteY2" fmla="*/ 6728 h 43211"/>
              <a:gd name="connsiteX3" fmla="*/ 14041 w 43256"/>
              <a:gd name="connsiteY3" fmla="*/ 5053 h 43211"/>
              <a:gd name="connsiteX4" fmla="*/ 18164 w 43256"/>
              <a:gd name="connsiteY4" fmla="*/ 4710 h 43211"/>
              <a:gd name="connsiteX5" fmla="*/ 22492 w 43256"/>
              <a:gd name="connsiteY5" fmla="*/ 3283 h 43211"/>
              <a:gd name="connsiteX6" fmla="*/ 25903 w 43256"/>
              <a:gd name="connsiteY6" fmla="*/ 3414 h 43211"/>
              <a:gd name="connsiteX7" fmla="*/ 29869 w 43256"/>
              <a:gd name="connsiteY7" fmla="*/ 2332 h 43211"/>
              <a:gd name="connsiteX8" fmla="*/ 35499 w 43256"/>
              <a:gd name="connsiteY8" fmla="*/ 541 h 43211"/>
              <a:gd name="connsiteX9" fmla="*/ 38354 w 43256"/>
              <a:gd name="connsiteY9" fmla="*/ 5427 h 43211"/>
              <a:gd name="connsiteX10" fmla="*/ 42018 w 43256"/>
              <a:gd name="connsiteY10" fmla="*/ 10169 h 43211"/>
              <a:gd name="connsiteX11" fmla="*/ 41854 w 43256"/>
              <a:gd name="connsiteY11" fmla="*/ 15311 h 43211"/>
              <a:gd name="connsiteX12" fmla="*/ 43052 w 43256"/>
              <a:gd name="connsiteY12" fmla="*/ 23173 h 43211"/>
              <a:gd name="connsiteX13" fmla="*/ 37440 w 43256"/>
              <a:gd name="connsiteY13" fmla="*/ 30055 h 43211"/>
              <a:gd name="connsiteX14" fmla="*/ 35431 w 43256"/>
              <a:gd name="connsiteY14" fmla="*/ 35952 h 43211"/>
              <a:gd name="connsiteX15" fmla="*/ 28591 w 43256"/>
              <a:gd name="connsiteY15" fmla="*/ 36666 h 43211"/>
              <a:gd name="connsiteX16" fmla="*/ 23703 w 43256"/>
              <a:gd name="connsiteY16" fmla="*/ 42957 h 43211"/>
              <a:gd name="connsiteX17" fmla="*/ 16516 w 43256"/>
              <a:gd name="connsiteY17" fmla="*/ 39117 h 43211"/>
              <a:gd name="connsiteX18" fmla="*/ 5840 w 43256"/>
              <a:gd name="connsiteY18" fmla="*/ 35323 h 43211"/>
              <a:gd name="connsiteX19" fmla="*/ 1146 w 43256"/>
              <a:gd name="connsiteY19" fmla="*/ 31101 h 43211"/>
              <a:gd name="connsiteX20" fmla="*/ 2149 w 43256"/>
              <a:gd name="connsiteY20" fmla="*/ 25402 h 43211"/>
              <a:gd name="connsiteX21" fmla="*/ 31 w 43256"/>
              <a:gd name="connsiteY21" fmla="*/ 19555 h 43211"/>
              <a:gd name="connsiteX22" fmla="*/ 3899 w 43256"/>
              <a:gd name="connsiteY22" fmla="*/ 14358 h 43211"/>
              <a:gd name="connsiteX23" fmla="*/ 3936 w 43256"/>
              <a:gd name="connsiteY23" fmla="*/ 14221 h 43211"/>
              <a:gd name="connsiteX0" fmla="*/ 4729 w 43256"/>
              <a:gd name="connsiteY0" fmla="*/ 26028 h 43211"/>
              <a:gd name="connsiteX1" fmla="*/ 2196 w 43256"/>
              <a:gd name="connsiteY1" fmla="*/ 25231 h 43211"/>
              <a:gd name="connsiteX2" fmla="*/ 6964 w 43256"/>
              <a:gd name="connsiteY2" fmla="*/ 34750 h 43211"/>
              <a:gd name="connsiteX3" fmla="*/ 5856 w 43256"/>
              <a:gd name="connsiteY3" fmla="*/ 35131 h 43211"/>
              <a:gd name="connsiteX4" fmla="*/ 16514 w 43256"/>
              <a:gd name="connsiteY4" fmla="*/ 38941 h 43211"/>
              <a:gd name="connsiteX5" fmla="*/ 15846 w 43256"/>
              <a:gd name="connsiteY5" fmla="*/ 37201 h 43211"/>
              <a:gd name="connsiteX6" fmla="*/ 28863 w 43256"/>
              <a:gd name="connsiteY6" fmla="*/ 34602 h 43211"/>
              <a:gd name="connsiteX7" fmla="*/ 28596 w 43256"/>
              <a:gd name="connsiteY7" fmla="*/ 36511 h 43211"/>
              <a:gd name="connsiteX8" fmla="*/ 34165 w 43256"/>
              <a:gd name="connsiteY8" fmla="*/ 22805 h 43211"/>
              <a:gd name="connsiteX9" fmla="*/ 37416 w 43256"/>
              <a:gd name="connsiteY9" fmla="*/ 29941 h 43211"/>
              <a:gd name="connsiteX10" fmla="*/ 41834 w 43256"/>
              <a:gd name="connsiteY10" fmla="*/ 15205 h 43211"/>
              <a:gd name="connsiteX11" fmla="*/ 40386 w 43256"/>
              <a:gd name="connsiteY11" fmla="*/ 17881 h 43211"/>
              <a:gd name="connsiteX12" fmla="*/ 38360 w 43256"/>
              <a:gd name="connsiteY12" fmla="*/ 5277 h 43211"/>
              <a:gd name="connsiteX13" fmla="*/ 38436 w 43256"/>
              <a:gd name="connsiteY13" fmla="*/ 6541 h 43211"/>
              <a:gd name="connsiteX14" fmla="*/ 29114 w 43256"/>
              <a:gd name="connsiteY14" fmla="*/ 3803 h 43211"/>
              <a:gd name="connsiteX15" fmla="*/ 29856 w 43256"/>
              <a:gd name="connsiteY15" fmla="*/ 2191 h 43211"/>
              <a:gd name="connsiteX16" fmla="*/ 22177 w 43256"/>
              <a:gd name="connsiteY16" fmla="*/ 4571 h 43211"/>
              <a:gd name="connsiteX17" fmla="*/ 22536 w 43256"/>
              <a:gd name="connsiteY17" fmla="*/ 3181 h 43211"/>
              <a:gd name="connsiteX18" fmla="*/ 14036 w 43256"/>
              <a:gd name="connsiteY18" fmla="*/ 5043 h 43211"/>
              <a:gd name="connsiteX19" fmla="*/ 15336 w 43256"/>
              <a:gd name="connsiteY19" fmla="*/ 6391 h 43211"/>
              <a:gd name="connsiteX20" fmla="*/ 4163 w 43256"/>
              <a:gd name="connsiteY20" fmla="*/ 15640 h 43211"/>
              <a:gd name="connsiteX21" fmla="*/ 3936 w 43256"/>
              <a:gd name="connsiteY21" fmla="*/ 14221 h 43211"/>
              <a:gd name="connsiteX0" fmla="*/ 3936 w 43256"/>
              <a:gd name="connsiteY0" fmla="*/ 14298 h 43288"/>
              <a:gd name="connsiteX1" fmla="*/ 5659 w 43256"/>
              <a:gd name="connsiteY1" fmla="*/ 6835 h 43288"/>
              <a:gd name="connsiteX2" fmla="*/ 9571 w 43256"/>
              <a:gd name="connsiteY2" fmla="*/ 6805 h 43288"/>
              <a:gd name="connsiteX3" fmla="*/ 14041 w 43256"/>
              <a:gd name="connsiteY3" fmla="*/ 5130 h 43288"/>
              <a:gd name="connsiteX4" fmla="*/ 18164 w 43256"/>
              <a:gd name="connsiteY4" fmla="*/ 4787 h 43288"/>
              <a:gd name="connsiteX5" fmla="*/ 22492 w 43256"/>
              <a:gd name="connsiteY5" fmla="*/ 3360 h 43288"/>
              <a:gd name="connsiteX6" fmla="*/ 25197 w 43256"/>
              <a:gd name="connsiteY6" fmla="*/ 1473 h 43288"/>
              <a:gd name="connsiteX7" fmla="*/ 29869 w 43256"/>
              <a:gd name="connsiteY7" fmla="*/ 2409 h 43288"/>
              <a:gd name="connsiteX8" fmla="*/ 35499 w 43256"/>
              <a:gd name="connsiteY8" fmla="*/ 618 h 43288"/>
              <a:gd name="connsiteX9" fmla="*/ 38354 w 43256"/>
              <a:gd name="connsiteY9" fmla="*/ 5504 h 43288"/>
              <a:gd name="connsiteX10" fmla="*/ 42018 w 43256"/>
              <a:gd name="connsiteY10" fmla="*/ 10246 h 43288"/>
              <a:gd name="connsiteX11" fmla="*/ 41854 w 43256"/>
              <a:gd name="connsiteY11" fmla="*/ 15388 h 43288"/>
              <a:gd name="connsiteX12" fmla="*/ 43052 w 43256"/>
              <a:gd name="connsiteY12" fmla="*/ 23250 h 43288"/>
              <a:gd name="connsiteX13" fmla="*/ 37440 w 43256"/>
              <a:gd name="connsiteY13" fmla="*/ 30132 h 43288"/>
              <a:gd name="connsiteX14" fmla="*/ 35431 w 43256"/>
              <a:gd name="connsiteY14" fmla="*/ 36029 h 43288"/>
              <a:gd name="connsiteX15" fmla="*/ 28591 w 43256"/>
              <a:gd name="connsiteY15" fmla="*/ 36743 h 43288"/>
              <a:gd name="connsiteX16" fmla="*/ 23703 w 43256"/>
              <a:gd name="connsiteY16" fmla="*/ 43034 h 43288"/>
              <a:gd name="connsiteX17" fmla="*/ 16516 w 43256"/>
              <a:gd name="connsiteY17" fmla="*/ 39194 h 43288"/>
              <a:gd name="connsiteX18" fmla="*/ 5840 w 43256"/>
              <a:gd name="connsiteY18" fmla="*/ 35400 h 43288"/>
              <a:gd name="connsiteX19" fmla="*/ 1146 w 43256"/>
              <a:gd name="connsiteY19" fmla="*/ 31178 h 43288"/>
              <a:gd name="connsiteX20" fmla="*/ 2149 w 43256"/>
              <a:gd name="connsiteY20" fmla="*/ 25479 h 43288"/>
              <a:gd name="connsiteX21" fmla="*/ 31 w 43256"/>
              <a:gd name="connsiteY21" fmla="*/ 19632 h 43288"/>
              <a:gd name="connsiteX22" fmla="*/ 3899 w 43256"/>
              <a:gd name="connsiteY22" fmla="*/ 14435 h 43288"/>
              <a:gd name="connsiteX23" fmla="*/ 3936 w 43256"/>
              <a:gd name="connsiteY23" fmla="*/ 14298 h 43288"/>
              <a:gd name="connsiteX0" fmla="*/ 4729 w 43256"/>
              <a:gd name="connsiteY0" fmla="*/ 26105 h 43288"/>
              <a:gd name="connsiteX1" fmla="*/ 2196 w 43256"/>
              <a:gd name="connsiteY1" fmla="*/ 25308 h 43288"/>
              <a:gd name="connsiteX2" fmla="*/ 6964 w 43256"/>
              <a:gd name="connsiteY2" fmla="*/ 34827 h 43288"/>
              <a:gd name="connsiteX3" fmla="*/ 5856 w 43256"/>
              <a:gd name="connsiteY3" fmla="*/ 35208 h 43288"/>
              <a:gd name="connsiteX4" fmla="*/ 16514 w 43256"/>
              <a:gd name="connsiteY4" fmla="*/ 39018 h 43288"/>
              <a:gd name="connsiteX5" fmla="*/ 15846 w 43256"/>
              <a:gd name="connsiteY5" fmla="*/ 37278 h 43288"/>
              <a:gd name="connsiteX6" fmla="*/ 28863 w 43256"/>
              <a:gd name="connsiteY6" fmla="*/ 34679 h 43288"/>
              <a:gd name="connsiteX7" fmla="*/ 28596 w 43256"/>
              <a:gd name="connsiteY7" fmla="*/ 36588 h 43288"/>
              <a:gd name="connsiteX8" fmla="*/ 34165 w 43256"/>
              <a:gd name="connsiteY8" fmla="*/ 22882 h 43288"/>
              <a:gd name="connsiteX9" fmla="*/ 37416 w 43256"/>
              <a:gd name="connsiteY9" fmla="*/ 30018 h 43288"/>
              <a:gd name="connsiteX10" fmla="*/ 41834 w 43256"/>
              <a:gd name="connsiteY10" fmla="*/ 15282 h 43288"/>
              <a:gd name="connsiteX11" fmla="*/ 40386 w 43256"/>
              <a:gd name="connsiteY11" fmla="*/ 17958 h 43288"/>
              <a:gd name="connsiteX12" fmla="*/ 38360 w 43256"/>
              <a:gd name="connsiteY12" fmla="*/ 5354 h 43288"/>
              <a:gd name="connsiteX13" fmla="*/ 38436 w 43256"/>
              <a:gd name="connsiteY13" fmla="*/ 6618 h 43288"/>
              <a:gd name="connsiteX14" fmla="*/ 29114 w 43256"/>
              <a:gd name="connsiteY14" fmla="*/ 3880 h 43288"/>
              <a:gd name="connsiteX15" fmla="*/ 29856 w 43256"/>
              <a:gd name="connsiteY15" fmla="*/ 2268 h 43288"/>
              <a:gd name="connsiteX16" fmla="*/ 22177 w 43256"/>
              <a:gd name="connsiteY16" fmla="*/ 4648 h 43288"/>
              <a:gd name="connsiteX17" fmla="*/ 22536 w 43256"/>
              <a:gd name="connsiteY17" fmla="*/ 3258 h 43288"/>
              <a:gd name="connsiteX18" fmla="*/ 14036 w 43256"/>
              <a:gd name="connsiteY18" fmla="*/ 5120 h 43288"/>
              <a:gd name="connsiteX19" fmla="*/ 15336 w 43256"/>
              <a:gd name="connsiteY19" fmla="*/ 6468 h 43288"/>
              <a:gd name="connsiteX20" fmla="*/ 4163 w 43256"/>
              <a:gd name="connsiteY20" fmla="*/ 15717 h 43288"/>
              <a:gd name="connsiteX21" fmla="*/ 3936 w 43256"/>
              <a:gd name="connsiteY21" fmla="*/ 14298 h 43288"/>
              <a:gd name="connsiteX0" fmla="*/ 3936 w 43256"/>
              <a:gd name="connsiteY0" fmla="*/ 14298 h 40702"/>
              <a:gd name="connsiteX1" fmla="*/ 5659 w 43256"/>
              <a:gd name="connsiteY1" fmla="*/ 6835 h 40702"/>
              <a:gd name="connsiteX2" fmla="*/ 9571 w 43256"/>
              <a:gd name="connsiteY2" fmla="*/ 6805 h 40702"/>
              <a:gd name="connsiteX3" fmla="*/ 14041 w 43256"/>
              <a:gd name="connsiteY3" fmla="*/ 5130 h 40702"/>
              <a:gd name="connsiteX4" fmla="*/ 18164 w 43256"/>
              <a:gd name="connsiteY4" fmla="*/ 4787 h 40702"/>
              <a:gd name="connsiteX5" fmla="*/ 22492 w 43256"/>
              <a:gd name="connsiteY5" fmla="*/ 3360 h 40702"/>
              <a:gd name="connsiteX6" fmla="*/ 25197 w 43256"/>
              <a:gd name="connsiteY6" fmla="*/ 1473 h 40702"/>
              <a:gd name="connsiteX7" fmla="*/ 29869 w 43256"/>
              <a:gd name="connsiteY7" fmla="*/ 2409 h 40702"/>
              <a:gd name="connsiteX8" fmla="*/ 35499 w 43256"/>
              <a:gd name="connsiteY8" fmla="*/ 618 h 40702"/>
              <a:gd name="connsiteX9" fmla="*/ 38354 w 43256"/>
              <a:gd name="connsiteY9" fmla="*/ 5504 h 40702"/>
              <a:gd name="connsiteX10" fmla="*/ 42018 w 43256"/>
              <a:gd name="connsiteY10" fmla="*/ 10246 h 40702"/>
              <a:gd name="connsiteX11" fmla="*/ 41854 w 43256"/>
              <a:gd name="connsiteY11" fmla="*/ 15388 h 40702"/>
              <a:gd name="connsiteX12" fmla="*/ 43052 w 43256"/>
              <a:gd name="connsiteY12" fmla="*/ 23250 h 40702"/>
              <a:gd name="connsiteX13" fmla="*/ 37440 w 43256"/>
              <a:gd name="connsiteY13" fmla="*/ 30132 h 40702"/>
              <a:gd name="connsiteX14" fmla="*/ 35431 w 43256"/>
              <a:gd name="connsiteY14" fmla="*/ 36029 h 40702"/>
              <a:gd name="connsiteX15" fmla="*/ 28591 w 43256"/>
              <a:gd name="connsiteY15" fmla="*/ 36743 h 40702"/>
              <a:gd name="connsiteX16" fmla="*/ 23703 w 43256"/>
              <a:gd name="connsiteY16" fmla="*/ 37989 h 40702"/>
              <a:gd name="connsiteX17" fmla="*/ 16516 w 43256"/>
              <a:gd name="connsiteY17" fmla="*/ 39194 h 40702"/>
              <a:gd name="connsiteX18" fmla="*/ 5840 w 43256"/>
              <a:gd name="connsiteY18" fmla="*/ 35400 h 40702"/>
              <a:gd name="connsiteX19" fmla="*/ 1146 w 43256"/>
              <a:gd name="connsiteY19" fmla="*/ 31178 h 40702"/>
              <a:gd name="connsiteX20" fmla="*/ 2149 w 43256"/>
              <a:gd name="connsiteY20" fmla="*/ 25479 h 40702"/>
              <a:gd name="connsiteX21" fmla="*/ 31 w 43256"/>
              <a:gd name="connsiteY21" fmla="*/ 19632 h 40702"/>
              <a:gd name="connsiteX22" fmla="*/ 3899 w 43256"/>
              <a:gd name="connsiteY22" fmla="*/ 14435 h 40702"/>
              <a:gd name="connsiteX23" fmla="*/ 3936 w 43256"/>
              <a:gd name="connsiteY23" fmla="*/ 14298 h 40702"/>
              <a:gd name="connsiteX0" fmla="*/ 4729 w 43256"/>
              <a:gd name="connsiteY0" fmla="*/ 26105 h 40702"/>
              <a:gd name="connsiteX1" fmla="*/ 2196 w 43256"/>
              <a:gd name="connsiteY1" fmla="*/ 25308 h 40702"/>
              <a:gd name="connsiteX2" fmla="*/ 6964 w 43256"/>
              <a:gd name="connsiteY2" fmla="*/ 34827 h 40702"/>
              <a:gd name="connsiteX3" fmla="*/ 5856 w 43256"/>
              <a:gd name="connsiteY3" fmla="*/ 35208 h 40702"/>
              <a:gd name="connsiteX4" fmla="*/ 16514 w 43256"/>
              <a:gd name="connsiteY4" fmla="*/ 39018 h 40702"/>
              <a:gd name="connsiteX5" fmla="*/ 15846 w 43256"/>
              <a:gd name="connsiteY5" fmla="*/ 37278 h 40702"/>
              <a:gd name="connsiteX6" fmla="*/ 28863 w 43256"/>
              <a:gd name="connsiteY6" fmla="*/ 34679 h 40702"/>
              <a:gd name="connsiteX7" fmla="*/ 28596 w 43256"/>
              <a:gd name="connsiteY7" fmla="*/ 36588 h 40702"/>
              <a:gd name="connsiteX8" fmla="*/ 34165 w 43256"/>
              <a:gd name="connsiteY8" fmla="*/ 22882 h 40702"/>
              <a:gd name="connsiteX9" fmla="*/ 37416 w 43256"/>
              <a:gd name="connsiteY9" fmla="*/ 30018 h 40702"/>
              <a:gd name="connsiteX10" fmla="*/ 41834 w 43256"/>
              <a:gd name="connsiteY10" fmla="*/ 15282 h 40702"/>
              <a:gd name="connsiteX11" fmla="*/ 40386 w 43256"/>
              <a:gd name="connsiteY11" fmla="*/ 17958 h 40702"/>
              <a:gd name="connsiteX12" fmla="*/ 38360 w 43256"/>
              <a:gd name="connsiteY12" fmla="*/ 5354 h 40702"/>
              <a:gd name="connsiteX13" fmla="*/ 38436 w 43256"/>
              <a:gd name="connsiteY13" fmla="*/ 6618 h 40702"/>
              <a:gd name="connsiteX14" fmla="*/ 29114 w 43256"/>
              <a:gd name="connsiteY14" fmla="*/ 3880 h 40702"/>
              <a:gd name="connsiteX15" fmla="*/ 29856 w 43256"/>
              <a:gd name="connsiteY15" fmla="*/ 2268 h 40702"/>
              <a:gd name="connsiteX16" fmla="*/ 22177 w 43256"/>
              <a:gd name="connsiteY16" fmla="*/ 4648 h 40702"/>
              <a:gd name="connsiteX17" fmla="*/ 22536 w 43256"/>
              <a:gd name="connsiteY17" fmla="*/ 3258 h 40702"/>
              <a:gd name="connsiteX18" fmla="*/ 14036 w 43256"/>
              <a:gd name="connsiteY18" fmla="*/ 5120 h 40702"/>
              <a:gd name="connsiteX19" fmla="*/ 15336 w 43256"/>
              <a:gd name="connsiteY19" fmla="*/ 6468 h 40702"/>
              <a:gd name="connsiteX20" fmla="*/ 4163 w 43256"/>
              <a:gd name="connsiteY20" fmla="*/ 15717 h 40702"/>
              <a:gd name="connsiteX21" fmla="*/ 3936 w 43256"/>
              <a:gd name="connsiteY21" fmla="*/ 14298 h 40702"/>
              <a:gd name="connsiteX0" fmla="*/ 3936 w 43256"/>
              <a:gd name="connsiteY0" fmla="*/ 14298 h 40702"/>
              <a:gd name="connsiteX1" fmla="*/ 5659 w 43256"/>
              <a:gd name="connsiteY1" fmla="*/ 6835 h 40702"/>
              <a:gd name="connsiteX2" fmla="*/ 9571 w 43256"/>
              <a:gd name="connsiteY2" fmla="*/ 6805 h 40702"/>
              <a:gd name="connsiteX3" fmla="*/ 14041 w 43256"/>
              <a:gd name="connsiteY3" fmla="*/ 5130 h 40702"/>
              <a:gd name="connsiteX4" fmla="*/ 18164 w 43256"/>
              <a:gd name="connsiteY4" fmla="*/ 4787 h 40702"/>
              <a:gd name="connsiteX5" fmla="*/ 22492 w 43256"/>
              <a:gd name="connsiteY5" fmla="*/ 3360 h 40702"/>
              <a:gd name="connsiteX6" fmla="*/ 25197 w 43256"/>
              <a:gd name="connsiteY6" fmla="*/ 1473 h 40702"/>
              <a:gd name="connsiteX7" fmla="*/ 29869 w 43256"/>
              <a:gd name="connsiteY7" fmla="*/ 2409 h 40702"/>
              <a:gd name="connsiteX8" fmla="*/ 35499 w 43256"/>
              <a:gd name="connsiteY8" fmla="*/ 618 h 40702"/>
              <a:gd name="connsiteX9" fmla="*/ 38354 w 43256"/>
              <a:gd name="connsiteY9" fmla="*/ 5504 h 40702"/>
              <a:gd name="connsiteX10" fmla="*/ 42018 w 43256"/>
              <a:gd name="connsiteY10" fmla="*/ 10246 h 40702"/>
              <a:gd name="connsiteX11" fmla="*/ 41854 w 43256"/>
              <a:gd name="connsiteY11" fmla="*/ 15388 h 40702"/>
              <a:gd name="connsiteX12" fmla="*/ 43052 w 43256"/>
              <a:gd name="connsiteY12" fmla="*/ 23250 h 40702"/>
              <a:gd name="connsiteX13" fmla="*/ 37440 w 43256"/>
              <a:gd name="connsiteY13" fmla="*/ 30132 h 40702"/>
              <a:gd name="connsiteX14" fmla="*/ 35431 w 43256"/>
              <a:gd name="connsiteY14" fmla="*/ 36029 h 40702"/>
              <a:gd name="connsiteX15" fmla="*/ 28591 w 43256"/>
              <a:gd name="connsiteY15" fmla="*/ 36743 h 40702"/>
              <a:gd name="connsiteX16" fmla="*/ 23703 w 43256"/>
              <a:gd name="connsiteY16" fmla="*/ 37989 h 40702"/>
              <a:gd name="connsiteX17" fmla="*/ 16516 w 43256"/>
              <a:gd name="connsiteY17" fmla="*/ 39194 h 40702"/>
              <a:gd name="connsiteX18" fmla="*/ 5840 w 43256"/>
              <a:gd name="connsiteY18" fmla="*/ 35400 h 40702"/>
              <a:gd name="connsiteX19" fmla="*/ 1146 w 43256"/>
              <a:gd name="connsiteY19" fmla="*/ 31178 h 40702"/>
              <a:gd name="connsiteX20" fmla="*/ 2149 w 43256"/>
              <a:gd name="connsiteY20" fmla="*/ 25479 h 40702"/>
              <a:gd name="connsiteX21" fmla="*/ 31 w 43256"/>
              <a:gd name="connsiteY21" fmla="*/ 19632 h 40702"/>
              <a:gd name="connsiteX22" fmla="*/ 3899 w 43256"/>
              <a:gd name="connsiteY22" fmla="*/ 14435 h 40702"/>
              <a:gd name="connsiteX23" fmla="*/ 3936 w 43256"/>
              <a:gd name="connsiteY23" fmla="*/ 14298 h 40702"/>
              <a:gd name="connsiteX0" fmla="*/ 4729 w 43256"/>
              <a:gd name="connsiteY0" fmla="*/ 26105 h 40702"/>
              <a:gd name="connsiteX1" fmla="*/ 2196 w 43256"/>
              <a:gd name="connsiteY1" fmla="*/ 25308 h 40702"/>
              <a:gd name="connsiteX2" fmla="*/ 6964 w 43256"/>
              <a:gd name="connsiteY2" fmla="*/ 34827 h 40702"/>
              <a:gd name="connsiteX3" fmla="*/ 5856 w 43256"/>
              <a:gd name="connsiteY3" fmla="*/ 35208 h 40702"/>
              <a:gd name="connsiteX4" fmla="*/ 16514 w 43256"/>
              <a:gd name="connsiteY4" fmla="*/ 39018 h 40702"/>
              <a:gd name="connsiteX5" fmla="*/ 15846 w 43256"/>
              <a:gd name="connsiteY5" fmla="*/ 37278 h 40702"/>
              <a:gd name="connsiteX6" fmla="*/ 28863 w 43256"/>
              <a:gd name="connsiteY6" fmla="*/ 34679 h 40702"/>
              <a:gd name="connsiteX7" fmla="*/ 28596 w 43256"/>
              <a:gd name="connsiteY7" fmla="*/ 36588 h 40702"/>
              <a:gd name="connsiteX8" fmla="*/ 34165 w 43256"/>
              <a:gd name="connsiteY8" fmla="*/ 22882 h 40702"/>
              <a:gd name="connsiteX9" fmla="*/ 37416 w 43256"/>
              <a:gd name="connsiteY9" fmla="*/ 30018 h 40702"/>
              <a:gd name="connsiteX10" fmla="*/ 41834 w 43256"/>
              <a:gd name="connsiteY10" fmla="*/ 15282 h 40702"/>
              <a:gd name="connsiteX11" fmla="*/ 40386 w 43256"/>
              <a:gd name="connsiteY11" fmla="*/ 17958 h 40702"/>
              <a:gd name="connsiteX12" fmla="*/ 38360 w 43256"/>
              <a:gd name="connsiteY12" fmla="*/ 5354 h 40702"/>
              <a:gd name="connsiteX13" fmla="*/ 38436 w 43256"/>
              <a:gd name="connsiteY13" fmla="*/ 6618 h 40702"/>
              <a:gd name="connsiteX14" fmla="*/ 29114 w 43256"/>
              <a:gd name="connsiteY14" fmla="*/ 3880 h 40702"/>
              <a:gd name="connsiteX15" fmla="*/ 29856 w 43256"/>
              <a:gd name="connsiteY15" fmla="*/ 2268 h 40702"/>
              <a:gd name="connsiteX16" fmla="*/ 22177 w 43256"/>
              <a:gd name="connsiteY16" fmla="*/ 4648 h 40702"/>
              <a:gd name="connsiteX17" fmla="*/ 22536 w 43256"/>
              <a:gd name="connsiteY17" fmla="*/ 3258 h 40702"/>
              <a:gd name="connsiteX18" fmla="*/ 14036 w 43256"/>
              <a:gd name="connsiteY18" fmla="*/ 5120 h 40702"/>
              <a:gd name="connsiteX19" fmla="*/ 15336 w 43256"/>
              <a:gd name="connsiteY19" fmla="*/ 6468 h 40702"/>
              <a:gd name="connsiteX20" fmla="*/ 4163 w 43256"/>
              <a:gd name="connsiteY20" fmla="*/ 15717 h 40702"/>
              <a:gd name="connsiteX21" fmla="*/ 3936 w 43256"/>
              <a:gd name="connsiteY21" fmla="*/ 14298 h 4070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5840 w 43256"/>
              <a:gd name="connsiteY18" fmla="*/ 35400 h 40912"/>
              <a:gd name="connsiteX19" fmla="*/ 1146 w 43256"/>
              <a:gd name="connsiteY19" fmla="*/ 31178 h 40912"/>
              <a:gd name="connsiteX20" fmla="*/ 2149 w 43256"/>
              <a:gd name="connsiteY20" fmla="*/ 25479 h 40912"/>
              <a:gd name="connsiteX21" fmla="*/ 31 w 43256"/>
              <a:gd name="connsiteY21" fmla="*/ 19632 h 40912"/>
              <a:gd name="connsiteX22" fmla="*/ 3899 w 43256"/>
              <a:gd name="connsiteY22" fmla="*/ 14435 h 40912"/>
              <a:gd name="connsiteX23" fmla="*/ 3936 w 43256"/>
              <a:gd name="connsiteY23"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9260 w 43256"/>
              <a:gd name="connsiteY13" fmla="*/ 29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40243 w 43256"/>
              <a:gd name="connsiteY12" fmla="*/ 7372 h 40912"/>
              <a:gd name="connsiteX13" fmla="*/ 39260 w 43256"/>
              <a:gd name="connsiteY13" fmla="*/ 29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40243 w 43256"/>
              <a:gd name="connsiteY12" fmla="*/ 7372 h 40912"/>
              <a:gd name="connsiteX13" fmla="*/ 39260 w 43256"/>
              <a:gd name="connsiteY13" fmla="*/ 8299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56" h="40912">
                <a:moveTo>
                  <a:pt x="3936" y="14298"/>
                </a:moveTo>
                <a:cubicBezTo>
                  <a:pt x="3665" y="11585"/>
                  <a:pt x="4720" y="8084"/>
                  <a:pt x="5659" y="6835"/>
                </a:cubicBezTo>
                <a:cubicBezTo>
                  <a:pt x="6598" y="5586"/>
                  <a:pt x="8409" y="5407"/>
                  <a:pt x="9571" y="6805"/>
                </a:cubicBezTo>
                <a:cubicBezTo>
                  <a:pt x="10850" y="4167"/>
                  <a:pt x="11888" y="5144"/>
                  <a:pt x="14041" y="5130"/>
                </a:cubicBezTo>
                <a:cubicBezTo>
                  <a:pt x="15434" y="4289"/>
                  <a:pt x="17109" y="2055"/>
                  <a:pt x="18164" y="4787"/>
                </a:cubicBezTo>
                <a:cubicBezTo>
                  <a:pt x="19572" y="1465"/>
                  <a:pt x="21183" y="3632"/>
                  <a:pt x="22492" y="3360"/>
                </a:cubicBezTo>
                <a:cubicBezTo>
                  <a:pt x="23133" y="1611"/>
                  <a:pt x="24567" y="2776"/>
                  <a:pt x="25197" y="1473"/>
                </a:cubicBezTo>
                <a:cubicBezTo>
                  <a:pt x="26643" y="-1520"/>
                  <a:pt x="28911" y="698"/>
                  <a:pt x="29869" y="2409"/>
                </a:cubicBezTo>
                <a:cubicBezTo>
                  <a:pt x="31251" y="195"/>
                  <a:pt x="33537" y="-532"/>
                  <a:pt x="35499" y="618"/>
                </a:cubicBezTo>
                <a:cubicBezTo>
                  <a:pt x="36994" y="1494"/>
                  <a:pt x="38066" y="3328"/>
                  <a:pt x="38354" y="5504"/>
                </a:cubicBezTo>
                <a:cubicBezTo>
                  <a:pt x="40082" y="6146"/>
                  <a:pt x="41458" y="7926"/>
                  <a:pt x="42018" y="10246"/>
                </a:cubicBezTo>
                <a:cubicBezTo>
                  <a:pt x="42425" y="11930"/>
                  <a:pt x="42367" y="13759"/>
                  <a:pt x="41854" y="15388"/>
                </a:cubicBezTo>
                <a:cubicBezTo>
                  <a:pt x="43115" y="17622"/>
                  <a:pt x="43556" y="20518"/>
                  <a:pt x="43052" y="23250"/>
                </a:cubicBezTo>
                <a:cubicBezTo>
                  <a:pt x="42382" y="26882"/>
                  <a:pt x="40164" y="29602"/>
                  <a:pt x="37440" y="30132"/>
                </a:cubicBezTo>
                <a:cubicBezTo>
                  <a:pt x="37427" y="32399"/>
                  <a:pt x="35174" y="31857"/>
                  <a:pt x="34018" y="33675"/>
                </a:cubicBezTo>
                <a:cubicBezTo>
                  <a:pt x="31787" y="37184"/>
                  <a:pt x="30740" y="38567"/>
                  <a:pt x="28591" y="36743"/>
                </a:cubicBezTo>
                <a:cubicBezTo>
                  <a:pt x="27896" y="39876"/>
                  <a:pt x="26488" y="35035"/>
                  <a:pt x="23703" y="37989"/>
                </a:cubicBezTo>
                <a:cubicBezTo>
                  <a:pt x="21236" y="40605"/>
                  <a:pt x="18087" y="42401"/>
                  <a:pt x="16516" y="39194"/>
                </a:cubicBezTo>
                <a:cubicBezTo>
                  <a:pt x="14416" y="39714"/>
                  <a:pt x="13939" y="41069"/>
                  <a:pt x="11689" y="37074"/>
                </a:cubicBezTo>
                <a:cubicBezTo>
                  <a:pt x="9321" y="39469"/>
                  <a:pt x="7499" y="37055"/>
                  <a:pt x="5840" y="35400"/>
                </a:cubicBezTo>
                <a:cubicBezTo>
                  <a:pt x="3726" y="35737"/>
                  <a:pt x="1741" y="33952"/>
                  <a:pt x="1146" y="31178"/>
                </a:cubicBezTo>
                <a:cubicBezTo>
                  <a:pt x="715" y="29171"/>
                  <a:pt x="1096" y="27005"/>
                  <a:pt x="2149" y="25479"/>
                </a:cubicBezTo>
                <a:cubicBezTo>
                  <a:pt x="655" y="24282"/>
                  <a:pt x="-177" y="21985"/>
                  <a:pt x="31" y="19632"/>
                </a:cubicBezTo>
                <a:cubicBezTo>
                  <a:pt x="275" y="16877"/>
                  <a:pt x="1881" y="14719"/>
                  <a:pt x="3899" y="14435"/>
                </a:cubicBezTo>
                <a:cubicBezTo>
                  <a:pt x="3911" y="14389"/>
                  <a:pt x="3924" y="14344"/>
                  <a:pt x="3936" y="14298"/>
                </a:cubicBezTo>
                <a:close/>
              </a:path>
              <a:path w="43256" h="40912" fill="none" extrusionOk="0">
                <a:moveTo>
                  <a:pt x="4729" y="26105"/>
                </a:moveTo>
                <a:cubicBezTo>
                  <a:pt x="3845" y="26199"/>
                  <a:pt x="2961" y="25921"/>
                  <a:pt x="2196" y="25308"/>
                </a:cubicBezTo>
                <a:moveTo>
                  <a:pt x="6964" y="34827"/>
                </a:moveTo>
                <a:cubicBezTo>
                  <a:pt x="6609" y="35020"/>
                  <a:pt x="6236" y="35148"/>
                  <a:pt x="5856" y="35208"/>
                </a:cubicBezTo>
                <a:moveTo>
                  <a:pt x="16514" y="39018"/>
                </a:moveTo>
                <a:cubicBezTo>
                  <a:pt x="16247" y="38472"/>
                  <a:pt x="16023" y="37889"/>
                  <a:pt x="15846" y="37278"/>
                </a:cubicBezTo>
                <a:moveTo>
                  <a:pt x="28863" y="34679"/>
                </a:moveTo>
                <a:cubicBezTo>
                  <a:pt x="28824" y="35326"/>
                  <a:pt x="28734" y="35966"/>
                  <a:pt x="28596" y="36588"/>
                </a:cubicBezTo>
                <a:moveTo>
                  <a:pt x="37108" y="29945"/>
                </a:moveTo>
                <a:cubicBezTo>
                  <a:pt x="39112" y="31273"/>
                  <a:pt x="37434" y="26986"/>
                  <a:pt x="37416" y="30018"/>
                </a:cubicBezTo>
                <a:moveTo>
                  <a:pt x="41834" y="15282"/>
                </a:moveTo>
                <a:cubicBezTo>
                  <a:pt x="41509" y="16314"/>
                  <a:pt x="41014" y="17230"/>
                  <a:pt x="40386" y="17958"/>
                </a:cubicBezTo>
                <a:moveTo>
                  <a:pt x="40243" y="7372"/>
                </a:moveTo>
                <a:cubicBezTo>
                  <a:pt x="40298" y="7789"/>
                  <a:pt x="39265" y="7875"/>
                  <a:pt x="39260" y="8299"/>
                </a:cubicBezTo>
                <a:moveTo>
                  <a:pt x="29114" y="3880"/>
                </a:moveTo>
                <a:cubicBezTo>
                  <a:pt x="29303" y="3297"/>
                  <a:pt x="29552" y="2754"/>
                  <a:pt x="29856" y="2268"/>
                </a:cubicBezTo>
                <a:moveTo>
                  <a:pt x="22177" y="4648"/>
                </a:moveTo>
                <a:cubicBezTo>
                  <a:pt x="22254" y="4166"/>
                  <a:pt x="22375" y="3699"/>
                  <a:pt x="22536" y="3258"/>
                </a:cubicBezTo>
                <a:moveTo>
                  <a:pt x="14036" y="5120"/>
                </a:moveTo>
                <a:cubicBezTo>
                  <a:pt x="14508" y="5496"/>
                  <a:pt x="14944" y="5949"/>
                  <a:pt x="15336" y="6468"/>
                </a:cubicBezTo>
                <a:moveTo>
                  <a:pt x="4163" y="15717"/>
                </a:moveTo>
                <a:cubicBezTo>
                  <a:pt x="4060" y="15253"/>
                  <a:pt x="3984" y="14779"/>
                  <a:pt x="3936" y="14298"/>
                </a:cubicBezTo>
              </a:path>
            </a:pathLst>
          </a:custGeom>
          <a:solidFill>
            <a:srgbClr val="9DD8D4"/>
          </a:solidFill>
          <a:ln>
            <a:solidFill>
              <a:srgbClr val="8AD0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latin typeface="Cambria" panose="02040503050406030204" pitchFamily="18" charset="0"/>
                <a:ea typeface="Cambria" panose="02040503050406030204" pitchFamily="18" charset="0"/>
              </a:rPr>
              <a:t>Việc</a:t>
            </a:r>
            <a:r>
              <a:rPr lang="en-GB" sz="2400" dirty="0">
                <a:solidFill>
                  <a:schemeClr val="tx1"/>
                </a:solidFill>
                <a:latin typeface="Cambria" panose="02040503050406030204" pitchFamily="18" charset="0"/>
                <a:ea typeface="Cambria" panose="02040503050406030204" pitchFamily="18" charset="0"/>
              </a:rPr>
              <a:t> 3</a:t>
            </a:r>
          </a:p>
        </p:txBody>
      </p:sp>
      <p:sp>
        <p:nvSpPr>
          <p:cNvPr id="26" name="Cloud 13"/>
          <p:cNvSpPr/>
          <p:nvPr/>
        </p:nvSpPr>
        <p:spPr>
          <a:xfrm>
            <a:off x="7283126" y="3358570"/>
            <a:ext cx="1881722" cy="802691"/>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22492 w 43256"/>
              <a:gd name="connsiteY4" fmla="*/ 3291 h 43219"/>
              <a:gd name="connsiteX5" fmla="*/ 25785 w 43256"/>
              <a:gd name="connsiteY5" fmla="*/ 59 h 43219"/>
              <a:gd name="connsiteX6" fmla="*/ 29869 w 43256"/>
              <a:gd name="connsiteY6" fmla="*/ 2340 h 43219"/>
              <a:gd name="connsiteX7" fmla="*/ 35499 w 43256"/>
              <a:gd name="connsiteY7" fmla="*/ 549 h 43219"/>
              <a:gd name="connsiteX8" fmla="*/ 38354 w 43256"/>
              <a:gd name="connsiteY8" fmla="*/ 5435 h 43219"/>
              <a:gd name="connsiteX9" fmla="*/ 42018 w 43256"/>
              <a:gd name="connsiteY9" fmla="*/ 10177 h 43219"/>
              <a:gd name="connsiteX10" fmla="*/ 41854 w 43256"/>
              <a:gd name="connsiteY10" fmla="*/ 15319 h 43219"/>
              <a:gd name="connsiteX11" fmla="*/ 43052 w 43256"/>
              <a:gd name="connsiteY11" fmla="*/ 23181 h 43219"/>
              <a:gd name="connsiteX12" fmla="*/ 37440 w 43256"/>
              <a:gd name="connsiteY12" fmla="*/ 30063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22492 w 43256"/>
              <a:gd name="connsiteY4" fmla="*/ 3291 h 43219"/>
              <a:gd name="connsiteX5" fmla="*/ 25785 w 43256"/>
              <a:gd name="connsiteY5" fmla="*/ 59 h 43219"/>
              <a:gd name="connsiteX6" fmla="*/ 29869 w 43256"/>
              <a:gd name="connsiteY6" fmla="*/ 2340 h 43219"/>
              <a:gd name="connsiteX7" fmla="*/ 35499 w 43256"/>
              <a:gd name="connsiteY7" fmla="*/ 549 h 43219"/>
              <a:gd name="connsiteX8" fmla="*/ 38354 w 43256"/>
              <a:gd name="connsiteY8" fmla="*/ 5435 h 43219"/>
              <a:gd name="connsiteX9" fmla="*/ 42018 w 43256"/>
              <a:gd name="connsiteY9" fmla="*/ 10177 h 43219"/>
              <a:gd name="connsiteX10" fmla="*/ 41854 w 43256"/>
              <a:gd name="connsiteY10" fmla="*/ 15319 h 43219"/>
              <a:gd name="connsiteX11" fmla="*/ 43052 w 43256"/>
              <a:gd name="connsiteY11" fmla="*/ 23181 h 43219"/>
              <a:gd name="connsiteX12" fmla="*/ 37440 w 43256"/>
              <a:gd name="connsiteY12" fmla="*/ 30063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22492 w 43256"/>
              <a:gd name="connsiteY4" fmla="*/ 3291 h 43219"/>
              <a:gd name="connsiteX5" fmla="*/ 25785 w 43256"/>
              <a:gd name="connsiteY5" fmla="*/ 59 h 43219"/>
              <a:gd name="connsiteX6" fmla="*/ 29869 w 43256"/>
              <a:gd name="connsiteY6" fmla="*/ 2340 h 43219"/>
              <a:gd name="connsiteX7" fmla="*/ 35499 w 43256"/>
              <a:gd name="connsiteY7" fmla="*/ 549 h 43219"/>
              <a:gd name="connsiteX8" fmla="*/ 38354 w 43256"/>
              <a:gd name="connsiteY8" fmla="*/ 5435 h 43219"/>
              <a:gd name="connsiteX9" fmla="*/ 42018 w 43256"/>
              <a:gd name="connsiteY9" fmla="*/ 10177 h 43219"/>
              <a:gd name="connsiteX10" fmla="*/ 41854 w 43256"/>
              <a:gd name="connsiteY10" fmla="*/ 15319 h 43219"/>
              <a:gd name="connsiteX11" fmla="*/ 43052 w 43256"/>
              <a:gd name="connsiteY11" fmla="*/ 23181 h 43219"/>
              <a:gd name="connsiteX12" fmla="*/ 37440 w 43256"/>
              <a:gd name="connsiteY12" fmla="*/ 30063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18164 w 43256"/>
              <a:gd name="connsiteY4" fmla="*/ 4718 h 43219"/>
              <a:gd name="connsiteX5" fmla="*/ 22492 w 43256"/>
              <a:gd name="connsiteY5" fmla="*/ 3291 h 43219"/>
              <a:gd name="connsiteX6" fmla="*/ 25785 w 43256"/>
              <a:gd name="connsiteY6" fmla="*/ 59 h 43219"/>
              <a:gd name="connsiteX7" fmla="*/ 29869 w 43256"/>
              <a:gd name="connsiteY7" fmla="*/ 2340 h 43219"/>
              <a:gd name="connsiteX8" fmla="*/ 35499 w 43256"/>
              <a:gd name="connsiteY8" fmla="*/ 549 h 43219"/>
              <a:gd name="connsiteX9" fmla="*/ 38354 w 43256"/>
              <a:gd name="connsiteY9" fmla="*/ 5435 h 43219"/>
              <a:gd name="connsiteX10" fmla="*/ 42018 w 43256"/>
              <a:gd name="connsiteY10" fmla="*/ 10177 h 43219"/>
              <a:gd name="connsiteX11" fmla="*/ 41854 w 43256"/>
              <a:gd name="connsiteY11" fmla="*/ 15319 h 43219"/>
              <a:gd name="connsiteX12" fmla="*/ 43052 w 43256"/>
              <a:gd name="connsiteY12" fmla="*/ 23181 h 43219"/>
              <a:gd name="connsiteX13" fmla="*/ 37440 w 43256"/>
              <a:gd name="connsiteY13" fmla="*/ 30063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18164 w 43256"/>
              <a:gd name="connsiteY4" fmla="*/ 4718 h 43219"/>
              <a:gd name="connsiteX5" fmla="*/ 22492 w 43256"/>
              <a:gd name="connsiteY5" fmla="*/ 3291 h 43219"/>
              <a:gd name="connsiteX6" fmla="*/ 25785 w 43256"/>
              <a:gd name="connsiteY6" fmla="*/ 59 h 43219"/>
              <a:gd name="connsiteX7" fmla="*/ 29869 w 43256"/>
              <a:gd name="connsiteY7" fmla="*/ 2340 h 43219"/>
              <a:gd name="connsiteX8" fmla="*/ 35499 w 43256"/>
              <a:gd name="connsiteY8" fmla="*/ 549 h 43219"/>
              <a:gd name="connsiteX9" fmla="*/ 38354 w 43256"/>
              <a:gd name="connsiteY9" fmla="*/ 5435 h 43219"/>
              <a:gd name="connsiteX10" fmla="*/ 42018 w 43256"/>
              <a:gd name="connsiteY10" fmla="*/ 10177 h 43219"/>
              <a:gd name="connsiteX11" fmla="*/ 41854 w 43256"/>
              <a:gd name="connsiteY11" fmla="*/ 15319 h 43219"/>
              <a:gd name="connsiteX12" fmla="*/ 43052 w 43256"/>
              <a:gd name="connsiteY12" fmla="*/ 23181 h 43219"/>
              <a:gd name="connsiteX13" fmla="*/ 37440 w 43256"/>
              <a:gd name="connsiteY13" fmla="*/ 30063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18164 w 43256"/>
              <a:gd name="connsiteY4" fmla="*/ 4718 h 43219"/>
              <a:gd name="connsiteX5" fmla="*/ 22492 w 43256"/>
              <a:gd name="connsiteY5" fmla="*/ 3291 h 43219"/>
              <a:gd name="connsiteX6" fmla="*/ 25785 w 43256"/>
              <a:gd name="connsiteY6" fmla="*/ 59 h 43219"/>
              <a:gd name="connsiteX7" fmla="*/ 29869 w 43256"/>
              <a:gd name="connsiteY7" fmla="*/ 2340 h 43219"/>
              <a:gd name="connsiteX8" fmla="*/ 35499 w 43256"/>
              <a:gd name="connsiteY8" fmla="*/ 549 h 43219"/>
              <a:gd name="connsiteX9" fmla="*/ 38354 w 43256"/>
              <a:gd name="connsiteY9" fmla="*/ 5435 h 43219"/>
              <a:gd name="connsiteX10" fmla="*/ 42018 w 43256"/>
              <a:gd name="connsiteY10" fmla="*/ 10177 h 43219"/>
              <a:gd name="connsiteX11" fmla="*/ 41854 w 43256"/>
              <a:gd name="connsiteY11" fmla="*/ 15319 h 43219"/>
              <a:gd name="connsiteX12" fmla="*/ 43052 w 43256"/>
              <a:gd name="connsiteY12" fmla="*/ 23181 h 43219"/>
              <a:gd name="connsiteX13" fmla="*/ 37440 w 43256"/>
              <a:gd name="connsiteY13" fmla="*/ 30063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1 h 43211"/>
              <a:gd name="connsiteX1" fmla="*/ 5659 w 43256"/>
              <a:gd name="connsiteY1" fmla="*/ 6758 h 43211"/>
              <a:gd name="connsiteX2" fmla="*/ 9571 w 43256"/>
              <a:gd name="connsiteY2" fmla="*/ 6728 h 43211"/>
              <a:gd name="connsiteX3" fmla="*/ 14041 w 43256"/>
              <a:gd name="connsiteY3" fmla="*/ 5053 h 43211"/>
              <a:gd name="connsiteX4" fmla="*/ 18164 w 43256"/>
              <a:gd name="connsiteY4" fmla="*/ 4710 h 43211"/>
              <a:gd name="connsiteX5" fmla="*/ 22492 w 43256"/>
              <a:gd name="connsiteY5" fmla="*/ 3283 h 43211"/>
              <a:gd name="connsiteX6" fmla="*/ 25903 w 43256"/>
              <a:gd name="connsiteY6" fmla="*/ 3414 h 43211"/>
              <a:gd name="connsiteX7" fmla="*/ 29869 w 43256"/>
              <a:gd name="connsiteY7" fmla="*/ 2332 h 43211"/>
              <a:gd name="connsiteX8" fmla="*/ 35499 w 43256"/>
              <a:gd name="connsiteY8" fmla="*/ 541 h 43211"/>
              <a:gd name="connsiteX9" fmla="*/ 38354 w 43256"/>
              <a:gd name="connsiteY9" fmla="*/ 5427 h 43211"/>
              <a:gd name="connsiteX10" fmla="*/ 42018 w 43256"/>
              <a:gd name="connsiteY10" fmla="*/ 10169 h 43211"/>
              <a:gd name="connsiteX11" fmla="*/ 41854 w 43256"/>
              <a:gd name="connsiteY11" fmla="*/ 15311 h 43211"/>
              <a:gd name="connsiteX12" fmla="*/ 43052 w 43256"/>
              <a:gd name="connsiteY12" fmla="*/ 23173 h 43211"/>
              <a:gd name="connsiteX13" fmla="*/ 37440 w 43256"/>
              <a:gd name="connsiteY13" fmla="*/ 30055 h 43211"/>
              <a:gd name="connsiteX14" fmla="*/ 35431 w 43256"/>
              <a:gd name="connsiteY14" fmla="*/ 35952 h 43211"/>
              <a:gd name="connsiteX15" fmla="*/ 28591 w 43256"/>
              <a:gd name="connsiteY15" fmla="*/ 36666 h 43211"/>
              <a:gd name="connsiteX16" fmla="*/ 23703 w 43256"/>
              <a:gd name="connsiteY16" fmla="*/ 42957 h 43211"/>
              <a:gd name="connsiteX17" fmla="*/ 16516 w 43256"/>
              <a:gd name="connsiteY17" fmla="*/ 39117 h 43211"/>
              <a:gd name="connsiteX18" fmla="*/ 5840 w 43256"/>
              <a:gd name="connsiteY18" fmla="*/ 35323 h 43211"/>
              <a:gd name="connsiteX19" fmla="*/ 1146 w 43256"/>
              <a:gd name="connsiteY19" fmla="*/ 31101 h 43211"/>
              <a:gd name="connsiteX20" fmla="*/ 2149 w 43256"/>
              <a:gd name="connsiteY20" fmla="*/ 25402 h 43211"/>
              <a:gd name="connsiteX21" fmla="*/ 31 w 43256"/>
              <a:gd name="connsiteY21" fmla="*/ 19555 h 43211"/>
              <a:gd name="connsiteX22" fmla="*/ 3899 w 43256"/>
              <a:gd name="connsiteY22" fmla="*/ 14358 h 43211"/>
              <a:gd name="connsiteX23" fmla="*/ 3936 w 43256"/>
              <a:gd name="connsiteY23" fmla="*/ 14221 h 43211"/>
              <a:gd name="connsiteX0" fmla="*/ 4729 w 43256"/>
              <a:gd name="connsiteY0" fmla="*/ 26028 h 43211"/>
              <a:gd name="connsiteX1" fmla="*/ 2196 w 43256"/>
              <a:gd name="connsiteY1" fmla="*/ 25231 h 43211"/>
              <a:gd name="connsiteX2" fmla="*/ 6964 w 43256"/>
              <a:gd name="connsiteY2" fmla="*/ 34750 h 43211"/>
              <a:gd name="connsiteX3" fmla="*/ 5856 w 43256"/>
              <a:gd name="connsiteY3" fmla="*/ 35131 h 43211"/>
              <a:gd name="connsiteX4" fmla="*/ 16514 w 43256"/>
              <a:gd name="connsiteY4" fmla="*/ 38941 h 43211"/>
              <a:gd name="connsiteX5" fmla="*/ 15846 w 43256"/>
              <a:gd name="connsiteY5" fmla="*/ 37201 h 43211"/>
              <a:gd name="connsiteX6" fmla="*/ 28863 w 43256"/>
              <a:gd name="connsiteY6" fmla="*/ 34602 h 43211"/>
              <a:gd name="connsiteX7" fmla="*/ 28596 w 43256"/>
              <a:gd name="connsiteY7" fmla="*/ 36511 h 43211"/>
              <a:gd name="connsiteX8" fmla="*/ 34165 w 43256"/>
              <a:gd name="connsiteY8" fmla="*/ 22805 h 43211"/>
              <a:gd name="connsiteX9" fmla="*/ 37416 w 43256"/>
              <a:gd name="connsiteY9" fmla="*/ 29941 h 43211"/>
              <a:gd name="connsiteX10" fmla="*/ 41834 w 43256"/>
              <a:gd name="connsiteY10" fmla="*/ 15205 h 43211"/>
              <a:gd name="connsiteX11" fmla="*/ 40386 w 43256"/>
              <a:gd name="connsiteY11" fmla="*/ 17881 h 43211"/>
              <a:gd name="connsiteX12" fmla="*/ 38360 w 43256"/>
              <a:gd name="connsiteY12" fmla="*/ 5277 h 43211"/>
              <a:gd name="connsiteX13" fmla="*/ 38436 w 43256"/>
              <a:gd name="connsiteY13" fmla="*/ 6541 h 43211"/>
              <a:gd name="connsiteX14" fmla="*/ 29114 w 43256"/>
              <a:gd name="connsiteY14" fmla="*/ 3803 h 43211"/>
              <a:gd name="connsiteX15" fmla="*/ 29856 w 43256"/>
              <a:gd name="connsiteY15" fmla="*/ 2191 h 43211"/>
              <a:gd name="connsiteX16" fmla="*/ 22177 w 43256"/>
              <a:gd name="connsiteY16" fmla="*/ 4571 h 43211"/>
              <a:gd name="connsiteX17" fmla="*/ 22536 w 43256"/>
              <a:gd name="connsiteY17" fmla="*/ 3181 h 43211"/>
              <a:gd name="connsiteX18" fmla="*/ 14036 w 43256"/>
              <a:gd name="connsiteY18" fmla="*/ 5043 h 43211"/>
              <a:gd name="connsiteX19" fmla="*/ 15336 w 43256"/>
              <a:gd name="connsiteY19" fmla="*/ 6391 h 43211"/>
              <a:gd name="connsiteX20" fmla="*/ 4163 w 43256"/>
              <a:gd name="connsiteY20" fmla="*/ 15640 h 43211"/>
              <a:gd name="connsiteX21" fmla="*/ 3936 w 43256"/>
              <a:gd name="connsiteY21" fmla="*/ 14221 h 43211"/>
              <a:gd name="connsiteX0" fmla="*/ 3936 w 43256"/>
              <a:gd name="connsiteY0" fmla="*/ 14221 h 43211"/>
              <a:gd name="connsiteX1" fmla="*/ 5659 w 43256"/>
              <a:gd name="connsiteY1" fmla="*/ 6758 h 43211"/>
              <a:gd name="connsiteX2" fmla="*/ 9571 w 43256"/>
              <a:gd name="connsiteY2" fmla="*/ 6728 h 43211"/>
              <a:gd name="connsiteX3" fmla="*/ 14041 w 43256"/>
              <a:gd name="connsiteY3" fmla="*/ 5053 h 43211"/>
              <a:gd name="connsiteX4" fmla="*/ 18164 w 43256"/>
              <a:gd name="connsiteY4" fmla="*/ 4710 h 43211"/>
              <a:gd name="connsiteX5" fmla="*/ 22492 w 43256"/>
              <a:gd name="connsiteY5" fmla="*/ 3283 h 43211"/>
              <a:gd name="connsiteX6" fmla="*/ 25903 w 43256"/>
              <a:gd name="connsiteY6" fmla="*/ 3414 h 43211"/>
              <a:gd name="connsiteX7" fmla="*/ 29869 w 43256"/>
              <a:gd name="connsiteY7" fmla="*/ 2332 h 43211"/>
              <a:gd name="connsiteX8" fmla="*/ 35499 w 43256"/>
              <a:gd name="connsiteY8" fmla="*/ 541 h 43211"/>
              <a:gd name="connsiteX9" fmla="*/ 38354 w 43256"/>
              <a:gd name="connsiteY9" fmla="*/ 5427 h 43211"/>
              <a:gd name="connsiteX10" fmla="*/ 42018 w 43256"/>
              <a:gd name="connsiteY10" fmla="*/ 10169 h 43211"/>
              <a:gd name="connsiteX11" fmla="*/ 41854 w 43256"/>
              <a:gd name="connsiteY11" fmla="*/ 15311 h 43211"/>
              <a:gd name="connsiteX12" fmla="*/ 43052 w 43256"/>
              <a:gd name="connsiteY12" fmla="*/ 23173 h 43211"/>
              <a:gd name="connsiteX13" fmla="*/ 37440 w 43256"/>
              <a:gd name="connsiteY13" fmla="*/ 30055 h 43211"/>
              <a:gd name="connsiteX14" fmla="*/ 35431 w 43256"/>
              <a:gd name="connsiteY14" fmla="*/ 35952 h 43211"/>
              <a:gd name="connsiteX15" fmla="*/ 28591 w 43256"/>
              <a:gd name="connsiteY15" fmla="*/ 36666 h 43211"/>
              <a:gd name="connsiteX16" fmla="*/ 23703 w 43256"/>
              <a:gd name="connsiteY16" fmla="*/ 42957 h 43211"/>
              <a:gd name="connsiteX17" fmla="*/ 16516 w 43256"/>
              <a:gd name="connsiteY17" fmla="*/ 39117 h 43211"/>
              <a:gd name="connsiteX18" fmla="*/ 5840 w 43256"/>
              <a:gd name="connsiteY18" fmla="*/ 35323 h 43211"/>
              <a:gd name="connsiteX19" fmla="*/ 1146 w 43256"/>
              <a:gd name="connsiteY19" fmla="*/ 31101 h 43211"/>
              <a:gd name="connsiteX20" fmla="*/ 2149 w 43256"/>
              <a:gd name="connsiteY20" fmla="*/ 25402 h 43211"/>
              <a:gd name="connsiteX21" fmla="*/ 31 w 43256"/>
              <a:gd name="connsiteY21" fmla="*/ 19555 h 43211"/>
              <a:gd name="connsiteX22" fmla="*/ 3899 w 43256"/>
              <a:gd name="connsiteY22" fmla="*/ 14358 h 43211"/>
              <a:gd name="connsiteX23" fmla="*/ 3936 w 43256"/>
              <a:gd name="connsiteY23" fmla="*/ 14221 h 43211"/>
              <a:gd name="connsiteX0" fmla="*/ 4729 w 43256"/>
              <a:gd name="connsiteY0" fmla="*/ 26028 h 43211"/>
              <a:gd name="connsiteX1" fmla="*/ 2196 w 43256"/>
              <a:gd name="connsiteY1" fmla="*/ 25231 h 43211"/>
              <a:gd name="connsiteX2" fmla="*/ 6964 w 43256"/>
              <a:gd name="connsiteY2" fmla="*/ 34750 h 43211"/>
              <a:gd name="connsiteX3" fmla="*/ 5856 w 43256"/>
              <a:gd name="connsiteY3" fmla="*/ 35131 h 43211"/>
              <a:gd name="connsiteX4" fmla="*/ 16514 w 43256"/>
              <a:gd name="connsiteY4" fmla="*/ 38941 h 43211"/>
              <a:gd name="connsiteX5" fmla="*/ 15846 w 43256"/>
              <a:gd name="connsiteY5" fmla="*/ 37201 h 43211"/>
              <a:gd name="connsiteX6" fmla="*/ 28863 w 43256"/>
              <a:gd name="connsiteY6" fmla="*/ 34602 h 43211"/>
              <a:gd name="connsiteX7" fmla="*/ 28596 w 43256"/>
              <a:gd name="connsiteY7" fmla="*/ 36511 h 43211"/>
              <a:gd name="connsiteX8" fmla="*/ 34165 w 43256"/>
              <a:gd name="connsiteY8" fmla="*/ 22805 h 43211"/>
              <a:gd name="connsiteX9" fmla="*/ 37416 w 43256"/>
              <a:gd name="connsiteY9" fmla="*/ 29941 h 43211"/>
              <a:gd name="connsiteX10" fmla="*/ 41834 w 43256"/>
              <a:gd name="connsiteY10" fmla="*/ 15205 h 43211"/>
              <a:gd name="connsiteX11" fmla="*/ 40386 w 43256"/>
              <a:gd name="connsiteY11" fmla="*/ 17881 h 43211"/>
              <a:gd name="connsiteX12" fmla="*/ 38360 w 43256"/>
              <a:gd name="connsiteY12" fmla="*/ 5277 h 43211"/>
              <a:gd name="connsiteX13" fmla="*/ 38436 w 43256"/>
              <a:gd name="connsiteY13" fmla="*/ 6541 h 43211"/>
              <a:gd name="connsiteX14" fmla="*/ 29114 w 43256"/>
              <a:gd name="connsiteY14" fmla="*/ 3803 h 43211"/>
              <a:gd name="connsiteX15" fmla="*/ 29856 w 43256"/>
              <a:gd name="connsiteY15" fmla="*/ 2191 h 43211"/>
              <a:gd name="connsiteX16" fmla="*/ 22177 w 43256"/>
              <a:gd name="connsiteY16" fmla="*/ 4571 h 43211"/>
              <a:gd name="connsiteX17" fmla="*/ 22536 w 43256"/>
              <a:gd name="connsiteY17" fmla="*/ 3181 h 43211"/>
              <a:gd name="connsiteX18" fmla="*/ 14036 w 43256"/>
              <a:gd name="connsiteY18" fmla="*/ 5043 h 43211"/>
              <a:gd name="connsiteX19" fmla="*/ 15336 w 43256"/>
              <a:gd name="connsiteY19" fmla="*/ 6391 h 43211"/>
              <a:gd name="connsiteX20" fmla="*/ 4163 w 43256"/>
              <a:gd name="connsiteY20" fmla="*/ 15640 h 43211"/>
              <a:gd name="connsiteX21" fmla="*/ 3936 w 43256"/>
              <a:gd name="connsiteY21" fmla="*/ 14221 h 43211"/>
              <a:gd name="connsiteX0" fmla="*/ 3936 w 43256"/>
              <a:gd name="connsiteY0" fmla="*/ 14298 h 43288"/>
              <a:gd name="connsiteX1" fmla="*/ 5659 w 43256"/>
              <a:gd name="connsiteY1" fmla="*/ 6835 h 43288"/>
              <a:gd name="connsiteX2" fmla="*/ 9571 w 43256"/>
              <a:gd name="connsiteY2" fmla="*/ 6805 h 43288"/>
              <a:gd name="connsiteX3" fmla="*/ 14041 w 43256"/>
              <a:gd name="connsiteY3" fmla="*/ 5130 h 43288"/>
              <a:gd name="connsiteX4" fmla="*/ 18164 w 43256"/>
              <a:gd name="connsiteY4" fmla="*/ 4787 h 43288"/>
              <a:gd name="connsiteX5" fmla="*/ 22492 w 43256"/>
              <a:gd name="connsiteY5" fmla="*/ 3360 h 43288"/>
              <a:gd name="connsiteX6" fmla="*/ 25197 w 43256"/>
              <a:gd name="connsiteY6" fmla="*/ 1473 h 43288"/>
              <a:gd name="connsiteX7" fmla="*/ 29869 w 43256"/>
              <a:gd name="connsiteY7" fmla="*/ 2409 h 43288"/>
              <a:gd name="connsiteX8" fmla="*/ 35499 w 43256"/>
              <a:gd name="connsiteY8" fmla="*/ 618 h 43288"/>
              <a:gd name="connsiteX9" fmla="*/ 38354 w 43256"/>
              <a:gd name="connsiteY9" fmla="*/ 5504 h 43288"/>
              <a:gd name="connsiteX10" fmla="*/ 42018 w 43256"/>
              <a:gd name="connsiteY10" fmla="*/ 10246 h 43288"/>
              <a:gd name="connsiteX11" fmla="*/ 41854 w 43256"/>
              <a:gd name="connsiteY11" fmla="*/ 15388 h 43288"/>
              <a:gd name="connsiteX12" fmla="*/ 43052 w 43256"/>
              <a:gd name="connsiteY12" fmla="*/ 23250 h 43288"/>
              <a:gd name="connsiteX13" fmla="*/ 37440 w 43256"/>
              <a:gd name="connsiteY13" fmla="*/ 30132 h 43288"/>
              <a:gd name="connsiteX14" fmla="*/ 35431 w 43256"/>
              <a:gd name="connsiteY14" fmla="*/ 36029 h 43288"/>
              <a:gd name="connsiteX15" fmla="*/ 28591 w 43256"/>
              <a:gd name="connsiteY15" fmla="*/ 36743 h 43288"/>
              <a:gd name="connsiteX16" fmla="*/ 23703 w 43256"/>
              <a:gd name="connsiteY16" fmla="*/ 43034 h 43288"/>
              <a:gd name="connsiteX17" fmla="*/ 16516 w 43256"/>
              <a:gd name="connsiteY17" fmla="*/ 39194 h 43288"/>
              <a:gd name="connsiteX18" fmla="*/ 5840 w 43256"/>
              <a:gd name="connsiteY18" fmla="*/ 35400 h 43288"/>
              <a:gd name="connsiteX19" fmla="*/ 1146 w 43256"/>
              <a:gd name="connsiteY19" fmla="*/ 31178 h 43288"/>
              <a:gd name="connsiteX20" fmla="*/ 2149 w 43256"/>
              <a:gd name="connsiteY20" fmla="*/ 25479 h 43288"/>
              <a:gd name="connsiteX21" fmla="*/ 31 w 43256"/>
              <a:gd name="connsiteY21" fmla="*/ 19632 h 43288"/>
              <a:gd name="connsiteX22" fmla="*/ 3899 w 43256"/>
              <a:gd name="connsiteY22" fmla="*/ 14435 h 43288"/>
              <a:gd name="connsiteX23" fmla="*/ 3936 w 43256"/>
              <a:gd name="connsiteY23" fmla="*/ 14298 h 43288"/>
              <a:gd name="connsiteX0" fmla="*/ 4729 w 43256"/>
              <a:gd name="connsiteY0" fmla="*/ 26105 h 43288"/>
              <a:gd name="connsiteX1" fmla="*/ 2196 w 43256"/>
              <a:gd name="connsiteY1" fmla="*/ 25308 h 43288"/>
              <a:gd name="connsiteX2" fmla="*/ 6964 w 43256"/>
              <a:gd name="connsiteY2" fmla="*/ 34827 h 43288"/>
              <a:gd name="connsiteX3" fmla="*/ 5856 w 43256"/>
              <a:gd name="connsiteY3" fmla="*/ 35208 h 43288"/>
              <a:gd name="connsiteX4" fmla="*/ 16514 w 43256"/>
              <a:gd name="connsiteY4" fmla="*/ 39018 h 43288"/>
              <a:gd name="connsiteX5" fmla="*/ 15846 w 43256"/>
              <a:gd name="connsiteY5" fmla="*/ 37278 h 43288"/>
              <a:gd name="connsiteX6" fmla="*/ 28863 w 43256"/>
              <a:gd name="connsiteY6" fmla="*/ 34679 h 43288"/>
              <a:gd name="connsiteX7" fmla="*/ 28596 w 43256"/>
              <a:gd name="connsiteY7" fmla="*/ 36588 h 43288"/>
              <a:gd name="connsiteX8" fmla="*/ 34165 w 43256"/>
              <a:gd name="connsiteY8" fmla="*/ 22882 h 43288"/>
              <a:gd name="connsiteX9" fmla="*/ 37416 w 43256"/>
              <a:gd name="connsiteY9" fmla="*/ 30018 h 43288"/>
              <a:gd name="connsiteX10" fmla="*/ 41834 w 43256"/>
              <a:gd name="connsiteY10" fmla="*/ 15282 h 43288"/>
              <a:gd name="connsiteX11" fmla="*/ 40386 w 43256"/>
              <a:gd name="connsiteY11" fmla="*/ 17958 h 43288"/>
              <a:gd name="connsiteX12" fmla="*/ 38360 w 43256"/>
              <a:gd name="connsiteY12" fmla="*/ 5354 h 43288"/>
              <a:gd name="connsiteX13" fmla="*/ 38436 w 43256"/>
              <a:gd name="connsiteY13" fmla="*/ 6618 h 43288"/>
              <a:gd name="connsiteX14" fmla="*/ 29114 w 43256"/>
              <a:gd name="connsiteY14" fmla="*/ 3880 h 43288"/>
              <a:gd name="connsiteX15" fmla="*/ 29856 w 43256"/>
              <a:gd name="connsiteY15" fmla="*/ 2268 h 43288"/>
              <a:gd name="connsiteX16" fmla="*/ 22177 w 43256"/>
              <a:gd name="connsiteY16" fmla="*/ 4648 h 43288"/>
              <a:gd name="connsiteX17" fmla="*/ 22536 w 43256"/>
              <a:gd name="connsiteY17" fmla="*/ 3258 h 43288"/>
              <a:gd name="connsiteX18" fmla="*/ 14036 w 43256"/>
              <a:gd name="connsiteY18" fmla="*/ 5120 h 43288"/>
              <a:gd name="connsiteX19" fmla="*/ 15336 w 43256"/>
              <a:gd name="connsiteY19" fmla="*/ 6468 h 43288"/>
              <a:gd name="connsiteX20" fmla="*/ 4163 w 43256"/>
              <a:gd name="connsiteY20" fmla="*/ 15717 h 43288"/>
              <a:gd name="connsiteX21" fmla="*/ 3936 w 43256"/>
              <a:gd name="connsiteY21" fmla="*/ 14298 h 43288"/>
              <a:gd name="connsiteX0" fmla="*/ 3936 w 43256"/>
              <a:gd name="connsiteY0" fmla="*/ 14298 h 40702"/>
              <a:gd name="connsiteX1" fmla="*/ 5659 w 43256"/>
              <a:gd name="connsiteY1" fmla="*/ 6835 h 40702"/>
              <a:gd name="connsiteX2" fmla="*/ 9571 w 43256"/>
              <a:gd name="connsiteY2" fmla="*/ 6805 h 40702"/>
              <a:gd name="connsiteX3" fmla="*/ 14041 w 43256"/>
              <a:gd name="connsiteY3" fmla="*/ 5130 h 40702"/>
              <a:gd name="connsiteX4" fmla="*/ 18164 w 43256"/>
              <a:gd name="connsiteY4" fmla="*/ 4787 h 40702"/>
              <a:gd name="connsiteX5" fmla="*/ 22492 w 43256"/>
              <a:gd name="connsiteY5" fmla="*/ 3360 h 40702"/>
              <a:gd name="connsiteX6" fmla="*/ 25197 w 43256"/>
              <a:gd name="connsiteY6" fmla="*/ 1473 h 40702"/>
              <a:gd name="connsiteX7" fmla="*/ 29869 w 43256"/>
              <a:gd name="connsiteY7" fmla="*/ 2409 h 40702"/>
              <a:gd name="connsiteX8" fmla="*/ 35499 w 43256"/>
              <a:gd name="connsiteY8" fmla="*/ 618 h 40702"/>
              <a:gd name="connsiteX9" fmla="*/ 38354 w 43256"/>
              <a:gd name="connsiteY9" fmla="*/ 5504 h 40702"/>
              <a:gd name="connsiteX10" fmla="*/ 42018 w 43256"/>
              <a:gd name="connsiteY10" fmla="*/ 10246 h 40702"/>
              <a:gd name="connsiteX11" fmla="*/ 41854 w 43256"/>
              <a:gd name="connsiteY11" fmla="*/ 15388 h 40702"/>
              <a:gd name="connsiteX12" fmla="*/ 43052 w 43256"/>
              <a:gd name="connsiteY12" fmla="*/ 23250 h 40702"/>
              <a:gd name="connsiteX13" fmla="*/ 37440 w 43256"/>
              <a:gd name="connsiteY13" fmla="*/ 30132 h 40702"/>
              <a:gd name="connsiteX14" fmla="*/ 35431 w 43256"/>
              <a:gd name="connsiteY14" fmla="*/ 36029 h 40702"/>
              <a:gd name="connsiteX15" fmla="*/ 28591 w 43256"/>
              <a:gd name="connsiteY15" fmla="*/ 36743 h 40702"/>
              <a:gd name="connsiteX16" fmla="*/ 23703 w 43256"/>
              <a:gd name="connsiteY16" fmla="*/ 37989 h 40702"/>
              <a:gd name="connsiteX17" fmla="*/ 16516 w 43256"/>
              <a:gd name="connsiteY17" fmla="*/ 39194 h 40702"/>
              <a:gd name="connsiteX18" fmla="*/ 5840 w 43256"/>
              <a:gd name="connsiteY18" fmla="*/ 35400 h 40702"/>
              <a:gd name="connsiteX19" fmla="*/ 1146 w 43256"/>
              <a:gd name="connsiteY19" fmla="*/ 31178 h 40702"/>
              <a:gd name="connsiteX20" fmla="*/ 2149 w 43256"/>
              <a:gd name="connsiteY20" fmla="*/ 25479 h 40702"/>
              <a:gd name="connsiteX21" fmla="*/ 31 w 43256"/>
              <a:gd name="connsiteY21" fmla="*/ 19632 h 40702"/>
              <a:gd name="connsiteX22" fmla="*/ 3899 w 43256"/>
              <a:gd name="connsiteY22" fmla="*/ 14435 h 40702"/>
              <a:gd name="connsiteX23" fmla="*/ 3936 w 43256"/>
              <a:gd name="connsiteY23" fmla="*/ 14298 h 40702"/>
              <a:gd name="connsiteX0" fmla="*/ 4729 w 43256"/>
              <a:gd name="connsiteY0" fmla="*/ 26105 h 40702"/>
              <a:gd name="connsiteX1" fmla="*/ 2196 w 43256"/>
              <a:gd name="connsiteY1" fmla="*/ 25308 h 40702"/>
              <a:gd name="connsiteX2" fmla="*/ 6964 w 43256"/>
              <a:gd name="connsiteY2" fmla="*/ 34827 h 40702"/>
              <a:gd name="connsiteX3" fmla="*/ 5856 w 43256"/>
              <a:gd name="connsiteY3" fmla="*/ 35208 h 40702"/>
              <a:gd name="connsiteX4" fmla="*/ 16514 w 43256"/>
              <a:gd name="connsiteY4" fmla="*/ 39018 h 40702"/>
              <a:gd name="connsiteX5" fmla="*/ 15846 w 43256"/>
              <a:gd name="connsiteY5" fmla="*/ 37278 h 40702"/>
              <a:gd name="connsiteX6" fmla="*/ 28863 w 43256"/>
              <a:gd name="connsiteY6" fmla="*/ 34679 h 40702"/>
              <a:gd name="connsiteX7" fmla="*/ 28596 w 43256"/>
              <a:gd name="connsiteY7" fmla="*/ 36588 h 40702"/>
              <a:gd name="connsiteX8" fmla="*/ 34165 w 43256"/>
              <a:gd name="connsiteY8" fmla="*/ 22882 h 40702"/>
              <a:gd name="connsiteX9" fmla="*/ 37416 w 43256"/>
              <a:gd name="connsiteY9" fmla="*/ 30018 h 40702"/>
              <a:gd name="connsiteX10" fmla="*/ 41834 w 43256"/>
              <a:gd name="connsiteY10" fmla="*/ 15282 h 40702"/>
              <a:gd name="connsiteX11" fmla="*/ 40386 w 43256"/>
              <a:gd name="connsiteY11" fmla="*/ 17958 h 40702"/>
              <a:gd name="connsiteX12" fmla="*/ 38360 w 43256"/>
              <a:gd name="connsiteY12" fmla="*/ 5354 h 40702"/>
              <a:gd name="connsiteX13" fmla="*/ 38436 w 43256"/>
              <a:gd name="connsiteY13" fmla="*/ 6618 h 40702"/>
              <a:gd name="connsiteX14" fmla="*/ 29114 w 43256"/>
              <a:gd name="connsiteY14" fmla="*/ 3880 h 40702"/>
              <a:gd name="connsiteX15" fmla="*/ 29856 w 43256"/>
              <a:gd name="connsiteY15" fmla="*/ 2268 h 40702"/>
              <a:gd name="connsiteX16" fmla="*/ 22177 w 43256"/>
              <a:gd name="connsiteY16" fmla="*/ 4648 h 40702"/>
              <a:gd name="connsiteX17" fmla="*/ 22536 w 43256"/>
              <a:gd name="connsiteY17" fmla="*/ 3258 h 40702"/>
              <a:gd name="connsiteX18" fmla="*/ 14036 w 43256"/>
              <a:gd name="connsiteY18" fmla="*/ 5120 h 40702"/>
              <a:gd name="connsiteX19" fmla="*/ 15336 w 43256"/>
              <a:gd name="connsiteY19" fmla="*/ 6468 h 40702"/>
              <a:gd name="connsiteX20" fmla="*/ 4163 w 43256"/>
              <a:gd name="connsiteY20" fmla="*/ 15717 h 40702"/>
              <a:gd name="connsiteX21" fmla="*/ 3936 w 43256"/>
              <a:gd name="connsiteY21" fmla="*/ 14298 h 40702"/>
              <a:gd name="connsiteX0" fmla="*/ 3936 w 43256"/>
              <a:gd name="connsiteY0" fmla="*/ 14298 h 40702"/>
              <a:gd name="connsiteX1" fmla="*/ 5659 w 43256"/>
              <a:gd name="connsiteY1" fmla="*/ 6835 h 40702"/>
              <a:gd name="connsiteX2" fmla="*/ 9571 w 43256"/>
              <a:gd name="connsiteY2" fmla="*/ 6805 h 40702"/>
              <a:gd name="connsiteX3" fmla="*/ 14041 w 43256"/>
              <a:gd name="connsiteY3" fmla="*/ 5130 h 40702"/>
              <a:gd name="connsiteX4" fmla="*/ 18164 w 43256"/>
              <a:gd name="connsiteY4" fmla="*/ 4787 h 40702"/>
              <a:gd name="connsiteX5" fmla="*/ 22492 w 43256"/>
              <a:gd name="connsiteY5" fmla="*/ 3360 h 40702"/>
              <a:gd name="connsiteX6" fmla="*/ 25197 w 43256"/>
              <a:gd name="connsiteY6" fmla="*/ 1473 h 40702"/>
              <a:gd name="connsiteX7" fmla="*/ 29869 w 43256"/>
              <a:gd name="connsiteY7" fmla="*/ 2409 h 40702"/>
              <a:gd name="connsiteX8" fmla="*/ 35499 w 43256"/>
              <a:gd name="connsiteY8" fmla="*/ 618 h 40702"/>
              <a:gd name="connsiteX9" fmla="*/ 38354 w 43256"/>
              <a:gd name="connsiteY9" fmla="*/ 5504 h 40702"/>
              <a:gd name="connsiteX10" fmla="*/ 42018 w 43256"/>
              <a:gd name="connsiteY10" fmla="*/ 10246 h 40702"/>
              <a:gd name="connsiteX11" fmla="*/ 41854 w 43256"/>
              <a:gd name="connsiteY11" fmla="*/ 15388 h 40702"/>
              <a:gd name="connsiteX12" fmla="*/ 43052 w 43256"/>
              <a:gd name="connsiteY12" fmla="*/ 23250 h 40702"/>
              <a:gd name="connsiteX13" fmla="*/ 37440 w 43256"/>
              <a:gd name="connsiteY13" fmla="*/ 30132 h 40702"/>
              <a:gd name="connsiteX14" fmla="*/ 35431 w 43256"/>
              <a:gd name="connsiteY14" fmla="*/ 36029 h 40702"/>
              <a:gd name="connsiteX15" fmla="*/ 28591 w 43256"/>
              <a:gd name="connsiteY15" fmla="*/ 36743 h 40702"/>
              <a:gd name="connsiteX16" fmla="*/ 23703 w 43256"/>
              <a:gd name="connsiteY16" fmla="*/ 37989 h 40702"/>
              <a:gd name="connsiteX17" fmla="*/ 16516 w 43256"/>
              <a:gd name="connsiteY17" fmla="*/ 39194 h 40702"/>
              <a:gd name="connsiteX18" fmla="*/ 5840 w 43256"/>
              <a:gd name="connsiteY18" fmla="*/ 35400 h 40702"/>
              <a:gd name="connsiteX19" fmla="*/ 1146 w 43256"/>
              <a:gd name="connsiteY19" fmla="*/ 31178 h 40702"/>
              <a:gd name="connsiteX20" fmla="*/ 2149 w 43256"/>
              <a:gd name="connsiteY20" fmla="*/ 25479 h 40702"/>
              <a:gd name="connsiteX21" fmla="*/ 31 w 43256"/>
              <a:gd name="connsiteY21" fmla="*/ 19632 h 40702"/>
              <a:gd name="connsiteX22" fmla="*/ 3899 w 43256"/>
              <a:gd name="connsiteY22" fmla="*/ 14435 h 40702"/>
              <a:gd name="connsiteX23" fmla="*/ 3936 w 43256"/>
              <a:gd name="connsiteY23" fmla="*/ 14298 h 40702"/>
              <a:gd name="connsiteX0" fmla="*/ 4729 w 43256"/>
              <a:gd name="connsiteY0" fmla="*/ 26105 h 40702"/>
              <a:gd name="connsiteX1" fmla="*/ 2196 w 43256"/>
              <a:gd name="connsiteY1" fmla="*/ 25308 h 40702"/>
              <a:gd name="connsiteX2" fmla="*/ 6964 w 43256"/>
              <a:gd name="connsiteY2" fmla="*/ 34827 h 40702"/>
              <a:gd name="connsiteX3" fmla="*/ 5856 w 43256"/>
              <a:gd name="connsiteY3" fmla="*/ 35208 h 40702"/>
              <a:gd name="connsiteX4" fmla="*/ 16514 w 43256"/>
              <a:gd name="connsiteY4" fmla="*/ 39018 h 40702"/>
              <a:gd name="connsiteX5" fmla="*/ 15846 w 43256"/>
              <a:gd name="connsiteY5" fmla="*/ 37278 h 40702"/>
              <a:gd name="connsiteX6" fmla="*/ 28863 w 43256"/>
              <a:gd name="connsiteY6" fmla="*/ 34679 h 40702"/>
              <a:gd name="connsiteX7" fmla="*/ 28596 w 43256"/>
              <a:gd name="connsiteY7" fmla="*/ 36588 h 40702"/>
              <a:gd name="connsiteX8" fmla="*/ 34165 w 43256"/>
              <a:gd name="connsiteY8" fmla="*/ 22882 h 40702"/>
              <a:gd name="connsiteX9" fmla="*/ 37416 w 43256"/>
              <a:gd name="connsiteY9" fmla="*/ 30018 h 40702"/>
              <a:gd name="connsiteX10" fmla="*/ 41834 w 43256"/>
              <a:gd name="connsiteY10" fmla="*/ 15282 h 40702"/>
              <a:gd name="connsiteX11" fmla="*/ 40386 w 43256"/>
              <a:gd name="connsiteY11" fmla="*/ 17958 h 40702"/>
              <a:gd name="connsiteX12" fmla="*/ 38360 w 43256"/>
              <a:gd name="connsiteY12" fmla="*/ 5354 h 40702"/>
              <a:gd name="connsiteX13" fmla="*/ 38436 w 43256"/>
              <a:gd name="connsiteY13" fmla="*/ 6618 h 40702"/>
              <a:gd name="connsiteX14" fmla="*/ 29114 w 43256"/>
              <a:gd name="connsiteY14" fmla="*/ 3880 h 40702"/>
              <a:gd name="connsiteX15" fmla="*/ 29856 w 43256"/>
              <a:gd name="connsiteY15" fmla="*/ 2268 h 40702"/>
              <a:gd name="connsiteX16" fmla="*/ 22177 w 43256"/>
              <a:gd name="connsiteY16" fmla="*/ 4648 h 40702"/>
              <a:gd name="connsiteX17" fmla="*/ 22536 w 43256"/>
              <a:gd name="connsiteY17" fmla="*/ 3258 h 40702"/>
              <a:gd name="connsiteX18" fmla="*/ 14036 w 43256"/>
              <a:gd name="connsiteY18" fmla="*/ 5120 h 40702"/>
              <a:gd name="connsiteX19" fmla="*/ 15336 w 43256"/>
              <a:gd name="connsiteY19" fmla="*/ 6468 h 40702"/>
              <a:gd name="connsiteX20" fmla="*/ 4163 w 43256"/>
              <a:gd name="connsiteY20" fmla="*/ 15717 h 40702"/>
              <a:gd name="connsiteX21" fmla="*/ 3936 w 43256"/>
              <a:gd name="connsiteY21" fmla="*/ 14298 h 4070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5840 w 43256"/>
              <a:gd name="connsiteY18" fmla="*/ 35400 h 40912"/>
              <a:gd name="connsiteX19" fmla="*/ 1146 w 43256"/>
              <a:gd name="connsiteY19" fmla="*/ 31178 h 40912"/>
              <a:gd name="connsiteX20" fmla="*/ 2149 w 43256"/>
              <a:gd name="connsiteY20" fmla="*/ 25479 h 40912"/>
              <a:gd name="connsiteX21" fmla="*/ 31 w 43256"/>
              <a:gd name="connsiteY21" fmla="*/ 19632 h 40912"/>
              <a:gd name="connsiteX22" fmla="*/ 3899 w 43256"/>
              <a:gd name="connsiteY22" fmla="*/ 14435 h 40912"/>
              <a:gd name="connsiteX23" fmla="*/ 3936 w 43256"/>
              <a:gd name="connsiteY23"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9260 w 43256"/>
              <a:gd name="connsiteY13" fmla="*/ 29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40243 w 43256"/>
              <a:gd name="connsiteY12" fmla="*/ 7372 h 40912"/>
              <a:gd name="connsiteX13" fmla="*/ 39260 w 43256"/>
              <a:gd name="connsiteY13" fmla="*/ 29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40243 w 43256"/>
              <a:gd name="connsiteY12" fmla="*/ 7372 h 40912"/>
              <a:gd name="connsiteX13" fmla="*/ 39260 w 43256"/>
              <a:gd name="connsiteY13" fmla="*/ 8299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56" h="40912">
                <a:moveTo>
                  <a:pt x="3936" y="14298"/>
                </a:moveTo>
                <a:cubicBezTo>
                  <a:pt x="3665" y="11585"/>
                  <a:pt x="4720" y="8084"/>
                  <a:pt x="5659" y="6835"/>
                </a:cubicBezTo>
                <a:cubicBezTo>
                  <a:pt x="6598" y="5586"/>
                  <a:pt x="8409" y="5407"/>
                  <a:pt x="9571" y="6805"/>
                </a:cubicBezTo>
                <a:cubicBezTo>
                  <a:pt x="10850" y="4167"/>
                  <a:pt x="11888" y="5144"/>
                  <a:pt x="14041" y="5130"/>
                </a:cubicBezTo>
                <a:cubicBezTo>
                  <a:pt x="15434" y="4289"/>
                  <a:pt x="17109" y="2055"/>
                  <a:pt x="18164" y="4787"/>
                </a:cubicBezTo>
                <a:cubicBezTo>
                  <a:pt x="19572" y="1465"/>
                  <a:pt x="21183" y="3632"/>
                  <a:pt x="22492" y="3360"/>
                </a:cubicBezTo>
                <a:cubicBezTo>
                  <a:pt x="23133" y="1611"/>
                  <a:pt x="24567" y="2776"/>
                  <a:pt x="25197" y="1473"/>
                </a:cubicBezTo>
                <a:cubicBezTo>
                  <a:pt x="26643" y="-1520"/>
                  <a:pt x="28911" y="698"/>
                  <a:pt x="29869" y="2409"/>
                </a:cubicBezTo>
                <a:cubicBezTo>
                  <a:pt x="31251" y="195"/>
                  <a:pt x="33537" y="-532"/>
                  <a:pt x="35499" y="618"/>
                </a:cubicBezTo>
                <a:cubicBezTo>
                  <a:pt x="36994" y="1494"/>
                  <a:pt x="38066" y="3328"/>
                  <a:pt x="38354" y="5504"/>
                </a:cubicBezTo>
                <a:cubicBezTo>
                  <a:pt x="40082" y="6146"/>
                  <a:pt x="41458" y="7926"/>
                  <a:pt x="42018" y="10246"/>
                </a:cubicBezTo>
                <a:cubicBezTo>
                  <a:pt x="42425" y="11930"/>
                  <a:pt x="42367" y="13759"/>
                  <a:pt x="41854" y="15388"/>
                </a:cubicBezTo>
                <a:cubicBezTo>
                  <a:pt x="43115" y="17622"/>
                  <a:pt x="43556" y="20518"/>
                  <a:pt x="43052" y="23250"/>
                </a:cubicBezTo>
                <a:cubicBezTo>
                  <a:pt x="42382" y="26882"/>
                  <a:pt x="40164" y="29602"/>
                  <a:pt x="37440" y="30132"/>
                </a:cubicBezTo>
                <a:cubicBezTo>
                  <a:pt x="37427" y="32399"/>
                  <a:pt x="35174" y="31857"/>
                  <a:pt x="34018" y="33675"/>
                </a:cubicBezTo>
                <a:cubicBezTo>
                  <a:pt x="31787" y="37184"/>
                  <a:pt x="30740" y="38567"/>
                  <a:pt x="28591" y="36743"/>
                </a:cubicBezTo>
                <a:cubicBezTo>
                  <a:pt x="27896" y="39876"/>
                  <a:pt x="26488" y="35035"/>
                  <a:pt x="23703" y="37989"/>
                </a:cubicBezTo>
                <a:cubicBezTo>
                  <a:pt x="21236" y="40605"/>
                  <a:pt x="18087" y="42401"/>
                  <a:pt x="16516" y="39194"/>
                </a:cubicBezTo>
                <a:cubicBezTo>
                  <a:pt x="14416" y="39714"/>
                  <a:pt x="13939" y="41069"/>
                  <a:pt x="11689" y="37074"/>
                </a:cubicBezTo>
                <a:cubicBezTo>
                  <a:pt x="9321" y="39469"/>
                  <a:pt x="7499" y="37055"/>
                  <a:pt x="5840" y="35400"/>
                </a:cubicBezTo>
                <a:cubicBezTo>
                  <a:pt x="3726" y="35737"/>
                  <a:pt x="1741" y="33952"/>
                  <a:pt x="1146" y="31178"/>
                </a:cubicBezTo>
                <a:cubicBezTo>
                  <a:pt x="715" y="29171"/>
                  <a:pt x="1096" y="27005"/>
                  <a:pt x="2149" y="25479"/>
                </a:cubicBezTo>
                <a:cubicBezTo>
                  <a:pt x="655" y="24282"/>
                  <a:pt x="-177" y="21985"/>
                  <a:pt x="31" y="19632"/>
                </a:cubicBezTo>
                <a:cubicBezTo>
                  <a:pt x="275" y="16877"/>
                  <a:pt x="1881" y="14719"/>
                  <a:pt x="3899" y="14435"/>
                </a:cubicBezTo>
                <a:cubicBezTo>
                  <a:pt x="3911" y="14389"/>
                  <a:pt x="3924" y="14344"/>
                  <a:pt x="3936" y="14298"/>
                </a:cubicBezTo>
                <a:close/>
              </a:path>
              <a:path w="43256" h="40912" fill="none" extrusionOk="0">
                <a:moveTo>
                  <a:pt x="4729" y="26105"/>
                </a:moveTo>
                <a:cubicBezTo>
                  <a:pt x="3845" y="26199"/>
                  <a:pt x="2961" y="25921"/>
                  <a:pt x="2196" y="25308"/>
                </a:cubicBezTo>
                <a:moveTo>
                  <a:pt x="6964" y="34827"/>
                </a:moveTo>
                <a:cubicBezTo>
                  <a:pt x="6609" y="35020"/>
                  <a:pt x="6236" y="35148"/>
                  <a:pt x="5856" y="35208"/>
                </a:cubicBezTo>
                <a:moveTo>
                  <a:pt x="16514" y="39018"/>
                </a:moveTo>
                <a:cubicBezTo>
                  <a:pt x="16247" y="38472"/>
                  <a:pt x="16023" y="37889"/>
                  <a:pt x="15846" y="37278"/>
                </a:cubicBezTo>
                <a:moveTo>
                  <a:pt x="28863" y="34679"/>
                </a:moveTo>
                <a:cubicBezTo>
                  <a:pt x="28824" y="35326"/>
                  <a:pt x="28734" y="35966"/>
                  <a:pt x="28596" y="36588"/>
                </a:cubicBezTo>
                <a:moveTo>
                  <a:pt x="37108" y="29945"/>
                </a:moveTo>
                <a:cubicBezTo>
                  <a:pt x="39112" y="31273"/>
                  <a:pt x="37434" y="26986"/>
                  <a:pt x="37416" y="30018"/>
                </a:cubicBezTo>
                <a:moveTo>
                  <a:pt x="41834" y="15282"/>
                </a:moveTo>
                <a:cubicBezTo>
                  <a:pt x="41509" y="16314"/>
                  <a:pt x="41014" y="17230"/>
                  <a:pt x="40386" y="17958"/>
                </a:cubicBezTo>
                <a:moveTo>
                  <a:pt x="40243" y="7372"/>
                </a:moveTo>
                <a:cubicBezTo>
                  <a:pt x="40298" y="7789"/>
                  <a:pt x="39265" y="7875"/>
                  <a:pt x="39260" y="8299"/>
                </a:cubicBezTo>
                <a:moveTo>
                  <a:pt x="29114" y="3880"/>
                </a:moveTo>
                <a:cubicBezTo>
                  <a:pt x="29303" y="3297"/>
                  <a:pt x="29552" y="2754"/>
                  <a:pt x="29856" y="2268"/>
                </a:cubicBezTo>
                <a:moveTo>
                  <a:pt x="22177" y="4648"/>
                </a:moveTo>
                <a:cubicBezTo>
                  <a:pt x="22254" y="4166"/>
                  <a:pt x="22375" y="3699"/>
                  <a:pt x="22536" y="3258"/>
                </a:cubicBezTo>
                <a:moveTo>
                  <a:pt x="14036" y="5120"/>
                </a:moveTo>
                <a:cubicBezTo>
                  <a:pt x="14508" y="5496"/>
                  <a:pt x="14944" y="5949"/>
                  <a:pt x="15336" y="6468"/>
                </a:cubicBezTo>
                <a:moveTo>
                  <a:pt x="4163" y="15717"/>
                </a:moveTo>
                <a:cubicBezTo>
                  <a:pt x="4060" y="15253"/>
                  <a:pt x="3984" y="14779"/>
                  <a:pt x="3936" y="14298"/>
                </a:cubicBezTo>
              </a:path>
            </a:pathLst>
          </a:custGeom>
          <a:solidFill>
            <a:srgbClr val="9DD8D4"/>
          </a:solidFill>
          <a:ln>
            <a:solidFill>
              <a:srgbClr val="8AD0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latin typeface="Cambria" panose="02040503050406030204" pitchFamily="18" charset="0"/>
                <a:ea typeface="Cambria" panose="02040503050406030204" pitchFamily="18" charset="0"/>
              </a:rPr>
              <a:t>Việc</a:t>
            </a:r>
            <a:r>
              <a:rPr lang="en-GB" sz="2400" dirty="0">
                <a:solidFill>
                  <a:schemeClr val="tx1"/>
                </a:solidFill>
                <a:latin typeface="Cambria" panose="02040503050406030204" pitchFamily="18" charset="0"/>
                <a:ea typeface="Cambria" panose="02040503050406030204" pitchFamily="18" charset="0"/>
              </a:rPr>
              <a:t> 4</a:t>
            </a:r>
          </a:p>
        </p:txBody>
      </p:sp>
      <p:cxnSp>
        <p:nvCxnSpPr>
          <p:cNvPr id="16" name="Straight Arrow Connector 15"/>
          <p:cNvCxnSpPr>
            <a:stCxn id="14" idx="3"/>
            <a:endCxn id="19" idx="15"/>
          </p:cNvCxnSpPr>
          <p:nvPr/>
        </p:nvCxnSpPr>
        <p:spPr>
          <a:xfrm flipH="1">
            <a:off x="1819043" y="1920712"/>
            <a:ext cx="1938309" cy="4158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4" idx="4"/>
            <a:endCxn id="20" idx="16"/>
          </p:cNvCxnSpPr>
          <p:nvPr/>
        </p:nvCxnSpPr>
        <p:spPr>
          <a:xfrm flipH="1">
            <a:off x="4252412" y="2024613"/>
            <a:ext cx="1065847" cy="3701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4" idx="7"/>
            <a:endCxn id="21" idx="17"/>
          </p:cNvCxnSpPr>
          <p:nvPr/>
        </p:nvCxnSpPr>
        <p:spPr>
          <a:xfrm>
            <a:off x="7087716" y="1958345"/>
            <a:ext cx="341386" cy="4024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4" idx="8"/>
            <a:endCxn id="22" idx="16"/>
          </p:cNvCxnSpPr>
          <p:nvPr/>
        </p:nvCxnSpPr>
        <p:spPr>
          <a:xfrm>
            <a:off x="8334332" y="1777186"/>
            <a:ext cx="2156485" cy="5195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0" idx="3"/>
            <a:endCxn id="23" idx="15"/>
          </p:cNvCxnSpPr>
          <p:nvPr/>
        </p:nvCxnSpPr>
        <p:spPr>
          <a:xfrm flipH="1">
            <a:off x="2290198" y="3141336"/>
            <a:ext cx="947138" cy="28064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20" idx="4"/>
            <a:endCxn id="24" idx="16"/>
          </p:cNvCxnSpPr>
          <p:nvPr/>
        </p:nvCxnSpPr>
        <p:spPr>
          <a:xfrm>
            <a:off x="3900204" y="3234414"/>
            <a:ext cx="75812" cy="28199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0" idx="7"/>
            <a:endCxn id="25" idx="18"/>
          </p:cNvCxnSpPr>
          <p:nvPr/>
        </p:nvCxnSpPr>
        <p:spPr>
          <a:xfrm>
            <a:off x="4651638" y="3175049"/>
            <a:ext cx="1106155" cy="3402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0" idx="8"/>
            <a:endCxn id="26" idx="19"/>
          </p:cNvCxnSpPr>
          <p:nvPr/>
        </p:nvCxnSpPr>
        <p:spPr>
          <a:xfrm>
            <a:off x="5181037" y="3012760"/>
            <a:ext cx="2769235" cy="4727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902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up)">
                                      <p:cBhvr>
                                        <p:cTn id="20" dur="500"/>
                                        <p:tgtEl>
                                          <p:spTgt spid="19"/>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up)">
                                      <p:cBhvr>
                                        <p:cTn id="23" dur="500"/>
                                        <p:tgtEl>
                                          <p:spTgt spid="20"/>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up)">
                                      <p:cBhvr>
                                        <p:cTn id="26" dur="500"/>
                                        <p:tgtEl>
                                          <p:spTgt spid="21"/>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up)">
                                      <p:cBhvr>
                                        <p:cTn id="29" dur="500"/>
                                        <p:tgtEl>
                                          <p:spTgt spid="22"/>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up)">
                                      <p:cBhvr>
                                        <p:cTn id="35" dur="500"/>
                                        <p:tgtEl>
                                          <p:spTgt spid="24"/>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up)">
                                      <p:cBhvr>
                                        <p:cTn id="38" dur="500"/>
                                        <p:tgtEl>
                                          <p:spTgt spid="25"/>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up)">
                                      <p:cBhvr>
                                        <p:cTn id="41" dur="500"/>
                                        <p:tgtEl>
                                          <p:spTgt spid="26"/>
                                        </p:tgtEl>
                                      </p:cBhvr>
                                    </p:animEffect>
                                  </p:childTnLst>
                                </p:cTn>
                              </p:par>
                              <p:par>
                                <p:cTn id="42" presetID="22" presetClass="entr" presetSubtype="1"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up)">
                                      <p:cBhvr>
                                        <p:cTn id="44" dur="500"/>
                                        <p:tgtEl>
                                          <p:spTgt spid="16"/>
                                        </p:tgtEl>
                                      </p:cBhvr>
                                    </p:animEffect>
                                  </p:childTnLst>
                                </p:cTn>
                              </p:par>
                              <p:par>
                                <p:cTn id="45" presetID="22" presetClass="entr" presetSubtype="1"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up)">
                                      <p:cBhvr>
                                        <p:cTn id="47" dur="500"/>
                                        <p:tgtEl>
                                          <p:spTgt spid="29"/>
                                        </p:tgtEl>
                                      </p:cBhvr>
                                    </p:animEffect>
                                  </p:childTnLst>
                                </p:cTn>
                              </p:par>
                              <p:par>
                                <p:cTn id="48" presetID="22" presetClass="entr" presetSubtype="1" fill="hold"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up)">
                                      <p:cBhvr>
                                        <p:cTn id="50" dur="500"/>
                                        <p:tgtEl>
                                          <p:spTgt spid="30"/>
                                        </p:tgtEl>
                                      </p:cBhvr>
                                    </p:animEffect>
                                  </p:childTnLst>
                                </p:cTn>
                              </p:par>
                              <p:par>
                                <p:cTn id="51" presetID="22" presetClass="entr" presetSubtype="1"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up)">
                                      <p:cBhvr>
                                        <p:cTn id="53" dur="500"/>
                                        <p:tgtEl>
                                          <p:spTgt spid="31"/>
                                        </p:tgtEl>
                                      </p:cBhvr>
                                    </p:animEffect>
                                  </p:childTnLst>
                                </p:cTn>
                              </p:par>
                              <p:par>
                                <p:cTn id="54" presetID="22" presetClass="entr" presetSubtype="1" fill="hold"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up)">
                                      <p:cBhvr>
                                        <p:cTn id="56" dur="500"/>
                                        <p:tgtEl>
                                          <p:spTgt spid="38"/>
                                        </p:tgtEl>
                                      </p:cBhvr>
                                    </p:animEffect>
                                  </p:childTnLst>
                                </p:cTn>
                              </p:par>
                              <p:par>
                                <p:cTn id="57" presetID="22" presetClass="entr" presetSubtype="1" fill="hold"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up)">
                                      <p:cBhvr>
                                        <p:cTn id="59" dur="500"/>
                                        <p:tgtEl>
                                          <p:spTgt spid="41"/>
                                        </p:tgtEl>
                                      </p:cBhvr>
                                    </p:animEffect>
                                  </p:childTnLst>
                                </p:cTn>
                              </p:par>
                              <p:par>
                                <p:cTn id="60" presetID="22" presetClass="entr" presetSubtype="1" fill="hold"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wipe(up)">
                                      <p:cBhvr>
                                        <p:cTn id="62" dur="500"/>
                                        <p:tgtEl>
                                          <p:spTgt spid="42"/>
                                        </p:tgtEl>
                                      </p:cBhvr>
                                    </p:animEffect>
                                  </p:childTnLst>
                                </p:cTn>
                              </p:par>
                              <p:par>
                                <p:cTn id="63" presetID="22" presetClass="entr" presetSubtype="1" fill="hold" nodeType="with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wipe(up)">
                                      <p:cBhvr>
                                        <p:cTn id="6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2" name="Rounded Rectangle 1"/>
          <p:cNvSpPr/>
          <p:nvPr/>
        </p:nvSpPr>
        <p:spPr>
          <a:xfrm>
            <a:off x="229414" y="111722"/>
            <a:ext cx="11698543" cy="6499345"/>
          </a:xfrm>
          <a:prstGeom prst="roundRect">
            <a:avLst/>
          </a:prstGeom>
          <a:solidFill>
            <a:schemeClr val="bg1"/>
          </a:solidFill>
          <a:ln>
            <a:solidFill>
              <a:srgbClr val="F9B5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864634" y="421661"/>
            <a:ext cx="10748211" cy="1200329"/>
          </a:xfrm>
          <a:prstGeom prst="rect">
            <a:avLst/>
          </a:prstGeom>
        </p:spPr>
        <p:txBody>
          <a:bodyPr wrap="square">
            <a:spAutoFit/>
          </a:bodyPr>
          <a:lstStyle/>
          <a:p>
            <a:pPr algn="ctr"/>
            <a:r>
              <a:rPr lang="en-GB" sz="3600" b="1" i="0" u="sng" dirty="0" err="1">
                <a:solidFill>
                  <a:srgbClr val="F47670"/>
                </a:solidFill>
                <a:effectLst/>
                <a:latin typeface="Cambria" panose="02040503050406030204" pitchFamily="18" charset="0"/>
                <a:ea typeface="Cambria" panose="02040503050406030204" pitchFamily="18" charset="0"/>
              </a:rPr>
              <a:t>Nhiệm</a:t>
            </a:r>
            <a:r>
              <a:rPr lang="en-GB" sz="3600" b="1" i="0" u="sng" dirty="0">
                <a:solidFill>
                  <a:srgbClr val="F47670"/>
                </a:solidFill>
                <a:effectLst/>
                <a:latin typeface="Cambria" panose="02040503050406030204" pitchFamily="18" charset="0"/>
                <a:ea typeface="Cambria" panose="02040503050406030204" pitchFamily="18" charset="0"/>
              </a:rPr>
              <a:t> </a:t>
            </a:r>
            <a:r>
              <a:rPr lang="en-GB" sz="3600" b="1" i="0" u="sng" dirty="0" err="1">
                <a:solidFill>
                  <a:srgbClr val="F47670"/>
                </a:solidFill>
                <a:effectLst/>
                <a:latin typeface="Cambria" panose="02040503050406030204" pitchFamily="18" charset="0"/>
                <a:ea typeface="Cambria" panose="02040503050406030204" pitchFamily="18" charset="0"/>
              </a:rPr>
              <a:t>vụ</a:t>
            </a:r>
            <a:r>
              <a:rPr lang="en-GB" sz="3600" b="1" i="0" dirty="0">
                <a:solidFill>
                  <a:srgbClr val="F47670"/>
                </a:solidFill>
                <a:effectLst/>
                <a:latin typeface="Cambria" panose="02040503050406030204" pitchFamily="18" charset="0"/>
                <a:ea typeface="Cambria" panose="02040503050406030204" pitchFamily="18" charset="0"/>
              </a:rPr>
              <a:t>: </a:t>
            </a:r>
            <a:r>
              <a:rPr lang="en-GB" sz="3600" dirty="0" err="1">
                <a:solidFill>
                  <a:srgbClr val="F47670"/>
                </a:solidFill>
                <a:latin typeface="Cambria" panose="02040503050406030204" pitchFamily="18" charset="0"/>
                <a:ea typeface="Cambria" panose="02040503050406030204" pitchFamily="18" charset="0"/>
              </a:rPr>
              <a:t>Thảo</a:t>
            </a:r>
            <a:r>
              <a:rPr lang="en-GB" sz="3600" dirty="0">
                <a:solidFill>
                  <a:srgbClr val="F47670"/>
                </a:solidFill>
                <a:latin typeface="Cambria" panose="02040503050406030204" pitchFamily="18" charset="0"/>
                <a:ea typeface="Cambria" panose="02040503050406030204" pitchFamily="18" charset="0"/>
              </a:rPr>
              <a:t> </a:t>
            </a:r>
            <a:r>
              <a:rPr lang="en-GB" sz="3600" dirty="0" err="1">
                <a:solidFill>
                  <a:srgbClr val="F47670"/>
                </a:solidFill>
                <a:latin typeface="Cambria" panose="02040503050406030204" pitchFamily="18" charset="0"/>
                <a:ea typeface="Cambria" panose="02040503050406030204" pitchFamily="18" charset="0"/>
              </a:rPr>
              <a:t>luận</a:t>
            </a:r>
            <a:r>
              <a:rPr lang="en-GB" sz="3600" dirty="0">
                <a:solidFill>
                  <a:srgbClr val="F47670"/>
                </a:solidFill>
                <a:latin typeface="Cambria" panose="02040503050406030204" pitchFamily="18" charset="0"/>
                <a:ea typeface="Cambria" panose="02040503050406030204" pitchFamily="18" charset="0"/>
              </a:rPr>
              <a:t> </a:t>
            </a:r>
            <a:r>
              <a:rPr lang="en-GB" sz="3600" dirty="0" err="1">
                <a:solidFill>
                  <a:srgbClr val="F47670"/>
                </a:solidFill>
                <a:latin typeface="Cambria" panose="02040503050406030204" pitchFamily="18" charset="0"/>
                <a:ea typeface="Cambria" panose="02040503050406030204" pitchFamily="18" charset="0"/>
              </a:rPr>
              <a:t>nhóm</a:t>
            </a:r>
            <a:r>
              <a:rPr lang="en-GB" sz="3600" dirty="0">
                <a:solidFill>
                  <a:srgbClr val="F47670"/>
                </a:solidFill>
                <a:latin typeface="Cambria" panose="02040503050406030204" pitchFamily="18" charset="0"/>
                <a:ea typeface="Cambria" panose="02040503050406030204" pitchFamily="18" charset="0"/>
              </a:rPr>
              <a:t> 4, </a:t>
            </a:r>
            <a:r>
              <a:rPr lang="en-GB" sz="3600" dirty="0" err="1">
                <a:solidFill>
                  <a:srgbClr val="F47670"/>
                </a:solidFill>
                <a:latin typeface="Cambria" panose="02040503050406030204" pitchFamily="18" charset="0"/>
                <a:ea typeface="Cambria" panose="02040503050406030204" pitchFamily="18" charset="0"/>
              </a:rPr>
              <a:t>cùng</a:t>
            </a:r>
            <a:r>
              <a:rPr lang="en-GB" sz="3600" dirty="0">
                <a:solidFill>
                  <a:srgbClr val="F47670"/>
                </a:solidFill>
                <a:latin typeface="Cambria" panose="02040503050406030204" pitchFamily="18" charset="0"/>
                <a:ea typeface="Cambria" panose="02040503050406030204" pitchFamily="18" charset="0"/>
              </a:rPr>
              <a:t> </a:t>
            </a:r>
            <a:r>
              <a:rPr lang="en-GB" sz="3600" dirty="0" err="1">
                <a:solidFill>
                  <a:srgbClr val="F47670"/>
                </a:solidFill>
                <a:latin typeface="Cambria" panose="02040503050406030204" pitchFamily="18" charset="0"/>
                <a:ea typeface="Cambria" panose="02040503050406030204" pitchFamily="18" charset="0"/>
              </a:rPr>
              <a:t>nhau</a:t>
            </a:r>
            <a:r>
              <a:rPr lang="en-GB" sz="3600" dirty="0">
                <a:solidFill>
                  <a:srgbClr val="F47670"/>
                </a:solidFill>
                <a:latin typeface="Cambria" panose="02040503050406030204" pitchFamily="18" charset="0"/>
                <a:ea typeface="Cambria" panose="02040503050406030204" pitchFamily="18" charset="0"/>
              </a:rPr>
              <a:t> </a:t>
            </a:r>
            <a:r>
              <a:rPr lang="en-GB" sz="3600" dirty="0" err="1">
                <a:solidFill>
                  <a:srgbClr val="F47670"/>
                </a:solidFill>
                <a:latin typeface="Cambria" panose="02040503050406030204" pitchFamily="18" charset="0"/>
                <a:ea typeface="Cambria" panose="02040503050406030204" pitchFamily="18" charset="0"/>
              </a:rPr>
              <a:t>quan</a:t>
            </a:r>
            <a:r>
              <a:rPr lang="en-GB" sz="3600" dirty="0">
                <a:solidFill>
                  <a:srgbClr val="F47670"/>
                </a:solidFill>
                <a:latin typeface="Cambria" panose="02040503050406030204" pitchFamily="18" charset="0"/>
                <a:ea typeface="Cambria" panose="02040503050406030204" pitchFamily="18" charset="0"/>
              </a:rPr>
              <a:t> </a:t>
            </a:r>
            <a:r>
              <a:rPr lang="en-GB" sz="3600" dirty="0" err="1">
                <a:solidFill>
                  <a:srgbClr val="F47670"/>
                </a:solidFill>
                <a:latin typeface="Cambria" panose="02040503050406030204" pitchFamily="18" charset="0"/>
                <a:ea typeface="Cambria" panose="02040503050406030204" pitchFamily="18" charset="0"/>
              </a:rPr>
              <a:t>sát</a:t>
            </a:r>
            <a:r>
              <a:rPr lang="en-GB" sz="3600" dirty="0">
                <a:solidFill>
                  <a:srgbClr val="F47670"/>
                </a:solidFill>
                <a:latin typeface="Cambria" panose="02040503050406030204" pitchFamily="18" charset="0"/>
                <a:ea typeface="Cambria" panose="02040503050406030204" pitchFamily="18" charset="0"/>
              </a:rPr>
              <a:t> </a:t>
            </a:r>
            <a:r>
              <a:rPr lang="en-GB" sz="3600" dirty="0" err="1">
                <a:solidFill>
                  <a:srgbClr val="F47670"/>
                </a:solidFill>
                <a:latin typeface="Cambria" panose="02040503050406030204" pitchFamily="18" charset="0"/>
                <a:ea typeface="Cambria" panose="02040503050406030204" pitchFamily="18" charset="0"/>
              </a:rPr>
              <a:t>các</a:t>
            </a:r>
            <a:r>
              <a:rPr lang="en-GB" sz="3600" dirty="0">
                <a:solidFill>
                  <a:srgbClr val="F47670"/>
                </a:solidFill>
                <a:latin typeface="Cambria" panose="02040503050406030204" pitchFamily="18" charset="0"/>
                <a:ea typeface="Cambria" panose="02040503050406030204" pitchFamily="18" charset="0"/>
              </a:rPr>
              <a:t> </a:t>
            </a:r>
            <a:r>
              <a:rPr lang="en-GB" sz="3600" dirty="0" err="1">
                <a:solidFill>
                  <a:srgbClr val="F47670"/>
                </a:solidFill>
                <a:latin typeface="Cambria" panose="02040503050406030204" pitchFamily="18" charset="0"/>
                <a:ea typeface="Cambria" panose="02040503050406030204" pitchFamily="18" charset="0"/>
              </a:rPr>
              <a:t>bức</a:t>
            </a:r>
            <a:r>
              <a:rPr lang="en-GB" sz="3600" dirty="0">
                <a:solidFill>
                  <a:srgbClr val="F47670"/>
                </a:solidFill>
                <a:latin typeface="Cambria" panose="02040503050406030204" pitchFamily="18" charset="0"/>
                <a:ea typeface="Cambria" panose="02040503050406030204" pitchFamily="18" charset="0"/>
              </a:rPr>
              <a:t> </a:t>
            </a:r>
            <a:r>
              <a:rPr lang="en-GB" sz="3600" dirty="0" err="1">
                <a:solidFill>
                  <a:srgbClr val="F47670"/>
                </a:solidFill>
                <a:latin typeface="Cambria" panose="02040503050406030204" pitchFamily="18" charset="0"/>
                <a:ea typeface="Cambria" panose="02040503050406030204" pitchFamily="18" charset="0"/>
              </a:rPr>
              <a:t>tranh</a:t>
            </a:r>
            <a:r>
              <a:rPr lang="en-GB" sz="3600" dirty="0">
                <a:solidFill>
                  <a:srgbClr val="F47670"/>
                </a:solidFill>
                <a:latin typeface="Cambria" panose="02040503050406030204" pitchFamily="18" charset="0"/>
                <a:ea typeface="Cambria" panose="02040503050406030204" pitchFamily="18" charset="0"/>
              </a:rPr>
              <a:t> </a:t>
            </a:r>
            <a:r>
              <a:rPr lang="en-GB" sz="3600" dirty="0" err="1">
                <a:solidFill>
                  <a:srgbClr val="F47670"/>
                </a:solidFill>
                <a:latin typeface="Cambria" panose="02040503050406030204" pitchFamily="18" charset="0"/>
                <a:ea typeface="Cambria" panose="02040503050406030204" pitchFamily="18" charset="0"/>
              </a:rPr>
              <a:t>theo</a:t>
            </a:r>
            <a:r>
              <a:rPr lang="en-GB" sz="3600" dirty="0">
                <a:solidFill>
                  <a:srgbClr val="F47670"/>
                </a:solidFill>
                <a:latin typeface="Cambria" panose="02040503050406030204" pitchFamily="18" charset="0"/>
                <a:ea typeface="Cambria" panose="02040503050406030204" pitchFamily="18" charset="0"/>
              </a:rPr>
              <a:t> </a:t>
            </a:r>
            <a:r>
              <a:rPr lang="en-GB" sz="3600" dirty="0" err="1">
                <a:solidFill>
                  <a:srgbClr val="F47670"/>
                </a:solidFill>
                <a:latin typeface="Cambria" panose="02040503050406030204" pitchFamily="18" charset="0"/>
                <a:ea typeface="Cambria" panose="02040503050406030204" pitchFamily="18" charset="0"/>
              </a:rPr>
              <a:t>gợi</a:t>
            </a:r>
            <a:r>
              <a:rPr lang="en-GB" sz="3600" dirty="0">
                <a:solidFill>
                  <a:srgbClr val="F47670"/>
                </a:solidFill>
                <a:latin typeface="Cambria" panose="02040503050406030204" pitchFamily="18" charset="0"/>
                <a:ea typeface="Cambria" panose="02040503050406030204" pitchFamily="18" charset="0"/>
              </a:rPr>
              <a:t> ý </a:t>
            </a:r>
            <a:r>
              <a:rPr lang="en-GB" sz="3600" dirty="0" err="1">
                <a:solidFill>
                  <a:srgbClr val="F47670"/>
                </a:solidFill>
                <a:latin typeface="Cambria" panose="02040503050406030204" pitchFamily="18" charset="0"/>
                <a:ea typeface="Cambria" panose="02040503050406030204" pitchFamily="18" charset="0"/>
              </a:rPr>
              <a:t>sau</a:t>
            </a:r>
            <a:r>
              <a:rPr lang="en-GB" sz="3600" dirty="0">
                <a:solidFill>
                  <a:srgbClr val="F47670"/>
                </a:solidFill>
                <a:latin typeface="Cambria" panose="02040503050406030204" pitchFamily="18" charset="0"/>
                <a:ea typeface="Cambria" panose="02040503050406030204" pitchFamily="18" charset="0"/>
              </a:rPr>
              <a:t>:</a:t>
            </a:r>
            <a:endParaRPr lang="vi-VN" sz="3600" i="0" dirty="0">
              <a:solidFill>
                <a:srgbClr val="F47670"/>
              </a:solidFill>
              <a:effectLst/>
              <a:latin typeface="Cambria" panose="02040503050406030204" pitchFamily="18" charset="0"/>
              <a:ea typeface="Cambria" panose="02040503050406030204" pitchFamily="18" charset="0"/>
            </a:endParaRPr>
          </a:p>
        </p:txBody>
      </p:sp>
      <p:sp>
        <p:nvSpPr>
          <p:cNvPr id="9" name="Rectangle 8"/>
          <p:cNvSpPr/>
          <p:nvPr/>
        </p:nvSpPr>
        <p:spPr>
          <a:xfrm>
            <a:off x="1039825" y="1930242"/>
            <a:ext cx="10077719" cy="1077218"/>
          </a:xfrm>
          <a:prstGeom prst="rect">
            <a:avLst/>
          </a:prstGeom>
        </p:spPr>
        <p:txBody>
          <a:bodyPr wrap="square">
            <a:spAutoFit/>
          </a:bodyPr>
          <a:lstStyle/>
          <a:p>
            <a:pPr lvl="0" algn="just"/>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Bước</a:t>
            </a:r>
            <a:r>
              <a:rPr lang="en-GB" sz="3200" b="1" dirty="0">
                <a:solidFill>
                  <a:srgbClr val="4472C4">
                    <a:lumMod val="75000"/>
                  </a:srgbClr>
                </a:solidFill>
                <a:latin typeface="Cambria" panose="02040503050406030204" pitchFamily="18" charset="0"/>
                <a:ea typeface="Cambria" panose="02040503050406030204" pitchFamily="18" charset="0"/>
              </a:rPr>
              <a:t> 1</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Nhóm</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trưởng</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điều</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hành</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nhóm</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quan</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sát</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các</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bức</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tranh</a:t>
            </a:r>
            <a:endParaRPr lang="vi-VN" sz="3200" dirty="0">
              <a:solidFill>
                <a:srgbClr val="4472C4">
                  <a:lumMod val="75000"/>
                </a:srgbClr>
              </a:solidFill>
              <a:latin typeface="Cambria" panose="02040503050406030204" pitchFamily="18" charset="0"/>
              <a:ea typeface="Cambria" panose="02040503050406030204" pitchFamily="18" charset="0"/>
            </a:endParaRPr>
          </a:p>
        </p:txBody>
      </p:sp>
      <p:sp>
        <p:nvSpPr>
          <p:cNvPr id="22" name="Rectangle 21"/>
          <p:cNvSpPr/>
          <p:nvPr/>
        </p:nvSpPr>
        <p:spPr>
          <a:xfrm>
            <a:off x="1199881" y="3132259"/>
            <a:ext cx="10077719" cy="1077218"/>
          </a:xfrm>
          <a:prstGeom prst="rect">
            <a:avLst/>
          </a:prstGeom>
        </p:spPr>
        <p:txBody>
          <a:bodyPr wrap="square">
            <a:spAutoFit/>
          </a:bodyPr>
          <a:lstStyle/>
          <a:p>
            <a:pPr lvl="0" algn="just"/>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Bước</a:t>
            </a:r>
            <a:r>
              <a:rPr lang="en-GB" sz="3200" b="1" dirty="0">
                <a:solidFill>
                  <a:srgbClr val="4472C4">
                    <a:lumMod val="75000"/>
                  </a:srgbClr>
                </a:solidFill>
                <a:latin typeface="Cambria" panose="02040503050406030204" pitchFamily="18" charset="0"/>
                <a:ea typeface="Cambria" panose="02040503050406030204" pitchFamily="18" charset="0"/>
              </a:rPr>
              <a:t> 2</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Từng</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cá</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nhân</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ghi</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chép</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những</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gì</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mình</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quan</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sát</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được</a:t>
            </a:r>
            <a:r>
              <a:rPr lang="en-GB" sz="3200" dirty="0">
                <a:solidFill>
                  <a:srgbClr val="4472C4">
                    <a:lumMod val="75000"/>
                  </a:srgbClr>
                </a:solidFill>
                <a:latin typeface="Cambria" panose="02040503050406030204" pitchFamily="18" charset="0"/>
                <a:ea typeface="Cambria" panose="02040503050406030204" pitchFamily="18" charset="0"/>
              </a:rPr>
              <a:t>.</a:t>
            </a:r>
            <a:endParaRPr lang="vi-VN" sz="3200" dirty="0">
              <a:solidFill>
                <a:srgbClr val="4472C4">
                  <a:lumMod val="75000"/>
                </a:srgbClr>
              </a:solidFill>
              <a:latin typeface="Cambria" panose="02040503050406030204" pitchFamily="18" charset="0"/>
              <a:ea typeface="Cambria" panose="02040503050406030204" pitchFamily="18" charset="0"/>
            </a:endParaRPr>
          </a:p>
        </p:txBody>
      </p:sp>
      <p:sp>
        <p:nvSpPr>
          <p:cNvPr id="23" name="Rectangle 22"/>
          <p:cNvSpPr/>
          <p:nvPr/>
        </p:nvSpPr>
        <p:spPr>
          <a:xfrm>
            <a:off x="1199881" y="4402708"/>
            <a:ext cx="10077719" cy="1569660"/>
          </a:xfrm>
          <a:prstGeom prst="rect">
            <a:avLst/>
          </a:prstGeom>
        </p:spPr>
        <p:txBody>
          <a:bodyPr wrap="square">
            <a:spAutoFit/>
          </a:bodyPr>
          <a:lstStyle/>
          <a:p>
            <a:pPr lvl="0" algn="just"/>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Bước</a:t>
            </a:r>
            <a:r>
              <a:rPr lang="en-GB" sz="3200" b="1" dirty="0">
                <a:solidFill>
                  <a:srgbClr val="4472C4">
                    <a:lumMod val="75000"/>
                  </a:srgbClr>
                </a:solidFill>
                <a:latin typeface="Cambria" panose="02040503050406030204" pitchFamily="18" charset="0"/>
                <a:ea typeface="Cambria" panose="02040503050406030204" pitchFamily="18" charset="0"/>
              </a:rPr>
              <a:t> 3</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Nhóm</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trưởng</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tổ</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chức</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cho</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các</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bạn</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nêu</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những</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việc</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làm</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trong</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các</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bức</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tranh</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và</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trao</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đổi</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thống</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nhất</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nội</a:t>
            </a:r>
            <a:r>
              <a:rPr lang="en-GB" sz="3200" dirty="0">
                <a:solidFill>
                  <a:srgbClr val="4472C4">
                    <a:lumMod val="75000"/>
                  </a:srgbClr>
                </a:solidFill>
                <a:latin typeface="Cambria" panose="02040503050406030204" pitchFamily="18" charset="0"/>
                <a:ea typeface="Cambria" panose="02040503050406030204" pitchFamily="18" charset="0"/>
              </a:rPr>
              <a:t> dung </a:t>
            </a:r>
            <a:r>
              <a:rPr lang="en-GB" sz="3200" dirty="0" err="1">
                <a:solidFill>
                  <a:srgbClr val="4472C4">
                    <a:lumMod val="75000"/>
                  </a:srgbClr>
                </a:solidFill>
                <a:latin typeface="Cambria" panose="02040503050406030204" pitchFamily="18" charset="0"/>
                <a:ea typeface="Cambria" panose="02040503050406030204" pitchFamily="18" charset="0"/>
              </a:rPr>
              <a:t>các</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bức</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tranh</a:t>
            </a:r>
            <a:r>
              <a:rPr lang="en-GB" sz="3200" dirty="0">
                <a:solidFill>
                  <a:srgbClr val="4472C4">
                    <a:lumMod val="75000"/>
                  </a:srgbClr>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5529951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2" name="Rounded Rectangle 1"/>
          <p:cNvSpPr/>
          <p:nvPr/>
        </p:nvSpPr>
        <p:spPr>
          <a:xfrm>
            <a:off x="-496983" y="163776"/>
            <a:ext cx="12924429" cy="6444180"/>
          </a:xfrm>
          <a:prstGeom prst="roundRect">
            <a:avLst>
              <a:gd name="adj" fmla="val 0"/>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rotWithShape="1">
          <a:blip r:embed="rId3"/>
          <a:srcRect t="60169" r="72344"/>
          <a:stretch/>
        </p:blipFill>
        <p:spPr>
          <a:xfrm>
            <a:off x="1084473" y="736978"/>
            <a:ext cx="3896961" cy="3246898"/>
          </a:xfrm>
          <a:prstGeom prst="rect">
            <a:avLst/>
          </a:prstGeom>
          <a:ln>
            <a:noFill/>
          </a:ln>
          <a:effectLst>
            <a:softEdge rad="112500"/>
          </a:effectLst>
        </p:spPr>
      </p:pic>
      <p:pic>
        <p:nvPicPr>
          <p:cNvPr id="35" name="Picture 34"/>
          <p:cNvPicPr>
            <a:picLocks noChangeAspect="1"/>
          </p:cNvPicPr>
          <p:nvPr/>
        </p:nvPicPr>
        <p:blipFill rotWithShape="1">
          <a:blip r:embed="rId3"/>
          <a:srcRect l="27101" t="59520" r="48694" b="649"/>
          <a:stretch/>
        </p:blipFill>
        <p:spPr>
          <a:xfrm>
            <a:off x="6312653" y="736978"/>
            <a:ext cx="3786690" cy="3246897"/>
          </a:xfrm>
          <a:prstGeom prst="rect">
            <a:avLst/>
          </a:prstGeom>
          <a:ln>
            <a:noFill/>
          </a:ln>
          <a:effectLst>
            <a:softEdge rad="112500"/>
          </a:effectLst>
        </p:spPr>
      </p:pic>
      <p:sp>
        <p:nvSpPr>
          <p:cNvPr id="3" name="Rectangle 2"/>
          <p:cNvSpPr/>
          <p:nvPr/>
        </p:nvSpPr>
        <p:spPr>
          <a:xfrm>
            <a:off x="660517" y="4251216"/>
            <a:ext cx="4744871" cy="2062103"/>
          </a:xfrm>
          <a:prstGeom prst="rect">
            <a:avLst/>
          </a:prstGeom>
        </p:spPr>
        <p:txBody>
          <a:bodyPr wrap="square">
            <a:spAutoFit/>
          </a:bodyPr>
          <a:lstStyle/>
          <a:p>
            <a:pPr algn="ctr"/>
            <a:r>
              <a:rPr lang="en-GB" sz="3200" dirty="0" err="1">
                <a:solidFill>
                  <a:srgbClr val="0070C0"/>
                </a:solidFill>
                <a:latin typeface="Cambria" panose="02040503050406030204" pitchFamily="18" charset="0"/>
                <a:ea typeface="Cambria" panose="02040503050406030204" pitchFamily="18" charset="0"/>
              </a:rPr>
              <a:t>Các</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bạn</a:t>
            </a:r>
            <a:r>
              <a:rPr lang="en-GB" sz="3200" dirty="0">
                <a:solidFill>
                  <a:srgbClr val="0070C0"/>
                </a:solidFill>
                <a:latin typeface="Cambria" panose="02040503050406030204" pitchFamily="18" charset="0"/>
                <a:ea typeface="Cambria" panose="02040503050406030204" pitchFamily="18" charset="0"/>
              </a:rPr>
              <a:t> </a:t>
            </a:r>
            <a:r>
              <a:rPr lang="vi-VN" sz="3200" dirty="0">
                <a:solidFill>
                  <a:srgbClr val="0070C0"/>
                </a:solidFill>
                <a:latin typeface="Cambria" panose="02040503050406030204" pitchFamily="18" charset="0"/>
                <a:ea typeface="Cambria" panose="02040503050406030204" pitchFamily="18" charset="0"/>
              </a:rPr>
              <a:t>cùng nhau đào đất, tạo ra những chiếc hố vừa bằng trái bóng. </a:t>
            </a:r>
            <a:br>
              <a:rPr lang="vi-VN" sz="3200" dirty="0">
                <a:solidFill>
                  <a:srgbClr val="0070C0"/>
                </a:solidFill>
                <a:latin typeface="Cambria" panose="02040503050406030204" pitchFamily="18" charset="0"/>
                <a:ea typeface="Cambria" panose="02040503050406030204" pitchFamily="18" charset="0"/>
              </a:rPr>
            </a:br>
            <a:endParaRPr lang="en-GB" sz="3200" dirty="0">
              <a:solidFill>
                <a:srgbClr val="0070C0"/>
              </a:solidFill>
              <a:latin typeface="Cambria" panose="02040503050406030204" pitchFamily="18" charset="0"/>
              <a:ea typeface="Cambria" panose="02040503050406030204" pitchFamily="18" charset="0"/>
            </a:endParaRPr>
          </a:p>
        </p:txBody>
      </p:sp>
      <p:sp>
        <p:nvSpPr>
          <p:cNvPr id="7" name="Rectangle 6"/>
          <p:cNvSpPr/>
          <p:nvPr/>
        </p:nvSpPr>
        <p:spPr>
          <a:xfrm>
            <a:off x="5752028" y="4345956"/>
            <a:ext cx="4696961" cy="1569660"/>
          </a:xfrm>
          <a:prstGeom prst="rect">
            <a:avLst/>
          </a:prstGeom>
        </p:spPr>
        <p:txBody>
          <a:bodyPr wrap="square">
            <a:spAutoFit/>
          </a:bodyPr>
          <a:lstStyle/>
          <a:p>
            <a:pPr algn="ctr"/>
            <a:r>
              <a:rPr lang="en-GB" sz="3200" dirty="0" err="1">
                <a:solidFill>
                  <a:srgbClr val="0070C0"/>
                </a:solidFill>
                <a:latin typeface="Cambria" panose="02040503050406030204" pitchFamily="18" charset="0"/>
                <a:ea typeface="Cambria" panose="02040503050406030204" pitchFamily="18" charset="0"/>
              </a:rPr>
              <a:t>Các</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bạn</a:t>
            </a:r>
            <a:r>
              <a:rPr lang="en-GB" sz="3200" dirty="0">
                <a:solidFill>
                  <a:srgbClr val="0070C0"/>
                </a:solidFill>
                <a:latin typeface="Cambria" panose="02040503050406030204" pitchFamily="18" charset="0"/>
                <a:ea typeface="Cambria" panose="02040503050406030204" pitchFamily="18" charset="0"/>
              </a:rPr>
              <a:t> </a:t>
            </a:r>
            <a:r>
              <a:rPr lang="vi-VN" sz="3200" dirty="0">
                <a:solidFill>
                  <a:srgbClr val="0070C0"/>
                </a:solidFill>
                <a:latin typeface="Cambria" panose="02040503050406030204" pitchFamily="18" charset="0"/>
                <a:ea typeface="Cambria" panose="02040503050406030204" pitchFamily="18" charset="0"/>
              </a:rPr>
              <a:t>từ từ đưa cây con đã được thầy cô chuẩn bị sẵn xuống hố vừa đào.</a:t>
            </a:r>
            <a:endParaRPr lang="en-GB" sz="2000" dirty="0"/>
          </a:p>
        </p:txBody>
      </p:sp>
    </p:spTree>
    <p:extLst>
      <p:ext uri="{BB962C8B-B14F-4D97-AF65-F5344CB8AC3E}">
        <p14:creationId xmlns:p14="http://schemas.microsoft.com/office/powerpoint/2010/main" val="29502177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anim calcmode="lin" valueType="num">
                                      <p:cBhvr>
                                        <p:cTn id="20" dur="1000" fill="hold"/>
                                        <p:tgtEl>
                                          <p:spTgt spid="35"/>
                                        </p:tgtEl>
                                        <p:attrNameLst>
                                          <p:attrName>ppt_x</p:attrName>
                                        </p:attrNameLst>
                                      </p:cBhvr>
                                      <p:tavLst>
                                        <p:tav tm="0">
                                          <p:val>
                                            <p:strVal val="#ppt_x"/>
                                          </p:val>
                                        </p:tav>
                                        <p:tav tm="100000">
                                          <p:val>
                                            <p:strVal val="#ppt_x"/>
                                          </p:val>
                                        </p:tav>
                                      </p:tavLst>
                                    </p:anim>
                                    <p:anim calcmode="lin" valueType="num">
                                      <p:cBhvr>
                                        <p:cTn id="21" dur="1000" fill="hold"/>
                                        <p:tgtEl>
                                          <p:spTgt spid="3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2" name="Rounded Rectangle 1"/>
          <p:cNvSpPr/>
          <p:nvPr/>
        </p:nvSpPr>
        <p:spPr>
          <a:xfrm>
            <a:off x="-456039" y="150128"/>
            <a:ext cx="12924429" cy="6444180"/>
          </a:xfrm>
          <a:prstGeom prst="roundRect">
            <a:avLst>
              <a:gd name="adj" fmla="val 0"/>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rotWithShape="1">
          <a:blip r:embed="rId3"/>
          <a:srcRect l="50030" t="61341" r="26725" b="335"/>
          <a:stretch/>
        </p:blipFill>
        <p:spPr>
          <a:xfrm>
            <a:off x="1119990" y="590122"/>
            <a:ext cx="4162568" cy="3540608"/>
          </a:xfrm>
          <a:prstGeom prst="rect">
            <a:avLst/>
          </a:prstGeom>
          <a:ln>
            <a:noFill/>
          </a:ln>
          <a:effectLst>
            <a:softEdge rad="112500"/>
          </a:effectLst>
        </p:spPr>
      </p:pic>
      <p:pic>
        <p:nvPicPr>
          <p:cNvPr id="35" name="Picture 34"/>
          <p:cNvPicPr>
            <a:picLocks noChangeAspect="1"/>
          </p:cNvPicPr>
          <p:nvPr/>
        </p:nvPicPr>
        <p:blipFill rotWithShape="1">
          <a:blip r:embed="rId3"/>
          <a:srcRect l="73163" t="59185" r="2632" b="984"/>
          <a:stretch/>
        </p:blipFill>
        <p:spPr>
          <a:xfrm>
            <a:off x="6312652" y="584028"/>
            <a:ext cx="4136337" cy="3546702"/>
          </a:xfrm>
          <a:prstGeom prst="rect">
            <a:avLst/>
          </a:prstGeom>
          <a:ln>
            <a:noFill/>
          </a:ln>
          <a:effectLst>
            <a:softEdge rad="112500"/>
          </a:effectLst>
        </p:spPr>
      </p:pic>
      <p:sp>
        <p:nvSpPr>
          <p:cNvPr id="3" name="Rectangle 2"/>
          <p:cNvSpPr/>
          <p:nvPr/>
        </p:nvSpPr>
        <p:spPr>
          <a:xfrm>
            <a:off x="660517" y="4251216"/>
            <a:ext cx="4744871" cy="2062103"/>
          </a:xfrm>
          <a:prstGeom prst="rect">
            <a:avLst/>
          </a:prstGeom>
        </p:spPr>
        <p:txBody>
          <a:bodyPr wrap="square">
            <a:spAutoFit/>
          </a:bodyPr>
          <a:lstStyle/>
          <a:p>
            <a:pPr algn="ctr"/>
            <a:r>
              <a:rPr lang="en-GB" sz="3200" dirty="0" err="1">
                <a:solidFill>
                  <a:srgbClr val="0070C0"/>
                </a:solidFill>
                <a:latin typeface="Cambria" panose="02040503050406030204" pitchFamily="18" charset="0"/>
                <a:ea typeface="Cambria" panose="02040503050406030204" pitchFamily="18" charset="0"/>
              </a:rPr>
              <a:t>Khi</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cây</a:t>
            </a:r>
            <a:r>
              <a:rPr lang="en-GB" sz="3200" dirty="0">
                <a:solidFill>
                  <a:srgbClr val="0070C0"/>
                </a:solidFill>
                <a:latin typeface="Cambria" panose="02040503050406030204" pitchFamily="18" charset="0"/>
                <a:ea typeface="Cambria" panose="02040503050406030204" pitchFamily="18" charset="0"/>
              </a:rPr>
              <a:t> con </a:t>
            </a:r>
            <a:r>
              <a:rPr lang="en-GB" sz="3200" dirty="0" err="1">
                <a:solidFill>
                  <a:srgbClr val="0070C0"/>
                </a:solidFill>
                <a:latin typeface="Cambria" panose="02040503050406030204" pitchFamily="18" charset="0"/>
                <a:ea typeface="Cambria" panose="02040503050406030204" pitchFamily="18" charset="0"/>
              </a:rPr>
              <a:t>đã</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nằm</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ngay</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ngắn</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trong</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miệng</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hố</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các</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bạn</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cùng</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nhau</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lấy</a:t>
            </a:r>
            <a:r>
              <a:rPr lang="en-GB" sz="3200" dirty="0">
                <a:solidFill>
                  <a:srgbClr val="0070C0"/>
                </a:solidFill>
                <a:latin typeface="Cambria" panose="02040503050406030204" pitchFamily="18" charset="0"/>
                <a:ea typeface="Cambria" panose="02040503050406030204" pitchFamily="18" charset="0"/>
              </a:rPr>
              <a:t> bay san </a:t>
            </a:r>
            <a:r>
              <a:rPr lang="en-GB" sz="3200" dirty="0" err="1">
                <a:solidFill>
                  <a:srgbClr val="0070C0"/>
                </a:solidFill>
                <a:latin typeface="Cambria" panose="02040503050406030204" pitchFamily="18" charset="0"/>
                <a:ea typeface="Cambria" panose="02040503050406030204" pitchFamily="18" charset="0"/>
              </a:rPr>
              <a:t>đất</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phủ</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kín</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rễ</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cây</a:t>
            </a:r>
            <a:r>
              <a:rPr lang="en-GB" sz="3200" dirty="0">
                <a:solidFill>
                  <a:srgbClr val="0070C0"/>
                </a:solidFill>
                <a:latin typeface="Cambria" panose="02040503050406030204" pitchFamily="18" charset="0"/>
                <a:ea typeface="Cambria" panose="02040503050406030204" pitchFamily="18" charset="0"/>
              </a:rPr>
              <a:t>.</a:t>
            </a:r>
          </a:p>
        </p:txBody>
      </p:sp>
      <p:sp>
        <p:nvSpPr>
          <p:cNvPr id="7" name="Rectangle 6"/>
          <p:cNvSpPr/>
          <p:nvPr/>
        </p:nvSpPr>
        <p:spPr>
          <a:xfrm>
            <a:off x="6006175" y="4743658"/>
            <a:ext cx="4696961" cy="1077218"/>
          </a:xfrm>
          <a:prstGeom prst="rect">
            <a:avLst/>
          </a:prstGeom>
        </p:spPr>
        <p:txBody>
          <a:bodyPr wrap="square">
            <a:spAutoFit/>
          </a:bodyPr>
          <a:lstStyle/>
          <a:p>
            <a:pPr algn="ctr"/>
            <a:r>
              <a:rPr lang="en-GB" sz="3200" dirty="0">
                <a:solidFill>
                  <a:srgbClr val="0070C0"/>
                </a:solidFill>
                <a:latin typeface="Cambria" panose="02040503050406030204" pitchFamily="18" charset="0"/>
                <a:ea typeface="Cambria" panose="02040503050406030204" pitchFamily="18" charset="0"/>
              </a:rPr>
              <a:t>C</a:t>
            </a:r>
            <a:r>
              <a:rPr lang="vi-VN" sz="3200" dirty="0">
                <a:solidFill>
                  <a:srgbClr val="0070C0"/>
                </a:solidFill>
                <a:latin typeface="Cambria" panose="02040503050406030204" pitchFamily="18" charset="0"/>
                <a:ea typeface="Cambria" panose="02040503050406030204" pitchFamily="18" charset="0"/>
              </a:rPr>
              <a:t>ác bạn đi lấy nước để tưới cho cây</a:t>
            </a:r>
          </a:p>
        </p:txBody>
      </p:sp>
    </p:spTree>
    <p:extLst>
      <p:ext uri="{BB962C8B-B14F-4D97-AF65-F5344CB8AC3E}">
        <p14:creationId xmlns:p14="http://schemas.microsoft.com/office/powerpoint/2010/main" val="14319733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anim calcmode="lin" valueType="num">
                                      <p:cBhvr>
                                        <p:cTn id="20" dur="1000" fill="hold"/>
                                        <p:tgtEl>
                                          <p:spTgt spid="35"/>
                                        </p:tgtEl>
                                        <p:attrNameLst>
                                          <p:attrName>ppt_x</p:attrName>
                                        </p:attrNameLst>
                                      </p:cBhvr>
                                      <p:tavLst>
                                        <p:tav tm="0">
                                          <p:val>
                                            <p:strVal val="#ppt_x"/>
                                          </p:val>
                                        </p:tav>
                                        <p:tav tm="100000">
                                          <p:val>
                                            <p:strVal val="#ppt_x"/>
                                          </p:val>
                                        </p:tav>
                                      </p:tavLst>
                                    </p:anim>
                                    <p:anim calcmode="lin" valueType="num">
                                      <p:cBhvr>
                                        <p:cTn id="21" dur="1000" fill="hold"/>
                                        <p:tgtEl>
                                          <p:spTgt spid="3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86" y="1389363"/>
            <a:ext cx="5221704" cy="5221704"/>
          </a:xfrm>
          <a:prstGeom prst="rect">
            <a:avLst/>
          </a:prstGeom>
        </p:spPr>
      </p:pic>
      <p:sp>
        <p:nvSpPr>
          <p:cNvPr id="6" name="Rounded Rectangle 5"/>
          <p:cNvSpPr/>
          <p:nvPr/>
        </p:nvSpPr>
        <p:spPr>
          <a:xfrm>
            <a:off x="4921250" y="1033639"/>
            <a:ext cx="6287911" cy="3973687"/>
          </a:xfrm>
          <a:prstGeom prst="roundRect">
            <a:avLst/>
          </a:prstGeom>
          <a:solidFill>
            <a:schemeClr val="bg1"/>
          </a:solidFill>
          <a:ln>
            <a:solidFill>
              <a:srgbClr val="F4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i="1" u="sng" dirty="0" err="1">
                <a:solidFill>
                  <a:srgbClr val="002060"/>
                </a:solidFill>
                <a:latin typeface="Cambria" panose="02040503050406030204" pitchFamily="18" charset="0"/>
                <a:ea typeface="Cambria" panose="02040503050406030204" pitchFamily="18" charset="0"/>
              </a:rPr>
              <a:t>Ghi</a:t>
            </a:r>
            <a:r>
              <a:rPr lang="en-GB" sz="4400" b="1" i="1" u="sng" dirty="0">
                <a:solidFill>
                  <a:srgbClr val="002060"/>
                </a:solidFill>
                <a:latin typeface="Cambria" panose="02040503050406030204" pitchFamily="18" charset="0"/>
                <a:ea typeface="Cambria" panose="02040503050406030204" pitchFamily="18" charset="0"/>
              </a:rPr>
              <a:t> </a:t>
            </a:r>
            <a:r>
              <a:rPr lang="en-GB" sz="4400" b="1" i="1" u="sng" dirty="0" err="1">
                <a:solidFill>
                  <a:srgbClr val="002060"/>
                </a:solidFill>
                <a:latin typeface="Cambria" panose="02040503050406030204" pitchFamily="18" charset="0"/>
                <a:ea typeface="Cambria" panose="02040503050406030204" pitchFamily="18" charset="0"/>
              </a:rPr>
              <a:t>lại</a:t>
            </a:r>
            <a:r>
              <a:rPr lang="en-GB" sz="4400" b="1" i="1" u="sng" dirty="0">
                <a:solidFill>
                  <a:srgbClr val="002060"/>
                </a:solidFill>
                <a:latin typeface="Cambria" panose="02040503050406030204" pitchFamily="18" charset="0"/>
                <a:ea typeface="Cambria" panose="02040503050406030204" pitchFamily="18" charset="0"/>
              </a:rPr>
              <a:t> </a:t>
            </a:r>
            <a:r>
              <a:rPr lang="en-GB" sz="4400" b="1" i="1" u="sng" dirty="0" err="1">
                <a:solidFill>
                  <a:srgbClr val="002060"/>
                </a:solidFill>
                <a:latin typeface="Cambria" panose="02040503050406030204" pitchFamily="18" charset="0"/>
                <a:ea typeface="Cambria" panose="02040503050406030204" pitchFamily="18" charset="0"/>
              </a:rPr>
              <a:t>những</a:t>
            </a:r>
            <a:r>
              <a:rPr lang="en-GB" sz="4400" b="1" i="1" u="sng" dirty="0">
                <a:solidFill>
                  <a:srgbClr val="002060"/>
                </a:solidFill>
                <a:latin typeface="Cambria" panose="02040503050406030204" pitchFamily="18" charset="0"/>
                <a:ea typeface="Cambria" panose="02040503050406030204" pitchFamily="18" charset="0"/>
              </a:rPr>
              <a:t> </a:t>
            </a:r>
            <a:r>
              <a:rPr lang="en-GB" sz="4400" b="1" i="1" u="sng" dirty="0" err="1">
                <a:solidFill>
                  <a:srgbClr val="002060"/>
                </a:solidFill>
                <a:latin typeface="Cambria" panose="02040503050406030204" pitchFamily="18" charset="0"/>
                <a:ea typeface="Cambria" panose="02040503050406030204" pitchFamily="18" charset="0"/>
              </a:rPr>
              <a:t>điều</a:t>
            </a:r>
            <a:r>
              <a:rPr lang="en-GB" sz="4400" b="1" i="1" u="sng" dirty="0">
                <a:solidFill>
                  <a:srgbClr val="002060"/>
                </a:solidFill>
                <a:latin typeface="Cambria" panose="02040503050406030204" pitchFamily="18" charset="0"/>
                <a:ea typeface="Cambria" panose="02040503050406030204" pitchFamily="18" charset="0"/>
              </a:rPr>
              <a:t> </a:t>
            </a:r>
            <a:r>
              <a:rPr lang="en-GB" sz="4400" b="1" i="1" u="sng" dirty="0" err="1">
                <a:solidFill>
                  <a:srgbClr val="002060"/>
                </a:solidFill>
                <a:latin typeface="Cambria" panose="02040503050406030204" pitchFamily="18" charset="0"/>
                <a:ea typeface="Cambria" panose="02040503050406030204" pitchFamily="18" charset="0"/>
              </a:rPr>
              <a:t>quan</a:t>
            </a:r>
            <a:r>
              <a:rPr lang="en-GB" sz="4400" b="1" i="1" u="sng" dirty="0">
                <a:solidFill>
                  <a:srgbClr val="002060"/>
                </a:solidFill>
                <a:latin typeface="Cambria" panose="02040503050406030204" pitchFamily="18" charset="0"/>
                <a:ea typeface="Cambria" panose="02040503050406030204" pitchFamily="18" charset="0"/>
              </a:rPr>
              <a:t> </a:t>
            </a:r>
            <a:r>
              <a:rPr lang="en-GB" sz="4400" b="1" i="1" u="sng" dirty="0" err="1">
                <a:solidFill>
                  <a:srgbClr val="002060"/>
                </a:solidFill>
                <a:latin typeface="Cambria" panose="02040503050406030204" pitchFamily="18" charset="0"/>
                <a:ea typeface="Cambria" panose="02040503050406030204" pitchFamily="18" charset="0"/>
              </a:rPr>
              <a:t>sát</a:t>
            </a:r>
            <a:r>
              <a:rPr lang="en-GB" sz="4400" b="1" i="1" u="sng" dirty="0">
                <a:solidFill>
                  <a:srgbClr val="002060"/>
                </a:solidFill>
                <a:latin typeface="Cambria" panose="02040503050406030204" pitchFamily="18" charset="0"/>
                <a:ea typeface="Cambria" panose="02040503050406030204" pitchFamily="18" charset="0"/>
              </a:rPr>
              <a:t> </a:t>
            </a:r>
            <a:r>
              <a:rPr lang="en-GB" sz="4400" b="1" i="1" u="sng" dirty="0" err="1">
                <a:solidFill>
                  <a:srgbClr val="002060"/>
                </a:solidFill>
                <a:latin typeface="Cambria" panose="02040503050406030204" pitchFamily="18" charset="0"/>
                <a:ea typeface="Cambria" panose="02040503050406030204" pitchFamily="18" charset="0"/>
              </a:rPr>
              <a:t>được</a:t>
            </a:r>
            <a:r>
              <a:rPr lang="en-GB" sz="4400" b="1" i="1" u="sng" dirty="0">
                <a:solidFill>
                  <a:srgbClr val="002060"/>
                </a:solidFill>
                <a:latin typeface="Cambria" panose="02040503050406030204" pitchFamily="18" charset="0"/>
                <a:ea typeface="Cambria" panose="02040503050406030204" pitchFamily="18" charset="0"/>
              </a:rPr>
              <a:t> </a:t>
            </a:r>
            <a:r>
              <a:rPr lang="en-GB" sz="4400" b="1" i="1" u="sng" dirty="0" err="1">
                <a:solidFill>
                  <a:srgbClr val="002060"/>
                </a:solidFill>
                <a:latin typeface="Cambria" panose="02040503050406030204" pitchFamily="18" charset="0"/>
                <a:ea typeface="Cambria" panose="02040503050406030204" pitchFamily="18" charset="0"/>
              </a:rPr>
              <a:t>và</a:t>
            </a:r>
            <a:r>
              <a:rPr lang="en-GB" sz="4400" b="1" i="1" u="sng" dirty="0">
                <a:solidFill>
                  <a:srgbClr val="002060"/>
                </a:solidFill>
                <a:latin typeface="Cambria" panose="02040503050406030204" pitchFamily="18" charset="0"/>
                <a:ea typeface="Cambria" panose="02040503050406030204" pitchFamily="18" charset="0"/>
              </a:rPr>
              <a:t> </a:t>
            </a:r>
            <a:r>
              <a:rPr lang="en-GB" sz="4400" b="1" i="1" u="sng" dirty="0" err="1">
                <a:solidFill>
                  <a:srgbClr val="002060"/>
                </a:solidFill>
                <a:latin typeface="Cambria" panose="02040503050406030204" pitchFamily="18" charset="0"/>
                <a:ea typeface="Cambria" panose="02040503050406030204" pitchFamily="18" charset="0"/>
              </a:rPr>
              <a:t>viết</a:t>
            </a:r>
            <a:r>
              <a:rPr lang="en-GB" sz="4400" b="1" i="1" u="sng" dirty="0">
                <a:solidFill>
                  <a:srgbClr val="002060"/>
                </a:solidFill>
                <a:latin typeface="Cambria" panose="02040503050406030204" pitchFamily="18" charset="0"/>
                <a:ea typeface="Cambria" panose="02040503050406030204" pitchFamily="18" charset="0"/>
              </a:rPr>
              <a:t> </a:t>
            </a:r>
            <a:r>
              <a:rPr lang="en-GB" sz="4400" b="1" i="1" u="sng" dirty="0" err="1">
                <a:solidFill>
                  <a:srgbClr val="002060"/>
                </a:solidFill>
                <a:latin typeface="Cambria" panose="02040503050406030204" pitchFamily="18" charset="0"/>
                <a:ea typeface="Cambria" panose="02040503050406030204" pitchFamily="18" charset="0"/>
              </a:rPr>
              <a:t>thành</a:t>
            </a:r>
            <a:r>
              <a:rPr lang="en-GB" sz="4400" b="1" i="1" u="sng" dirty="0">
                <a:solidFill>
                  <a:srgbClr val="002060"/>
                </a:solidFill>
                <a:latin typeface="Cambria" panose="02040503050406030204" pitchFamily="18" charset="0"/>
                <a:ea typeface="Cambria" panose="02040503050406030204" pitchFamily="18" charset="0"/>
              </a:rPr>
              <a:t> </a:t>
            </a:r>
            <a:r>
              <a:rPr lang="en-GB" sz="4400" b="1" i="1" u="sng" dirty="0" err="1">
                <a:solidFill>
                  <a:srgbClr val="002060"/>
                </a:solidFill>
                <a:latin typeface="Cambria" panose="02040503050406030204" pitchFamily="18" charset="0"/>
                <a:ea typeface="Cambria" panose="02040503050406030204" pitchFamily="18" charset="0"/>
              </a:rPr>
              <a:t>một</a:t>
            </a:r>
            <a:r>
              <a:rPr lang="en-GB" sz="4400" b="1" i="1" u="sng" dirty="0">
                <a:solidFill>
                  <a:srgbClr val="002060"/>
                </a:solidFill>
                <a:latin typeface="Cambria" panose="02040503050406030204" pitchFamily="18" charset="0"/>
                <a:ea typeface="Cambria" panose="02040503050406030204" pitchFamily="18" charset="0"/>
              </a:rPr>
              <a:t> </a:t>
            </a:r>
            <a:r>
              <a:rPr lang="en-GB" sz="4400" b="1" i="1" u="sng" dirty="0" err="1">
                <a:solidFill>
                  <a:srgbClr val="002060"/>
                </a:solidFill>
                <a:latin typeface="Cambria" panose="02040503050406030204" pitchFamily="18" charset="0"/>
                <a:ea typeface="Cambria" panose="02040503050406030204" pitchFamily="18" charset="0"/>
              </a:rPr>
              <a:t>đoạn</a:t>
            </a:r>
            <a:r>
              <a:rPr lang="en-GB" sz="4400" b="1" i="1" u="sng" dirty="0">
                <a:solidFill>
                  <a:srgbClr val="002060"/>
                </a:solidFill>
                <a:latin typeface="Cambria" panose="02040503050406030204" pitchFamily="18" charset="0"/>
                <a:ea typeface="Cambria" panose="02040503050406030204" pitchFamily="18" charset="0"/>
              </a:rPr>
              <a:t> </a:t>
            </a:r>
            <a:r>
              <a:rPr lang="en-GB" sz="4400" b="1" i="1" u="sng" dirty="0" err="1">
                <a:solidFill>
                  <a:srgbClr val="002060"/>
                </a:solidFill>
                <a:latin typeface="Cambria" panose="02040503050406030204" pitchFamily="18" charset="0"/>
                <a:ea typeface="Cambria" panose="02040503050406030204" pitchFamily="18" charset="0"/>
              </a:rPr>
              <a:t>văn</a:t>
            </a:r>
            <a:r>
              <a:rPr lang="en-GB" sz="4400" b="1" i="1" u="sng" dirty="0">
                <a:solidFill>
                  <a:srgbClr val="002060"/>
                </a:solidFill>
                <a:latin typeface="Cambria" panose="02040503050406030204" pitchFamily="18" charset="0"/>
                <a:ea typeface="Cambria" panose="02040503050406030204" pitchFamily="18" charset="0"/>
              </a:rPr>
              <a:t>.</a:t>
            </a:r>
            <a:endParaRPr lang="en-GB" sz="44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075338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532</TotalTime>
  <Words>608</Words>
  <Application>Microsoft Office PowerPoint</Application>
  <PresentationFormat>Widescreen</PresentationFormat>
  <Paragraphs>39</Paragraphs>
  <Slides>15</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#9Slide07 HoneyCream</vt:lpstr>
      <vt:lpstr>#9Slide05 Aphrodite Pro</vt:lpstr>
      <vt:lpstr>Calibri Light</vt:lpstr>
      <vt:lpstr>Cambria</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ong si</cp:lastModifiedBy>
  <cp:revision>43</cp:revision>
  <dcterms:created xsi:type="dcterms:W3CDTF">2022-10-09T09:21:19Z</dcterms:created>
  <dcterms:modified xsi:type="dcterms:W3CDTF">2026-01-16T16:09:39Z</dcterms:modified>
</cp:coreProperties>
</file>