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84" r:id="rId5"/>
    <p:sldId id="285" r:id="rId6"/>
    <p:sldId id="262" r:id="rId7"/>
    <p:sldId id="263" r:id="rId8"/>
    <p:sldId id="290" r:id="rId9"/>
    <p:sldId id="265" r:id="rId10"/>
    <p:sldId id="266" r:id="rId11"/>
    <p:sldId id="280" r:id="rId12"/>
    <p:sldId id="268" r:id="rId13"/>
    <p:sldId id="260" r:id="rId14"/>
    <p:sldId id="286" r:id="rId15"/>
    <p:sldId id="269" r:id="rId16"/>
    <p:sldId id="287" r:id="rId17"/>
    <p:sldId id="288" r:id="rId18"/>
    <p:sldId id="271" r:id="rId19"/>
    <p:sldId id="289" r:id="rId20"/>
    <p:sldId id="277" r:id="rId21"/>
  </p:sldIdLst>
  <p:sldSz cx="12192000" cy="6858000"/>
  <p:notesSz cx="6858000" cy="9144000"/>
  <p:embeddedFontLst>
    <p:embeddedFont>
      <p:font typeface="#9Slide07 HoneyCream" panose="020B0604020202020204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A00"/>
    <a:srgbClr val="096200"/>
    <a:srgbClr val="E75163"/>
    <a:srgbClr val="FFAD20"/>
    <a:srgbClr val="FF66CC"/>
    <a:srgbClr val="FF00FF"/>
    <a:srgbClr val="E94FD3"/>
    <a:srgbClr val="F3C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g si" userId="f7666c311d02ea20" providerId="LiveId" clId="{548330D4-90A6-4092-AE3C-8C3C93D766DE}"/>
    <pc:docChg chg="delSld">
      <pc:chgData name="ong si" userId="f7666c311d02ea20" providerId="LiveId" clId="{548330D4-90A6-4092-AE3C-8C3C93D766DE}" dt="2026-01-16T15:27:34.720" v="0" actId="47"/>
      <pc:docMkLst>
        <pc:docMk/>
      </pc:docMkLst>
      <pc:sldChg chg="del">
        <pc:chgData name="ong si" userId="f7666c311d02ea20" providerId="LiveId" clId="{548330D4-90A6-4092-AE3C-8C3C93D766DE}" dt="2026-01-16T15:27:34.720" v="0" actId="47"/>
        <pc:sldMkLst>
          <pc:docMk/>
          <pc:sldMk cId="2697999850" sldId="278"/>
        </pc:sldMkLst>
      </pc:sldChg>
      <pc:sldMasterChg chg="delSldLayout">
        <pc:chgData name="ong si" userId="f7666c311d02ea20" providerId="LiveId" clId="{548330D4-90A6-4092-AE3C-8C3C93D766DE}" dt="2026-01-16T15:27:34.720" v="0" actId="47"/>
        <pc:sldMasterMkLst>
          <pc:docMk/>
          <pc:sldMasterMk cId="30512654" sldId="2147483660"/>
        </pc:sldMasterMkLst>
        <pc:sldLayoutChg chg="del">
          <pc:chgData name="ong si" userId="f7666c311d02ea20" providerId="LiveId" clId="{548330D4-90A6-4092-AE3C-8C3C93D766DE}" dt="2026-01-16T15:27:34.720" v="0" actId="47"/>
          <pc:sldLayoutMkLst>
            <pc:docMk/>
            <pc:sldMasterMk cId="30512654" sldId="2147483660"/>
            <pc:sldLayoutMk cId="1764328404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B337-54F7-490E-A9AE-90B8C69A989B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CF71-5218-412B-A0E8-3234746D5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9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3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4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4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8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8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20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2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7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3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9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7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3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8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2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6009" y="6721475"/>
            <a:ext cx="2091982" cy="2158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593809" y="-2403475"/>
            <a:ext cx="2091982" cy="2158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560341" y="-2994025"/>
            <a:ext cx="2091982" cy="2158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827041" y="6911975"/>
            <a:ext cx="2091982" cy="21584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821112" y="644893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23" y="1351700"/>
            <a:ext cx="5779509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88340" y="193431"/>
            <a:ext cx="11581275" cy="645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66" b="48361" l="25466" r="35197">
                        <a14:foregroundMark x1="33333" y1="40574" x2="33333" y2="40574"/>
                        <a14:foregroundMark x1="28571" y1="38115" x2="33540" y2="38934"/>
                        <a14:foregroundMark x1="27743" y1="38115" x2="28157" y2="45902"/>
                        <a14:foregroundMark x1="28778" y1="46311" x2="32712" y2="44262"/>
                        <a14:foregroundMark x1="33333" y1="38934" x2="32712" y2="45082"/>
                      </a14:backgroundRemoval>
                    </a14:imgEffect>
                  </a14:imgLayer>
                </a14:imgProps>
              </a:ext>
            </a:extLst>
          </a:blip>
          <a:srcRect l="26636" t="35003" r="64736" b="51480"/>
          <a:stretch/>
        </p:blipFill>
        <p:spPr>
          <a:xfrm>
            <a:off x="3494411" y="2255771"/>
            <a:ext cx="1550281" cy="12268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4671" y="294061"/>
            <a:ext cx="1653313" cy="584775"/>
            <a:chOff x="1083400" y="1428874"/>
            <a:chExt cx="1653313" cy="584775"/>
          </a:xfrm>
        </p:grpSpPr>
        <p:sp>
          <p:nvSpPr>
            <p:cNvPr id="5" name="Oval 4"/>
            <p:cNvSpPr/>
            <p:nvPr/>
          </p:nvSpPr>
          <p:spPr>
            <a:xfrm>
              <a:off x="1083400" y="1459759"/>
              <a:ext cx="508696" cy="498570"/>
            </a:xfrm>
            <a:prstGeom prst="ellipse">
              <a:avLst/>
            </a:prstGeom>
            <a:solidFill>
              <a:srgbClr val="E75163"/>
            </a:solidFill>
            <a:ln>
              <a:solidFill>
                <a:srgbClr val="E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22567" y="1484196"/>
              <a:ext cx="756356" cy="474133"/>
            </a:xfrm>
            <a:prstGeom prst="roundRect">
              <a:avLst/>
            </a:prstGeom>
            <a:solidFill>
              <a:srgbClr val="F3CDC5"/>
            </a:solidFill>
            <a:ln>
              <a:solidFill>
                <a:srgbClr val="F3CD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8923" y="1428874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vi-VN" sz="32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680266" y="1142271"/>
            <a:ext cx="2830093" cy="1303732"/>
          </a:xfrm>
          <a:custGeom>
            <a:avLst/>
            <a:gdLst>
              <a:gd name="connsiteX0" fmla="*/ 0 w 4109489"/>
              <a:gd name="connsiteY0" fmla="*/ 378185 h 2269066"/>
              <a:gd name="connsiteX1" fmla="*/ 378185 w 4109489"/>
              <a:gd name="connsiteY1" fmla="*/ 0 h 2269066"/>
              <a:gd name="connsiteX2" fmla="*/ 2397202 w 4109489"/>
              <a:gd name="connsiteY2" fmla="*/ 0 h 2269066"/>
              <a:gd name="connsiteX3" fmla="*/ 2397202 w 4109489"/>
              <a:gd name="connsiteY3" fmla="*/ 0 h 2269066"/>
              <a:gd name="connsiteX4" fmla="*/ 3424574 w 4109489"/>
              <a:gd name="connsiteY4" fmla="*/ 0 h 2269066"/>
              <a:gd name="connsiteX5" fmla="*/ 3731304 w 4109489"/>
              <a:gd name="connsiteY5" fmla="*/ 0 h 2269066"/>
              <a:gd name="connsiteX6" fmla="*/ 4109489 w 4109489"/>
              <a:gd name="connsiteY6" fmla="*/ 378185 h 2269066"/>
              <a:gd name="connsiteX7" fmla="*/ 4109489 w 4109489"/>
              <a:gd name="connsiteY7" fmla="*/ 1323622 h 2269066"/>
              <a:gd name="connsiteX8" fmla="*/ 4686872 w 4109489"/>
              <a:gd name="connsiteY8" fmla="*/ 1220621 h 2269066"/>
              <a:gd name="connsiteX9" fmla="*/ 4109489 w 4109489"/>
              <a:gd name="connsiteY9" fmla="*/ 1890888 h 2269066"/>
              <a:gd name="connsiteX10" fmla="*/ 4109489 w 4109489"/>
              <a:gd name="connsiteY10" fmla="*/ 1890881 h 2269066"/>
              <a:gd name="connsiteX11" fmla="*/ 3731304 w 4109489"/>
              <a:gd name="connsiteY11" fmla="*/ 2269066 h 2269066"/>
              <a:gd name="connsiteX12" fmla="*/ 3424574 w 4109489"/>
              <a:gd name="connsiteY12" fmla="*/ 2269066 h 2269066"/>
              <a:gd name="connsiteX13" fmla="*/ 2397202 w 4109489"/>
              <a:gd name="connsiteY13" fmla="*/ 2269066 h 2269066"/>
              <a:gd name="connsiteX14" fmla="*/ 2397202 w 4109489"/>
              <a:gd name="connsiteY14" fmla="*/ 2269066 h 2269066"/>
              <a:gd name="connsiteX15" fmla="*/ 378185 w 4109489"/>
              <a:gd name="connsiteY15" fmla="*/ 2269066 h 2269066"/>
              <a:gd name="connsiteX16" fmla="*/ 0 w 4109489"/>
              <a:gd name="connsiteY16" fmla="*/ 1890881 h 2269066"/>
              <a:gd name="connsiteX17" fmla="*/ 0 w 4109489"/>
              <a:gd name="connsiteY17" fmla="*/ 1890888 h 2269066"/>
              <a:gd name="connsiteX18" fmla="*/ 0 w 4109489"/>
              <a:gd name="connsiteY18" fmla="*/ 1323622 h 2269066"/>
              <a:gd name="connsiteX19" fmla="*/ 0 w 4109489"/>
              <a:gd name="connsiteY19" fmla="*/ 1323622 h 2269066"/>
              <a:gd name="connsiteX20" fmla="*/ 0 w 4109489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225778 w 4912650"/>
              <a:gd name="connsiteY18" fmla="*/ 1323622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135467 w 4912650"/>
              <a:gd name="connsiteY17" fmla="*/ 2161821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305712"/>
              <a:gd name="connsiteX1" fmla="*/ 603963 w 4912650"/>
              <a:gd name="connsiteY1" fmla="*/ 0 h 2305712"/>
              <a:gd name="connsiteX2" fmla="*/ 2622980 w 4912650"/>
              <a:gd name="connsiteY2" fmla="*/ 0 h 2305712"/>
              <a:gd name="connsiteX3" fmla="*/ 2622980 w 4912650"/>
              <a:gd name="connsiteY3" fmla="*/ 0 h 2305712"/>
              <a:gd name="connsiteX4" fmla="*/ 3650352 w 4912650"/>
              <a:gd name="connsiteY4" fmla="*/ 0 h 2305712"/>
              <a:gd name="connsiteX5" fmla="*/ 3957082 w 4912650"/>
              <a:gd name="connsiteY5" fmla="*/ 0 h 2305712"/>
              <a:gd name="connsiteX6" fmla="*/ 4335267 w 4912650"/>
              <a:gd name="connsiteY6" fmla="*/ 378185 h 2305712"/>
              <a:gd name="connsiteX7" fmla="*/ 4335267 w 4912650"/>
              <a:gd name="connsiteY7" fmla="*/ 1323622 h 2305712"/>
              <a:gd name="connsiteX8" fmla="*/ 4912650 w 4912650"/>
              <a:gd name="connsiteY8" fmla="*/ 1220621 h 2305712"/>
              <a:gd name="connsiteX9" fmla="*/ 4335267 w 4912650"/>
              <a:gd name="connsiteY9" fmla="*/ 1890888 h 2305712"/>
              <a:gd name="connsiteX10" fmla="*/ 4335267 w 4912650"/>
              <a:gd name="connsiteY10" fmla="*/ 1890881 h 2305712"/>
              <a:gd name="connsiteX11" fmla="*/ 3957082 w 4912650"/>
              <a:gd name="connsiteY11" fmla="*/ 2269066 h 2305712"/>
              <a:gd name="connsiteX12" fmla="*/ 3650352 w 4912650"/>
              <a:gd name="connsiteY12" fmla="*/ 2269066 h 2305712"/>
              <a:gd name="connsiteX13" fmla="*/ 2622980 w 4912650"/>
              <a:gd name="connsiteY13" fmla="*/ 2269066 h 2305712"/>
              <a:gd name="connsiteX14" fmla="*/ 2622980 w 4912650"/>
              <a:gd name="connsiteY14" fmla="*/ 2269066 h 2305712"/>
              <a:gd name="connsiteX15" fmla="*/ 603963 w 4912650"/>
              <a:gd name="connsiteY15" fmla="*/ 2269066 h 2305712"/>
              <a:gd name="connsiteX16" fmla="*/ 316089 w 4912650"/>
              <a:gd name="connsiteY16" fmla="*/ 2184392 h 2305712"/>
              <a:gd name="connsiteX17" fmla="*/ 135467 w 4912650"/>
              <a:gd name="connsiteY17" fmla="*/ 2161821 h 2305712"/>
              <a:gd name="connsiteX18" fmla="*/ 0 w 4912650"/>
              <a:gd name="connsiteY18" fmla="*/ 1820333 h 2305712"/>
              <a:gd name="connsiteX19" fmla="*/ 0 w 4912650"/>
              <a:gd name="connsiteY19" fmla="*/ 1323622 h 2305712"/>
              <a:gd name="connsiteX20" fmla="*/ 225778 w 4912650"/>
              <a:gd name="connsiteY20" fmla="*/ 378185 h 2305712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2622980 w 4912650"/>
              <a:gd name="connsiteY13" fmla="*/ 2269066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3097113 w 4912650"/>
              <a:gd name="connsiteY13" fmla="*/ 2336799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622980 w 4912650"/>
              <a:gd name="connsiteY2" fmla="*/ 90311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261735 w 4912650"/>
              <a:gd name="connsiteY2" fmla="*/ 11288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346556 w 4923939"/>
              <a:gd name="connsiteY6" fmla="*/ 468496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436867 w 4923939"/>
              <a:gd name="connsiteY6" fmla="*/ 479785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180623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191911 w 4957806"/>
              <a:gd name="connsiteY16" fmla="*/ 2173103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693553 w 4957806"/>
              <a:gd name="connsiteY8" fmla="*/ 1410827 h 2438399"/>
              <a:gd name="connsiteX9" fmla="*/ 4957806 w 4957806"/>
              <a:gd name="connsiteY9" fmla="*/ 1310932 h 2438399"/>
              <a:gd name="connsiteX10" fmla="*/ 4380423 w 4957806"/>
              <a:gd name="connsiteY10" fmla="*/ 1981199 h 2438399"/>
              <a:gd name="connsiteX11" fmla="*/ 4380423 w 4957806"/>
              <a:gd name="connsiteY11" fmla="*/ 1981192 h 2438399"/>
              <a:gd name="connsiteX12" fmla="*/ 4002238 w 4957806"/>
              <a:gd name="connsiteY12" fmla="*/ 2359377 h 2438399"/>
              <a:gd name="connsiteX13" fmla="*/ 3695508 w 4957806"/>
              <a:gd name="connsiteY13" fmla="*/ 2359377 h 2438399"/>
              <a:gd name="connsiteX14" fmla="*/ 3142269 w 4957806"/>
              <a:gd name="connsiteY14" fmla="*/ 2427110 h 2438399"/>
              <a:gd name="connsiteX15" fmla="*/ 2532669 w 4957806"/>
              <a:gd name="connsiteY15" fmla="*/ 2438399 h 2438399"/>
              <a:gd name="connsiteX16" fmla="*/ 649119 w 4957806"/>
              <a:gd name="connsiteY16" fmla="*/ 2359377 h 2438399"/>
              <a:gd name="connsiteX17" fmla="*/ 33867 w 4957806"/>
              <a:gd name="connsiteY17" fmla="*/ 1879592 h 2438399"/>
              <a:gd name="connsiteX18" fmla="*/ 67734 w 4957806"/>
              <a:gd name="connsiteY18" fmla="*/ 1924755 h 2438399"/>
              <a:gd name="connsiteX19" fmla="*/ 0 w 4957806"/>
              <a:gd name="connsiteY19" fmla="*/ 1809044 h 2438399"/>
              <a:gd name="connsiteX20" fmla="*/ 45156 w 4957806"/>
              <a:gd name="connsiteY20" fmla="*/ 1413933 h 2438399"/>
              <a:gd name="connsiteX21" fmla="*/ 270934 w 4957806"/>
              <a:gd name="connsiteY21" fmla="*/ 468496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57806" h="2438399">
                <a:moveTo>
                  <a:pt x="270934" y="468496"/>
                </a:moveTo>
                <a:cubicBezTo>
                  <a:pt x="270934" y="259630"/>
                  <a:pt x="440253" y="90311"/>
                  <a:pt x="649119" y="90311"/>
                </a:cubicBezTo>
                <a:lnTo>
                  <a:pt x="2306891" y="11288"/>
                </a:lnTo>
                <a:lnTo>
                  <a:pt x="2735869" y="0"/>
                </a:lnTo>
                <a:lnTo>
                  <a:pt x="3695508" y="90311"/>
                </a:lnTo>
                <a:lnTo>
                  <a:pt x="4002238" y="90311"/>
                </a:lnTo>
                <a:cubicBezTo>
                  <a:pt x="4211104" y="90311"/>
                  <a:pt x="4470734" y="270919"/>
                  <a:pt x="4470734" y="479785"/>
                </a:cubicBezTo>
                <a:lnTo>
                  <a:pt x="4448156" y="1357488"/>
                </a:lnTo>
                <a:cubicBezTo>
                  <a:pt x="4529955" y="1352690"/>
                  <a:pt x="4611754" y="1415625"/>
                  <a:pt x="4693553" y="1410827"/>
                </a:cubicBezTo>
                <a:lnTo>
                  <a:pt x="4957806" y="1310932"/>
                </a:lnTo>
                <a:lnTo>
                  <a:pt x="4380423" y="1981199"/>
                </a:lnTo>
                <a:lnTo>
                  <a:pt x="4380423" y="1981192"/>
                </a:lnTo>
                <a:cubicBezTo>
                  <a:pt x="4380423" y="2190058"/>
                  <a:pt x="4211104" y="2359377"/>
                  <a:pt x="4002238" y="2359377"/>
                </a:cubicBezTo>
                <a:lnTo>
                  <a:pt x="3695508" y="2359377"/>
                </a:lnTo>
                <a:lnTo>
                  <a:pt x="3142269" y="2427110"/>
                </a:lnTo>
                <a:lnTo>
                  <a:pt x="2532669" y="2438399"/>
                </a:lnTo>
                <a:lnTo>
                  <a:pt x="649119" y="2359377"/>
                </a:lnTo>
                <a:cubicBezTo>
                  <a:pt x="440253" y="2359377"/>
                  <a:pt x="33867" y="2088458"/>
                  <a:pt x="33867" y="1879592"/>
                </a:cubicBezTo>
                <a:lnTo>
                  <a:pt x="67734" y="1924755"/>
                </a:lnTo>
                <a:lnTo>
                  <a:pt x="0" y="1809044"/>
                </a:lnTo>
                <a:lnTo>
                  <a:pt x="45156" y="1413933"/>
                </a:lnTo>
                <a:cubicBezTo>
                  <a:pt x="45156" y="1098787"/>
                  <a:pt x="270934" y="783642"/>
                  <a:pt x="270934" y="4684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36000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ular Callout 13"/>
          <p:cNvSpPr/>
          <p:nvPr/>
        </p:nvSpPr>
        <p:spPr>
          <a:xfrm>
            <a:off x="953686" y="2539252"/>
            <a:ext cx="2208598" cy="1117713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202" h="1500166">
                <a:moveTo>
                  <a:pt x="2613202" y="542327"/>
                </a:moveTo>
                <a:lnTo>
                  <a:pt x="2197197" y="697843"/>
                </a:lnTo>
                <a:cubicBezTo>
                  <a:pt x="2046911" y="808255"/>
                  <a:pt x="2086664" y="1260305"/>
                  <a:pt x="1798570" y="1291884"/>
                </a:cubicBezTo>
                <a:cubicBezTo>
                  <a:pt x="1786247" y="1483120"/>
                  <a:pt x="1303205" y="1511432"/>
                  <a:pt x="1078234" y="1496918"/>
                </a:cubicBezTo>
                <a:cubicBezTo>
                  <a:pt x="853263" y="1482404"/>
                  <a:pt x="526847" y="1526564"/>
                  <a:pt x="448742" y="1204798"/>
                </a:cubicBezTo>
                <a:cubicBezTo>
                  <a:pt x="196466" y="1289432"/>
                  <a:pt x="-1145" y="923158"/>
                  <a:pt x="6" y="785524"/>
                </a:cubicBezTo>
                <a:cubicBezTo>
                  <a:pt x="1157" y="647890"/>
                  <a:pt x="151781" y="378244"/>
                  <a:pt x="455649" y="378994"/>
                </a:cubicBezTo>
                <a:cubicBezTo>
                  <a:pt x="425688" y="162030"/>
                  <a:pt x="661888" y="-34796"/>
                  <a:pt x="952354" y="6255"/>
                </a:cubicBezTo>
                <a:cubicBezTo>
                  <a:pt x="1120536" y="-30282"/>
                  <a:pt x="1397365" y="100139"/>
                  <a:pt x="1493770" y="217827"/>
                </a:cubicBezTo>
                <a:cubicBezTo>
                  <a:pt x="1778861" y="117800"/>
                  <a:pt x="1953813" y="375272"/>
                  <a:pt x="2140385" y="451127"/>
                </a:cubicBezTo>
                <a:lnTo>
                  <a:pt x="2613202" y="54232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0"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ular Callout 13"/>
          <p:cNvSpPr/>
          <p:nvPr/>
        </p:nvSpPr>
        <p:spPr>
          <a:xfrm>
            <a:off x="649037" y="3723882"/>
            <a:ext cx="2817895" cy="1377170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23466 w 2623466"/>
              <a:gd name="connsiteY0" fmla="*/ 583038 h 1540877"/>
              <a:gd name="connsiteX1" fmla="*/ 2207461 w 2623466"/>
              <a:gd name="connsiteY1" fmla="*/ 738554 h 1540877"/>
              <a:gd name="connsiteX2" fmla="*/ 1808834 w 2623466"/>
              <a:gd name="connsiteY2" fmla="*/ 1332595 h 1540877"/>
              <a:gd name="connsiteX3" fmla="*/ 1088498 w 2623466"/>
              <a:gd name="connsiteY3" fmla="*/ 1537629 h 1540877"/>
              <a:gd name="connsiteX4" fmla="*/ 459006 w 2623466"/>
              <a:gd name="connsiteY4" fmla="*/ 1245509 h 1540877"/>
              <a:gd name="connsiteX5" fmla="*/ 10270 w 2623466"/>
              <a:gd name="connsiteY5" fmla="*/ 826235 h 1540877"/>
              <a:gd name="connsiteX6" fmla="*/ 294182 w 2623466"/>
              <a:gd name="connsiteY6" fmla="*/ 146975 h 1540877"/>
              <a:gd name="connsiteX7" fmla="*/ 962618 w 2623466"/>
              <a:gd name="connsiteY7" fmla="*/ 46966 h 1540877"/>
              <a:gd name="connsiteX8" fmla="*/ 1504034 w 2623466"/>
              <a:gd name="connsiteY8" fmla="*/ 258538 h 1540877"/>
              <a:gd name="connsiteX9" fmla="*/ 2150649 w 2623466"/>
              <a:gd name="connsiteY9" fmla="*/ 491838 h 1540877"/>
              <a:gd name="connsiteX10" fmla="*/ 2623466 w 2623466"/>
              <a:gd name="connsiteY10" fmla="*/ 583038 h 1540877"/>
              <a:gd name="connsiteX0" fmla="*/ 2617922 w 2617922"/>
              <a:gd name="connsiteY0" fmla="*/ 583038 h 1659774"/>
              <a:gd name="connsiteX1" fmla="*/ 2201917 w 2617922"/>
              <a:gd name="connsiteY1" fmla="*/ 738554 h 1659774"/>
              <a:gd name="connsiteX2" fmla="*/ 1803290 w 2617922"/>
              <a:gd name="connsiteY2" fmla="*/ 1332595 h 1659774"/>
              <a:gd name="connsiteX3" fmla="*/ 1082954 w 2617922"/>
              <a:gd name="connsiteY3" fmla="*/ 1537629 h 1659774"/>
              <a:gd name="connsiteX4" fmla="*/ 367597 w 2617922"/>
              <a:gd name="connsiteY4" fmla="*/ 1498758 h 1659774"/>
              <a:gd name="connsiteX5" fmla="*/ 4726 w 2617922"/>
              <a:gd name="connsiteY5" fmla="*/ 826235 h 1659774"/>
              <a:gd name="connsiteX6" fmla="*/ 288638 w 2617922"/>
              <a:gd name="connsiteY6" fmla="*/ 146975 h 1659774"/>
              <a:gd name="connsiteX7" fmla="*/ 957074 w 2617922"/>
              <a:gd name="connsiteY7" fmla="*/ 46966 h 1659774"/>
              <a:gd name="connsiteX8" fmla="*/ 1498490 w 2617922"/>
              <a:gd name="connsiteY8" fmla="*/ 258538 h 1659774"/>
              <a:gd name="connsiteX9" fmla="*/ 2145105 w 2617922"/>
              <a:gd name="connsiteY9" fmla="*/ 491838 h 1659774"/>
              <a:gd name="connsiteX10" fmla="*/ 2617922 w 2617922"/>
              <a:gd name="connsiteY10" fmla="*/ 583038 h 1659774"/>
              <a:gd name="connsiteX0" fmla="*/ 2617922 w 2617922"/>
              <a:gd name="connsiteY0" fmla="*/ 583038 h 1718316"/>
              <a:gd name="connsiteX1" fmla="*/ 2201917 w 2617922"/>
              <a:gd name="connsiteY1" fmla="*/ 738554 h 1718316"/>
              <a:gd name="connsiteX2" fmla="*/ 1803290 w 2617922"/>
              <a:gd name="connsiteY2" fmla="*/ 1332595 h 1718316"/>
              <a:gd name="connsiteX3" fmla="*/ 1117301 w 2617922"/>
              <a:gd name="connsiteY3" fmla="*/ 1673994 h 1718316"/>
              <a:gd name="connsiteX4" fmla="*/ 367597 w 2617922"/>
              <a:gd name="connsiteY4" fmla="*/ 1498758 h 1718316"/>
              <a:gd name="connsiteX5" fmla="*/ 4726 w 2617922"/>
              <a:gd name="connsiteY5" fmla="*/ 826235 h 1718316"/>
              <a:gd name="connsiteX6" fmla="*/ 288638 w 2617922"/>
              <a:gd name="connsiteY6" fmla="*/ 146975 h 1718316"/>
              <a:gd name="connsiteX7" fmla="*/ 957074 w 2617922"/>
              <a:gd name="connsiteY7" fmla="*/ 46966 h 1718316"/>
              <a:gd name="connsiteX8" fmla="*/ 1498490 w 2617922"/>
              <a:gd name="connsiteY8" fmla="*/ 258538 h 1718316"/>
              <a:gd name="connsiteX9" fmla="*/ 2145105 w 2617922"/>
              <a:gd name="connsiteY9" fmla="*/ 491838 h 1718316"/>
              <a:gd name="connsiteX10" fmla="*/ 2617922 w 2617922"/>
              <a:gd name="connsiteY10" fmla="*/ 583038 h 1718316"/>
              <a:gd name="connsiteX0" fmla="*/ 2652269 w 2652269"/>
              <a:gd name="connsiteY0" fmla="*/ 57060 h 1718315"/>
              <a:gd name="connsiteX1" fmla="*/ 2201917 w 2652269"/>
              <a:gd name="connsiteY1" fmla="*/ 738554 h 1718315"/>
              <a:gd name="connsiteX2" fmla="*/ 1803290 w 2652269"/>
              <a:gd name="connsiteY2" fmla="*/ 1332595 h 1718315"/>
              <a:gd name="connsiteX3" fmla="*/ 1117301 w 2652269"/>
              <a:gd name="connsiteY3" fmla="*/ 1673994 h 1718315"/>
              <a:gd name="connsiteX4" fmla="*/ 367597 w 2652269"/>
              <a:gd name="connsiteY4" fmla="*/ 1498758 h 1718315"/>
              <a:gd name="connsiteX5" fmla="*/ 4726 w 2652269"/>
              <a:gd name="connsiteY5" fmla="*/ 826235 h 1718315"/>
              <a:gd name="connsiteX6" fmla="*/ 288638 w 2652269"/>
              <a:gd name="connsiteY6" fmla="*/ 146975 h 1718315"/>
              <a:gd name="connsiteX7" fmla="*/ 957074 w 2652269"/>
              <a:gd name="connsiteY7" fmla="*/ 46966 h 1718315"/>
              <a:gd name="connsiteX8" fmla="*/ 1498490 w 2652269"/>
              <a:gd name="connsiteY8" fmla="*/ 258538 h 1718315"/>
              <a:gd name="connsiteX9" fmla="*/ 2145105 w 2652269"/>
              <a:gd name="connsiteY9" fmla="*/ 491838 h 1718315"/>
              <a:gd name="connsiteX10" fmla="*/ 2652269 w 2652269"/>
              <a:gd name="connsiteY10" fmla="*/ 57060 h 1718315"/>
              <a:gd name="connsiteX0" fmla="*/ 2652269 w 2652269"/>
              <a:gd name="connsiteY0" fmla="*/ 57060 h 1718315"/>
              <a:gd name="connsiteX1" fmla="*/ 2201917 w 2652269"/>
              <a:gd name="connsiteY1" fmla="*/ 738554 h 1718315"/>
              <a:gd name="connsiteX2" fmla="*/ 1803290 w 2652269"/>
              <a:gd name="connsiteY2" fmla="*/ 1332595 h 1718315"/>
              <a:gd name="connsiteX3" fmla="*/ 1117301 w 2652269"/>
              <a:gd name="connsiteY3" fmla="*/ 1673994 h 1718315"/>
              <a:gd name="connsiteX4" fmla="*/ 367597 w 2652269"/>
              <a:gd name="connsiteY4" fmla="*/ 1498758 h 1718315"/>
              <a:gd name="connsiteX5" fmla="*/ 4726 w 2652269"/>
              <a:gd name="connsiteY5" fmla="*/ 826235 h 1718315"/>
              <a:gd name="connsiteX6" fmla="*/ 288638 w 2652269"/>
              <a:gd name="connsiteY6" fmla="*/ 146975 h 1718315"/>
              <a:gd name="connsiteX7" fmla="*/ 957074 w 2652269"/>
              <a:gd name="connsiteY7" fmla="*/ 46966 h 1718315"/>
              <a:gd name="connsiteX8" fmla="*/ 1498490 w 2652269"/>
              <a:gd name="connsiteY8" fmla="*/ 258538 h 1718315"/>
              <a:gd name="connsiteX9" fmla="*/ 2110760 w 2652269"/>
              <a:gd name="connsiteY9" fmla="*/ 277550 h 1718315"/>
              <a:gd name="connsiteX10" fmla="*/ 2652269 w 2652269"/>
              <a:gd name="connsiteY10" fmla="*/ 57060 h 1718315"/>
              <a:gd name="connsiteX0" fmla="*/ 2652269 w 2652269"/>
              <a:gd name="connsiteY0" fmla="*/ 57060 h 1718315"/>
              <a:gd name="connsiteX1" fmla="*/ 2201917 w 2652269"/>
              <a:gd name="connsiteY1" fmla="*/ 738554 h 1718315"/>
              <a:gd name="connsiteX2" fmla="*/ 1803290 w 2652269"/>
              <a:gd name="connsiteY2" fmla="*/ 1332595 h 1718315"/>
              <a:gd name="connsiteX3" fmla="*/ 1117301 w 2652269"/>
              <a:gd name="connsiteY3" fmla="*/ 1673994 h 1718315"/>
              <a:gd name="connsiteX4" fmla="*/ 367597 w 2652269"/>
              <a:gd name="connsiteY4" fmla="*/ 1498758 h 1718315"/>
              <a:gd name="connsiteX5" fmla="*/ 4726 w 2652269"/>
              <a:gd name="connsiteY5" fmla="*/ 826235 h 1718315"/>
              <a:gd name="connsiteX6" fmla="*/ 288638 w 2652269"/>
              <a:gd name="connsiteY6" fmla="*/ 146975 h 1718315"/>
              <a:gd name="connsiteX7" fmla="*/ 957074 w 2652269"/>
              <a:gd name="connsiteY7" fmla="*/ 46966 h 1718315"/>
              <a:gd name="connsiteX8" fmla="*/ 1498491 w 2652269"/>
              <a:gd name="connsiteY8" fmla="*/ 83211 h 1718315"/>
              <a:gd name="connsiteX9" fmla="*/ 2110760 w 2652269"/>
              <a:gd name="connsiteY9" fmla="*/ 277550 h 1718315"/>
              <a:gd name="connsiteX10" fmla="*/ 2652269 w 2652269"/>
              <a:gd name="connsiteY10" fmla="*/ 57060 h 1718315"/>
              <a:gd name="connsiteX0" fmla="*/ 2652269 w 2652269"/>
              <a:gd name="connsiteY0" fmla="*/ 158490 h 1819745"/>
              <a:gd name="connsiteX1" fmla="*/ 2201917 w 2652269"/>
              <a:gd name="connsiteY1" fmla="*/ 839984 h 1819745"/>
              <a:gd name="connsiteX2" fmla="*/ 1803290 w 2652269"/>
              <a:gd name="connsiteY2" fmla="*/ 1434025 h 1819745"/>
              <a:gd name="connsiteX3" fmla="*/ 1117301 w 2652269"/>
              <a:gd name="connsiteY3" fmla="*/ 1775424 h 1819745"/>
              <a:gd name="connsiteX4" fmla="*/ 367597 w 2652269"/>
              <a:gd name="connsiteY4" fmla="*/ 1600188 h 1819745"/>
              <a:gd name="connsiteX5" fmla="*/ 4726 w 2652269"/>
              <a:gd name="connsiteY5" fmla="*/ 927665 h 1819745"/>
              <a:gd name="connsiteX6" fmla="*/ 288638 w 2652269"/>
              <a:gd name="connsiteY6" fmla="*/ 248405 h 1819745"/>
              <a:gd name="connsiteX7" fmla="*/ 957073 w 2652269"/>
              <a:gd name="connsiteY7" fmla="*/ 12030 h 1819745"/>
              <a:gd name="connsiteX8" fmla="*/ 1498491 w 2652269"/>
              <a:gd name="connsiteY8" fmla="*/ 184641 h 1819745"/>
              <a:gd name="connsiteX9" fmla="*/ 2110760 w 2652269"/>
              <a:gd name="connsiteY9" fmla="*/ 378980 h 1819745"/>
              <a:gd name="connsiteX10" fmla="*/ 2652269 w 2652269"/>
              <a:gd name="connsiteY10" fmla="*/ 158490 h 1819745"/>
              <a:gd name="connsiteX0" fmla="*/ 2670446 w 2670446"/>
              <a:gd name="connsiteY0" fmla="*/ 160643 h 1821898"/>
              <a:gd name="connsiteX1" fmla="*/ 2220094 w 2670446"/>
              <a:gd name="connsiteY1" fmla="*/ 842137 h 1821898"/>
              <a:gd name="connsiteX2" fmla="*/ 1821467 w 2670446"/>
              <a:gd name="connsiteY2" fmla="*/ 1436178 h 1821898"/>
              <a:gd name="connsiteX3" fmla="*/ 1135478 w 2670446"/>
              <a:gd name="connsiteY3" fmla="*/ 1777577 h 1821898"/>
              <a:gd name="connsiteX4" fmla="*/ 385774 w 2670446"/>
              <a:gd name="connsiteY4" fmla="*/ 1602341 h 1821898"/>
              <a:gd name="connsiteX5" fmla="*/ 22903 w 2670446"/>
              <a:gd name="connsiteY5" fmla="*/ 929818 h 1821898"/>
              <a:gd name="connsiteX6" fmla="*/ 238122 w 2670446"/>
              <a:gd name="connsiteY6" fmla="*/ 231077 h 1821898"/>
              <a:gd name="connsiteX7" fmla="*/ 975250 w 2670446"/>
              <a:gd name="connsiteY7" fmla="*/ 14183 h 1821898"/>
              <a:gd name="connsiteX8" fmla="*/ 1516668 w 2670446"/>
              <a:gd name="connsiteY8" fmla="*/ 186794 h 1821898"/>
              <a:gd name="connsiteX9" fmla="*/ 2128937 w 2670446"/>
              <a:gd name="connsiteY9" fmla="*/ 381133 h 1821898"/>
              <a:gd name="connsiteX10" fmla="*/ 2670446 w 2670446"/>
              <a:gd name="connsiteY10" fmla="*/ 160643 h 1821898"/>
              <a:gd name="connsiteX0" fmla="*/ 2670446 w 2670446"/>
              <a:gd name="connsiteY0" fmla="*/ 1 h 1661256"/>
              <a:gd name="connsiteX1" fmla="*/ 2220094 w 2670446"/>
              <a:gd name="connsiteY1" fmla="*/ 681495 h 1661256"/>
              <a:gd name="connsiteX2" fmla="*/ 1821467 w 2670446"/>
              <a:gd name="connsiteY2" fmla="*/ 1275536 h 1661256"/>
              <a:gd name="connsiteX3" fmla="*/ 1135478 w 2670446"/>
              <a:gd name="connsiteY3" fmla="*/ 1616935 h 1661256"/>
              <a:gd name="connsiteX4" fmla="*/ 385774 w 2670446"/>
              <a:gd name="connsiteY4" fmla="*/ 1441699 h 1661256"/>
              <a:gd name="connsiteX5" fmla="*/ 22903 w 2670446"/>
              <a:gd name="connsiteY5" fmla="*/ 769176 h 1661256"/>
              <a:gd name="connsiteX6" fmla="*/ 238122 w 2670446"/>
              <a:gd name="connsiteY6" fmla="*/ 70435 h 1661256"/>
              <a:gd name="connsiteX7" fmla="*/ 1043942 w 2670446"/>
              <a:gd name="connsiteY7" fmla="*/ 282118 h 1661256"/>
              <a:gd name="connsiteX8" fmla="*/ 1516668 w 2670446"/>
              <a:gd name="connsiteY8" fmla="*/ 26152 h 1661256"/>
              <a:gd name="connsiteX9" fmla="*/ 2128937 w 2670446"/>
              <a:gd name="connsiteY9" fmla="*/ 220491 h 1661256"/>
              <a:gd name="connsiteX10" fmla="*/ 2670446 w 2670446"/>
              <a:gd name="connsiteY10" fmla="*/ 1 h 1661256"/>
              <a:gd name="connsiteX0" fmla="*/ 2670446 w 2670446"/>
              <a:gd name="connsiteY0" fmla="*/ 0 h 1661255"/>
              <a:gd name="connsiteX1" fmla="*/ 2220094 w 2670446"/>
              <a:gd name="connsiteY1" fmla="*/ 681494 h 1661255"/>
              <a:gd name="connsiteX2" fmla="*/ 1821467 w 2670446"/>
              <a:gd name="connsiteY2" fmla="*/ 1275535 h 1661255"/>
              <a:gd name="connsiteX3" fmla="*/ 1135478 w 2670446"/>
              <a:gd name="connsiteY3" fmla="*/ 1616934 h 1661255"/>
              <a:gd name="connsiteX4" fmla="*/ 385774 w 2670446"/>
              <a:gd name="connsiteY4" fmla="*/ 1441698 h 1661255"/>
              <a:gd name="connsiteX5" fmla="*/ 22903 w 2670446"/>
              <a:gd name="connsiteY5" fmla="*/ 769175 h 1661255"/>
              <a:gd name="connsiteX6" fmla="*/ 238122 w 2670446"/>
              <a:gd name="connsiteY6" fmla="*/ 70434 h 1661255"/>
              <a:gd name="connsiteX7" fmla="*/ 1043942 w 2670446"/>
              <a:gd name="connsiteY7" fmla="*/ 282117 h 1661255"/>
              <a:gd name="connsiteX8" fmla="*/ 1551015 w 2670446"/>
              <a:gd name="connsiteY8" fmla="*/ 259920 h 1661255"/>
              <a:gd name="connsiteX9" fmla="*/ 2128937 w 2670446"/>
              <a:gd name="connsiteY9" fmla="*/ 220490 h 1661255"/>
              <a:gd name="connsiteX10" fmla="*/ 2670446 w 2670446"/>
              <a:gd name="connsiteY10" fmla="*/ 0 h 1661255"/>
              <a:gd name="connsiteX0" fmla="*/ 2670446 w 2670446"/>
              <a:gd name="connsiteY0" fmla="*/ 0 h 1661255"/>
              <a:gd name="connsiteX1" fmla="*/ 2220094 w 2670446"/>
              <a:gd name="connsiteY1" fmla="*/ 681494 h 1661255"/>
              <a:gd name="connsiteX2" fmla="*/ 1821467 w 2670446"/>
              <a:gd name="connsiteY2" fmla="*/ 1275535 h 1661255"/>
              <a:gd name="connsiteX3" fmla="*/ 1135478 w 2670446"/>
              <a:gd name="connsiteY3" fmla="*/ 1616934 h 1661255"/>
              <a:gd name="connsiteX4" fmla="*/ 385774 w 2670446"/>
              <a:gd name="connsiteY4" fmla="*/ 1441698 h 1661255"/>
              <a:gd name="connsiteX5" fmla="*/ 22903 w 2670446"/>
              <a:gd name="connsiteY5" fmla="*/ 769175 h 1661255"/>
              <a:gd name="connsiteX6" fmla="*/ 238122 w 2670446"/>
              <a:gd name="connsiteY6" fmla="*/ 70434 h 1661255"/>
              <a:gd name="connsiteX7" fmla="*/ 1043942 w 2670446"/>
              <a:gd name="connsiteY7" fmla="*/ 282117 h 1661255"/>
              <a:gd name="connsiteX8" fmla="*/ 1516669 w 2670446"/>
              <a:gd name="connsiteY8" fmla="*/ 493689 h 1661255"/>
              <a:gd name="connsiteX9" fmla="*/ 2128937 w 2670446"/>
              <a:gd name="connsiteY9" fmla="*/ 220490 h 1661255"/>
              <a:gd name="connsiteX10" fmla="*/ 2670446 w 2670446"/>
              <a:gd name="connsiteY10" fmla="*/ 0 h 1661255"/>
              <a:gd name="connsiteX0" fmla="*/ 2822657 w 2822657"/>
              <a:gd name="connsiteY0" fmla="*/ 0 h 1661255"/>
              <a:gd name="connsiteX1" fmla="*/ 2372305 w 2822657"/>
              <a:gd name="connsiteY1" fmla="*/ 681494 h 1661255"/>
              <a:gd name="connsiteX2" fmla="*/ 1973678 w 2822657"/>
              <a:gd name="connsiteY2" fmla="*/ 1275535 h 1661255"/>
              <a:gd name="connsiteX3" fmla="*/ 1287689 w 2822657"/>
              <a:gd name="connsiteY3" fmla="*/ 1616934 h 1661255"/>
              <a:gd name="connsiteX4" fmla="*/ 537985 w 2822657"/>
              <a:gd name="connsiteY4" fmla="*/ 1441698 h 1661255"/>
              <a:gd name="connsiteX5" fmla="*/ 3383 w 2822657"/>
              <a:gd name="connsiteY5" fmla="*/ 886059 h 1661255"/>
              <a:gd name="connsiteX6" fmla="*/ 390333 w 2822657"/>
              <a:gd name="connsiteY6" fmla="*/ 70434 h 1661255"/>
              <a:gd name="connsiteX7" fmla="*/ 1196153 w 2822657"/>
              <a:gd name="connsiteY7" fmla="*/ 282117 h 1661255"/>
              <a:gd name="connsiteX8" fmla="*/ 1668880 w 2822657"/>
              <a:gd name="connsiteY8" fmla="*/ 493689 h 1661255"/>
              <a:gd name="connsiteX9" fmla="*/ 2281148 w 2822657"/>
              <a:gd name="connsiteY9" fmla="*/ 220490 h 1661255"/>
              <a:gd name="connsiteX10" fmla="*/ 2822657 w 2822657"/>
              <a:gd name="connsiteY10" fmla="*/ 0 h 1661255"/>
              <a:gd name="connsiteX0" fmla="*/ 2822657 w 2822657"/>
              <a:gd name="connsiteY0" fmla="*/ 0 h 1706009"/>
              <a:gd name="connsiteX1" fmla="*/ 2372305 w 2822657"/>
              <a:gd name="connsiteY1" fmla="*/ 681494 h 1706009"/>
              <a:gd name="connsiteX2" fmla="*/ 1973678 w 2822657"/>
              <a:gd name="connsiteY2" fmla="*/ 1275535 h 1706009"/>
              <a:gd name="connsiteX3" fmla="*/ 1287689 w 2822657"/>
              <a:gd name="connsiteY3" fmla="*/ 1616934 h 1706009"/>
              <a:gd name="connsiteX4" fmla="*/ 537985 w 2822657"/>
              <a:gd name="connsiteY4" fmla="*/ 1519620 h 1706009"/>
              <a:gd name="connsiteX5" fmla="*/ 3383 w 2822657"/>
              <a:gd name="connsiteY5" fmla="*/ 886059 h 1706009"/>
              <a:gd name="connsiteX6" fmla="*/ 390333 w 2822657"/>
              <a:gd name="connsiteY6" fmla="*/ 70434 h 1706009"/>
              <a:gd name="connsiteX7" fmla="*/ 1196153 w 2822657"/>
              <a:gd name="connsiteY7" fmla="*/ 282117 h 1706009"/>
              <a:gd name="connsiteX8" fmla="*/ 1668880 w 2822657"/>
              <a:gd name="connsiteY8" fmla="*/ 493689 h 1706009"/>
              <a:gd name="connsiteX9" fmla="*/ 2281148 w 2822657"/>
              <a:gd name="connsiteY9" fmla="*/ 220490 h 1706009"/>
              <a:gd name="connsiteX10" fmla="*/ 2822657 w 2822657"/>
              <a:gd name="connsiteY10" fmla="*/ 0 h 1706009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668880 w 2822657"/>
              <a:gd name="connsiteY8" fmla="*/ 493689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668880 w 2822657"/>
              <a:gd name="connsiteY8" fmla="*/ 493689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720400 w 2822657"/>
              <a:gd name="connsiteY8" fmla="*/ 474207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720400 w 2822657"/>
              <a:gd name="connsiteY8" fmla="*/ 474207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720400 w 2822657"/>
              <a:gd name="connsiteY8" fmla="*/ 474207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2657" h="1667711">
                <a:moveTo>
                  <a:pt x="2822657" y="0"/>
                </a:moveTo>
                <a:lnTo>
                  <a:pt x="2372305" y="681494"/>
                </a:lnTo>
                <a:cubicBezTo>
                  <a:pt x="2222019" y="791906"/>
                  <a:pt x="2261772" y="1243956"/>
                  <a:pt x="1973678" y="1275535"/>
                </a:cubicBezTo>
                <a:cubicBezTo>
                  <a:pt x="1961355" y="1466771"/>
                  <a:pt x="1526971" y="1576253"/>
                  <a:pt x="1287689" y="1616934"/>
                </a:cubicBezTo>
                <a:cubicBezTo>
                  <a:pt x="1048407" y="1657615"/>
                  <a:pt x="959555" y="1743983"/>
                  <a:pt x="537985" y="1519620"/>
                </a:cubicBezTo>
                <a:cubicBezTo>
                  <a:pt x="96803" y="1370486"/>
                  <a:pt x="27992" y="1127590"/>
                  <a:pt x="3383" y="886059"/>
                </a:cubicBezTo>
                <a:cubicBezTo>
                  <a:pt x="-21226" y="644528"/>
                  <a:pt x="86465" y="69684"/>
                  <a:pt x="390333" y="70434"/>
                </a:cubicBezTo>
                <a:cubicBezTo>
                  <a:pt x="360372" y="-146530"/>
                  <a:pt x="905687" y="241066"/>
                  <a:pt x="1196153" y="282117"/>
                </a:cubicBezTo>
                <a:cubicBezTo>
                  <a:pt x="1364335" y="245580"/>
                  <a:pt x="1572476" y="395479"/>
                  <a:pt x="1720400" y="474207"/>
                </a:cubicBezTo>
                <a:cubicBezTo>
                  <a:pt x="1868105" y="393662"/>
                  <a:pt x="2094576" y="144635"/>
                  <a:pt x="2281148" y="220490"/>
                </a:cubicBezTo>
                <a:lnTo>
                  <a:pt x="2822657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ular Callout 13"/>
          <p:cNvSpPr/>
          <p:nvPr/>
        </p:nvSpPr>
        <p:spPr>
          <a:xfrm>
            <a:off x="288340" y="5112273"/>
            <a:ext cx="3178592" cy="1273703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713220 w 2713220"/>
              <a:gd name="connsiteY0" fmla="*/ 542327 h 1500166"/>
              <a:gd name="connsiteX1" fmla="*/ 2297215 w 2713220"/>
              <a:gd name="connsiteY1" fmla="*/ 697843 h 1500166"/>
              <a:gd name="connsiteX2" fmla="*/ 1898588 w 2713220"/>
              <a:gd name="connsiteY2" fmla="*/ 1291884 h 1500166"/>
              <a:gd name="connsiteX3" fmla="*/ 1178252 w 2713220"/>
              <a:gd name="connsiteY3" fmla="*/ 1496918 h 1500166"/>
              <a:gd name="connsiteX4" fmla="*/ 548760 w 2713220"/>
              <a:gd name="connsiteY4" fmla="*/ 1204798 h 1500166"/>
              <a:gd name="connsiteX5" fmla="*/ 100024 w 2713220"/>
              <a:gd name="connsiteY5" fmla="*/ 785524 h 1500166"/>
              <a:gd name="connsiteX6" fmla="*/ 177857 w 2713220"/>
              <a:gd name="connsiteY6" fmla="*/ 398474 h 1500166"/>
              <a:gd name="connsiteX7" fmla="*/ 1052372 w 2713220"/>
              <a:gd name="connsiteY7" fmla="*/ 6255 h 1500166"/>
              <a:gd name="connsiteX8" fmla="*/ 1593788 w 2713220"/>
              <a:gd name="connsiteY8" fmla="*/ 217827 h 1500166"/>
              <a:gd name="connsiteX9" fmla="*/ 2240403 w 2713220"/>
              <a:gd name="connsiteY9" fmla="*/ 451127 h 1500166"/>
              <a:gd name="connsiteX10" fmla="*/ 2713220 w 2713220"/>
              <a:gd name="connsiteY10" fmla="*/ 542327 h 1500166"/>
              <a:gd name="connsiteX0" fmla="*/ 2713220 w 2713220"/>
              <a:gd name="connsiteY0" fmla="*/ 410772 h 1368611"/>
              <a:gd name="connsiteX1" fmla="*/ 2297215 w 2713220"/>
              <a:gd name="connsiteY1" fmla="*/ 566288 h 1368611"/>
              <a:gd name="connsiteX2" fmla="*/ 1898588 w 2713220"/>
              <a:gd name="connsiteY2" fmla="*/ 1160329 h 1368611"/>
              <a:gd name="connsiteX3" fmla="*/ 1178252 w 2713220"/>
              <a:gd name="connsiteY3" fmla="*/ 1365363 h 1368611"/>
              <a:gd name="connsiteX4" fmla="*/ 548760 w 2713220"/>
              <a:gd name="connsiteY4" fmla="*/ 1073243 h 1368611"/>
              <a:gd name="connsiteX5" fmla="*/ 100024 w 2713220"/>
              <a:gd name="connsiteY5" fmla="*/ 653969 h 1368611"/>
              <a:gd name="connsiteX6" fmla="*/ 177857 w 2713220"/>
              <a:gd name="connsiteY6" fmla="*/ 266919 h 1368611"/>
              <a:gd name="connsiteX7" fmla="*/ 1035199 w 2713220"/>
              <a:gd name="connsiteY7" fmla="*/ 30546 h 1368611"/>
              <a:gd name="connsiteX8" fmla="*/ 1593788 w 2713220"/>
              <a:gd name="connsiteY8" fmla="*/ 86272 h 1368611"/>
              <a:gd name="connsiteX9" fmla="*/ 2240403 w 2713220"/>
              <a:gd name="connsiteY9" fmla="*/ 319572 h 1368611"/>
              <a:gd name="connsiteX10" fmla="*/ 2713220 w 2713220"/>
              <a:gd name="connsiteY10" fmla="*/ 410772 h 1368611"/>
              <a:gd name="connsiteX0" fmla="*/ 2884952 w 2884952"/>
              <a:gd name="connsiteY0" fmla="*/ 0 h 1698105"/>
              <a:gd name="connsiteX1" fmla="*/ 2297215 w 2884952"/>
              <a:gd name="connsiteY1" fmla="*/ 895782 h 1698105"/>
              <a:gd name="connsiteX2" fmla="*/ 1898588 w 2884952"/>
              <a:gd name="connsiteY2" fmla="*/ 1489823 h 1698105"/>
              <a:gd name="connsiteX3" fmla="*/ 1178252 w 2884952"/>
              <a:gd name="connsiteY3" fmla="*/ 1694857 h 1698105"/>
              <a:gd name="connsiteX4" fmla="*/ 548760 w 2884952"/>
              <a:gd name="connsiteY4" fmla="*/ 1402737 h 1698105"/>
              <a:gd name="connsiteX5" fmla="*/ 100024 w 2884952"/>
              <a:gd name="connsiteY5" fmla="*/ 983463 h 1698105"/>
              <a:gd name="connsiteX6" fmla="*/ 177857 w 2884952"/>
              <a:gd name="connsiteY6" fmla="*/ 596413 h 1698105"/>
              <a:gd name="connsiteX7" fmla="*/ 1035199 w 2884952"/>
              <a:gd name="connsiteY7" fmla="*/ 360040 h 1698105"/>
              <a:gd name="connsiteX8" fmla="*/ 1593788 w 2884952"/>
              <a:gd name="connsiteY8" fmla="*/ 415766 h 1698105"/>
              <a:gd name="connsiteX9" fmla="*/ 2240403 w 2884952"/>
              <a:gd name="connsiteY9" fmla="*/ 649066 h 1698105"/>
              <a:gd name="connsiteX10" fmla="*/ 2884952 w 2884952"/>
              <a:gd name="connsiteY10" fmla="*/ 0 h 1698105"/>
              <a:gd name="connsiteX0" fmla="*/ 2884952 w 2884952"/>
              <a:gd name="connsiteY0" fmla="*/ 0 h 1698105"/>
              <a:gd name="connsiteX1" fmla="*/ 2297215 w 2884952"/>
              <a:gd name="connsiteY1" fmla="*/ 895782 h 1698105"/>
              <a:gd name="connsiteX2" fmla="*/ 1898588 w 2884952"/>
              <a:gd name="connsiteY2" fmla="*/ 1489823 h 1698105"/>
              <a:gd name="connsiteX3" fmla="*/ 1178252 w 2884952"/>
              <a:gd name="connsiteY3" fmla="*/ 1694857 h 1698105"/>
              <a:gd name="connsiteX4" fmla="*/ 548760 w 2884952"/>
              <a:gd name="connsiteY4" fmla="*/ 1402737 h 1698105"/>
              <a:gd name="connsiteX5" fmla="*/ 100024 w 2884952"/>
              <a:gd name="connsiteY5" fmla="*/ 983463 h 1698105"/>
              <a:gd name="connsiteX6" fmla="*/ 177857 w 2884952"/>
              <a:gd name="connsiteY6" fmla="*/ 596413 h 1698105"/>
              <a:gd name="connsiteX7" fmla="*/ 1035199 w 2884952"/>
              <a:gd name="connsiteY7" fmla="*/ 360040 h 1698105"/>
              <a:gd name="connsiteX8" fmla="*/ 1593788 w 2884952"/>
              <a:gd name="connsiteY8" fmla="*/ 415766 h 1698105"/>
              <a:gd name="connsiteX9" fmla="*/ 1862591 w 2884952"/>
              <a:gd name="connsiteY9" fmla="*/ 298414 h 1698105"/>
              <a:gd name="connsiteX10" fmla="*/ 2884952 w 2884952"/>
              <a:gd name="connsiteY10" fmla="*/ 0 h 1698105"/>
              <a:gd name="connsiteX0" fmla="*/ 2884952 w 2884952"/>
              <a:gd name="connsiteY0" fmla="*/ 0 h 1698105"/>
              <a:gd name="connsiteX1" fmla="*/ 1953750 w 2884952"/>
              <a:gd name="connsiteY1" fmla="*/ 408764 h 1698105"/>
              <a:gd name="connsiteX2" fmla="*/ 1898588 w 2884952"/>
              <a:gd name="connsiteY2" fmla="*/ 1489823 h 1698105"/>
              <a:gd name="connsiteX3" fmla="*/ 1178252 w 2884952"/>
              <a:gd name="connsiteY3" fmla="*/ 1694857 h 1698105"/>
              <a:gd name="connsiteX4" fmla="*/ 548760 w 2884952"/>
              <a:gd name="connsiteY4" fmla="*/ 1402737 h 1698105"/>
              <a:gd name="connsiteX5" fmla="*/ 100024 w 2884952"/>
              <a:gd name="connsiteY5" fmla="*/ 983463 h 1698105"/>
              <a:gd name="connsiteX6" fmla="*/ 177857 w 2884952"/>
              <a:gd name="connsiteY6" fmla="*/ 596413 h 1698105"/>
              <a:gd name="connsiteX7" fmla="*/ 1035199 w 2884952"/>
              <a:gd name="connsiteY7" fmla="*/ 360040 h 1698105"/>
              <a:gd name="connsiteX8" fmla="*/ 1593788 w 2884952"/>
              <a:gd name="connsiteY8" fmla="*/ 415766 h 1698105"/>
              <a:gd name="connsiteX9" fmla="*/ 1862591 w 2884952"/>
              <a:gd name="connsiteY9" fmla="*/ 298414 h 1698105"/>
              <a:gd name="connsiteX10" fmla="*/ 2884952 w 2884952"/>
              <a:gd name="connsiteY10" fmla="*/ 0 h 1698105"/>
              <a:gd name="connsiteX0" fmla="*/ 2884952 w 2884952"/>
              <a:gd name="connsiteY0" fmla="*/ 0 h 1698105"/>
              <a:gd name="connsiteX1" fmla="*/ 1953750 w 2884952"/>
              <a:gd name="connsiteY1" fmla="*/ 408764 h 1698105"/>
              <a:gd name="connsiteX2" fmla="*/ 2369755 w 2884952"/>
              <a:gd name="connsiteY2" fmla="*/ 877030 h 1698105"/>
              <a:gd name="connsiteX3" fmla="*/ 1898588 w 2884952"/>
              <a:gd name="connsiteY3" fmla="*/ 1489823 h 1698105"/>
              <a:gd name="connsiteX4" fmla="*/ 1178252 w 2884952"/>
              <a:gd name="connsiteY4" fmla="*/ 1694857 h 1698105"/>
              <a:gd name="connsiteX5" fmla="*/ 548760 w 2884952"/>
              <a:gd name="connsiteY5" fmla="*/ 1402737 h 1698105"/>
              <a:gd name="connsiteX6" fmla="*/ 100024 w 2884952"/>
              <a:gd name="connsiteY6" fmla="*/ 983463 h 1698105"/>
              <a:gd name="connsiteX7" fmla="*/ 177857 w 2884952"/>
              <a:gd name="connsiteY7" fmla="*/ 596413 h 1698105"/>
              <a:gd name="connsiteX8" fmla="*/ 1035199 w 2884952"/>
              <a:gd name="connsiteY8" fmla="*/ 360040 h 1698105"/>
              <a:gd name="connsiteX9" fmla="*/ 1593788 w 2884952"/>
              <a:gd name="connsiteY9" fmla="*/ 415766 h 1698105"/>
              <a:gd name="connsiteX10" fmla="*/ 1862591 w 2884952"/>
              <a:gd name="connsiteY10" fmla="*/ 298414 h 1698105"/>
              <a:gd name="connsiteX11" fmla="*/ 2884952 w 2884952"/>
              <a:gd name="connsiteY11" fmla="*/ 0 h 1698105"/>
              <a:gd name="connsiteX0" fmla="*/ 2884952 w 2884952"/>
              <a:gd name="connsiteY0" fmla="*/ 0 h 1701032"/>
              <a:gd name="connsiteX1" fmla="*/ 1953750 w 2884952"/>
              <a:gd name="connsiteY1" fmla="*/ 408764 h 1701032"/>
              <a:gd name="connsiteX2" fmla="*/ 2369755 w 2884952"/>
              <a:gd name="connsiteY2" fmla="*/ 877030 h 1701032"/>
              <a:gd name="connsiteX3" fmla="*/ 1915762 w 2884952"/>
              <a:gd name="connsiteY3" fmla="*/ 1314496 h 1701032"/>
              <a:gd name="connsiteX4" fmla="*/ 1178252 w 2884952"/>
              <a:gd name="connsiteY4" fmla="*/ 1694857 h 1701032"/>
              <a:gd name="connsiteX5" fmla="*/ 548760 w 2884952"/>
              <a:gd name="connsiteY5" fmla="*/ 1402737 h 1701032"/>
              <a:gd name="connsiteX6" fmla="*/ 100024 w 2884952"/>
              <a:gd name="connsiteY6" fmla="*/ 983463 h 1701032"/>
              <a:gd name="connsiteX7" fmla="*/ 177857 w 2884952"/>
              <a:gd name="connsiteY7" fmla="*/ 596413 h 1701032"/>
              <a:gd name="connsiteX8" fmla="*/ 1035199 w 2884952"/>
              <a:gd name="connsiteY8" fmla="*/ 360040 h 1701032"/>
              <a:gd name="connsiteX9" fmla="*/ 1593788 w 2884952"/>
              <a:gd name="connsiteY9" fmla="*/ 415766 h 1701032"/>
              <a:gd name="connsiteX10" fmla="*/ 1862591 w 2884952"/>
              <a:gd name="connsiteY10" fmla="*/ 298414 h 1701032"/>
              <a:gd name="connsiteX11" fmla="*/ 2884952 w 2884952"/>
              <a:gd name="connsiteY11" fmla="*/ 0 h 1701032"/>
              <a:gd name="connsiteX0" fmla="*/ 2884952 w 2884952"/>
              <a:gd name="connsiteY0" fmla="*/ 0 h 1701032"/>
              <a:gd name="connsiteX1" fmla="*/ 1953750 w 2884952"/>
              <a:gd name="connsiteY1" fmla="*/ 408764 h 1701032"/>
              <a:gd name="connsiteX2" fmla="*/ 2369755 w 2884952"/>
              <a:gd name="connsiteY2" fmla="*/ 877030 h 1701032"/>
              <a:gd name="connsiteX3" fmla="*/ 1915762 w 2884952"/>
              <a:gd name="connsiteY3" fmla="*/ 1314496 h 1701032"/>
              <a:gd name="connsiteX4" fmla="*/ 1178252 w 2884952"/>
              <a:gd name="connsiteY4" fmla="*/ 1694857 h 1701032"/>
              <a:gd name="connsiteX5" fmla="*/ 548760 w 2884952"/>
              <a:gd name="connsiteY5" fmla="*/ 1402737 h 1701032"/>
              <a:gd name="connsiteX6" fmla="*/ 100024 w 2884952"/>
              <a:gd name="connsiteY6" fmla="*/ 983463 h 1701032"/>
              <a:gd name="connsiteX7" fmla="*/ 177857 w 2884952"/>
              <a:gd name="connsiteY7" fmla="*/ 596413 h 1701032"/>
              <a:gd name="connsiteX8" fmla="*/ 1035199 w 2884952"/>
              <a:gd name="connsiteY8" fmla="*/ 360040 h 1701032"/>
              <a:gd name="connsiteX9" fmla="*/ 1593788 w 2884952"/>
              <a:gd name="connsiteY9" fmla="*/ 415766 h 1701032"/>
              <a:gd name="connsiteX10" fmla="*/ 1862591 w 2884952"/>
              <a:gd name="connsiteY10" fmla="*/ 298414 h 1701032"/>
              <a:gd name="connsiteX11" fmla="*/ 2884952 w 2884952"/>
              <a:gd name="connsiteY11" fmla="*/ 0 h 1701032"/>
              <a:gd name="connsiteX0" fmla="*/ 2884952 w 2884952"/>
              <a:gd name="connsiteY0" fmla="*/ 0 h 1701483"/>
              <a:gd name="connsiteX1" fmla="*/ 1953750 w 2884952"/>
              <a:gd name="connsiteY1" fmla="*/ 408764 h 1701483"/>
              <a:gd name="connsiteX2" fmla="*/ 2369755 w 2884952"/>
              <a:gd name="connsiteY2" fmla="*/ 877030 h 1701483"/>
              <a:gd name="connsiteX3" fmla="*/ 1915762 w 2884952"/>
              <a:gd name="connsiteY3" fmla="*/ 1314496 h 1701483"/>
              <a:gd name="connsiteX4" fmla="*/ 1178252 w 2884952"/>
              <a:gd name="connsiteY4" fmla="*/ 1694857 h 1701483"/>
              <a:gd name="connsiteX5" fmla="*/ 548760 w 2884952"/>
              <a:gd name="connsiteY5" fmla="*/ 1402737 h 1701483"/>
              <a:gd name="connsiteX6" fmla="*/ 100024 w 2884952"/>
              <a:gd name="connsiteY6" fmla="*/ 983463 h 1701483"/>
              <a:gd name="connsiteX7" fmla="*/ 177857 w 2884952"/>
              <a:gd name="connsiteY7" fmla="*/ 596413 h 1701483"/>
              <a:gd name="connsiteX8" fmla="*/ 1035199 w 2884952"/>
              <a:gd name="connsiteY8" fmla="*/ 360040 h 1701483"/>
              <a:gd name="connsiteX9" fmla="*/ 1593788 w 2884952"/>
              <a:gd name="connsiteY9" fmla="*/ 415766 h 1701483"/>
              <a:gd name="connsiteX10" fmla="*/ 1862591 w 2884952"/>
              <a:gd name="connsiteY10" fmla="*/ 298414 h 1701483"/>
              <a:gd name="connsiteX11" fmla="*/ 2884952 w 2884952"/>
              <a:gd name="connsiteY11" fmla="*/ 0 h 1701483"/>
              <a:gd name="connsiteX0" fmla="*/ 2696047 w 2696047"/>
              <a:gd name="connsiteY0" fmla="*/ 0 h 1487196"/>
              <a:gd name="connsiteX1" fmla="*/ 1953750 w 2696047"/>
              <a:gd name="connsiteY1" fmla="*/ 194477 h 1487196"/>
              <a:gd name="connsiteX2" fmla="*/ 2369755 w 2696047"/>
              <a:gd name="connsiteY2" fmla="*/ 662743 h 1487196"/>
              <a:gd name="connsiteX3" fmla="*/ 1915762 w 2696047"/>
              <a:gd name="connsiteY3" fmla="*/ 1100209 h 1487196"/>
              <a:gd name="connsiteX4" fmla="*/ 1178252 w 2696047"/>
              <a:gd name="connsiteY4" fmla="*/ 1480570 h 1487196"/>
              <a:gd name="connsiteX5" fmla="*/ 548760 w 2696047"/>
              <a:gd name="connsiteY5" fmla="*/ 1188450 h 1487196"/>
              <a:gd name="connsiteX6" fmla="*/ 100024 w 2696047"/>
              <a:gd name="connsiteY6" fmla="*/ 769176 h 1487196"/>
              <a:gd name="connsiteX7" fmla="*/ 177857 w 2696047"/>
              <a:gd name="connsiteY7" fmla="*/ 382126 h 1487196"/>
              <a:gd name="connsiteX8" fmla="*/ 1035199 w 2696047"/>
              <a:gd name="connsiteY8" fmla="*/ 145753 h 1487196"/>
              <a:gd name="connsiteX9" fmla="*/ 1593788 w 2696047"/>
              <a:gd name="connsiteY9" fmla="*/ 201479 h 1487196"/>
              <a:gd name="connsiteX10" fmla="*/ 1862591 w 2696047"/>
              <a:gd name="connsiteY10" fmla="*/ 84127 h 1487196"/>
              <a:gd name="connsiteX11" fmla="*/ 2696047 w 2696047"/>
              <a:gd name="connsiteY11" fmla="*/ 0 h 1487196"/>
              <a:gd name="connsiteX0" fmla="*/ 2713220 w 2713220"/>
              <a:gd name="connsiteY0" fmla="*/ 21541 h 1430814"/>
              <a:gd name="connsiteX1" fmla="*/ 1953750 w 2713220"/>
              <a:gd name="connsiteY1" fmla="*/ 138095 h 1430814"/>
              <a:gd name="connsiteX2" fmla="*/ 2369755 w 2713220"/>
              <a:gd name="connsiteY2" fmla="*/ 606361 h 1430814"/>
              <a:gd name="connsiteX3" fmla="*/ 1915762 w 2713220"/>
              <a:gd name="connsiteY3" fmla="*/ 1043827 h 1430814"/>
              <a:gd name="connsiteX4" fmla="*/ 1178252 w 2713220"/>
              <a:gd name="connsiteY4" fmla="*/ 1424188 h 1430814"/>
              <a:gd name="connsiteX5" fmla="*/ 548760 w 2713220"/>
              <a:gd name="connsiteY5" fmla="*/ 1132068 h 1430814"/>
              <a:gd name="connsiteX6" fmla="*/ 100024 w 2713220"/>
              <a:gd name="connsiteY6" fmla="*/ 712794 h 1430814"/>
              <a:gd name="connsiteX7" fmla="*/ 177857 w 2713220"/>
              <a:gd name="connsiteY7" fmla="*/ 325744 h 1430814"/>
              <a:gd name="connsiteX8" fmla="*/ 1035199 w 2713220"/>
              <a:gd name="connsiteY8" fmla="*/ 89371 h 1430814"/>
              <a:gd name="connsiteX9" fmla="*/ 1593788 w 2713220"/>
              <a:gd name="connsiteY9" fmla="*/ 145097 h 1430814"/>
              <a:gd name="connsiteX10" fmla="*/ 1862591 w 2713220"/>
              <a:gd name="connsiteY10" fmla="*/ 27745 h 1430814"/>
              <a:gd name="connsiteX11" fmla="*/ 2713220 w 2713220"/>
              <a:gd name="connsiteY11" fmla="*/ 21541 h 1430814"/>
              <a:gd name="connsiteX0" fmla="*/ 2386928 w 2386928"/>
              <a:gd name="connsiteY0" fmla="*/ 21541 h 1430814"/>
              <a:gd name="connsiteX1" fmla="*/ 1953750 w 2386928"/>
              <a:gd name="connsiteY1" fmla="*/ 138095 h 1430814"/>
              <a:gd name="connsiteX2" fmla="*/ 2369755 w 2386928"/>
              <a:gd name="connsiteY2" fmla="*/ 606361 h 1430814"/>
              <a:gd name="connsiteX3" fmla="*/ 1915762 w 2386928"/>
              <a:gd name="connsiteY3" fmla="*/ 1043827 h 1430814"/>
              <a:gd name="connsiteX4" fmla="*/ 1178252 w 2386928"/>
              <a:gd name="connsiteY4" fmla="*/ 1424188 h 1430814"/>
              <a:gd name="connsiteX5" fmla="*/ 548760 w 2386928"/>
              <a:gd name="connsiteY5" fmla="*/ 1132068 h 1430814"/>
              <a:gd name="connsiteX6" fmla="*/ 100024 w 2386928"/>
              <a:gd name="connsiteY6" fmla="*/ 712794 h 1430814"/>
              <a:gd name="connsiteX7" fmla="*/ 177857 w 2386928"/>
              <a:gd name="connsiteY7" fmla="*/ 325744 h 1430814"/>
              <a:gd name="connsiteX8" fmla="*/ 1035199 w 2386928"/>
              <a:gd name="connsiteY8" fmla="*/ 89371 h 1430814"/>
              <a:gd name="connsiteX9" fmla="*/ 1593788 w 2386928"/>
              <a:gd name="connsiteY9" fmla="*/ 145097 h 1430814"/>
              <a:gd name="connsiteX10" fmla="*/ 1862591 w 2386928"/>
              <a:gd name="connsiteY10" fmla="*/ 27745 h 1430814"/>
              <a:gd name="connsiteX11" fmla="*/ 2386928 w 2386928"/>
              <a:gd name="connsiteY11" fmla="*/ 21541 h 1430814"/>
              <a:gd name="connsiteX0" fmla="*/ 2386928 w 2386928"/>
              <a:gd name="connsiteY0" fmla="*/ 72754 h 1482027"/>
              <a:gd name="connsiteX1" fmla="*/ 1953750 w 2386928"/>
              <a:gd name="connsiteY1" fmla="*/ 189308 h 1482027"/>
              <a:gd name="connsiteX2" fmla="*/ 2369755 w 2386928"/>
              <a:gd name="connsiteY2" fmla="*/ 657574 h 1482027"/>
              <a:gd name="connsiteX3" fmla="*/ 1915762 w 2386928"/>
              <a:gd name="connsiteY3" fmla="*/ 1095040 h 1482027"/>
              <a:gd name="connsiteX4" fmla="*/ 1178252 w 2386928"/>
              <a:gd name="connsiteY4" fmla="*/ 1475401 h 1482027"/>
              <a:gd name="connsiteX5" fmla="*/ 548760 w 2386928"/>
              <a:gd name="connsiteY5" fmla="*/ 1183281 h 1482027"/>
              <a:gd name="connsiteX6" fmla="*/ 100024 w 2386928"/>
              <a:gd name="connsiteY6" fmla="*/ 764007 h 1482027"/>
              <a:gd name="connsiteX7" fmla="*/ 177857 w 2386928"/>
              <a:gd name="connsiteY7" fmla="*/ 376957 h 1482027"/>
              <a:gd name="connsiteX8" fmla="*/ 1035199 w 2386928"/>
              <a:gd name="connsiteY8" fmla="*/ 140584 h 1482027"/>
              <a:gd name="connsiteX9" fmla="*/ 1593788 w 2386928"/>
              <a:gd name="connsiteY9" fmla="*/ 196310 h 1482027"/>
              <a:gd name="connsiteX10" fmla="*/ 2120190 w 2386928"/>
              <a:gd name="connsiteY10" fmla="*/ 20516 h 1482027"/>
              <a:gd name="connsiteX11" fmla="*/ 2386928 w 2386928"/>
              <a:gd name="connsiteY11" fmla="*/ 72754 h 148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928" h="1482027">
                <a:moveTo>
                  <a:pt x="2386928" y="72754"/>
                </a:moveTo>
                <a:lnTo>
                  <a:pt x="1953750" y="189308"/>
                </a:lnTo>
                <a:cubicBezTo>
                  <a:pt x="1799191" y="335480"/>
                  <a:pt x="2378949" y="477398"/>
                  <a:pt x="2369755" y="657574"/>
                </a:cubicBezTo>
                <a:cubicBezTo>
                  <a:pt x="2360561" y="837750"/>
                  <a:pt x="2303252" y="1056139"/>
                  <a:pt x="1915762" y="1095040"/>
                </a:cubicBezTo>
                <a:cubicBezTo>
                  <a:pt x="1869093" y="1597968"/>
                  <a:pt x="1406086" y="1460694"/>
                  <a:pt x="1178252" y="1475401"/>
                </a:cubicBezTo>
                <a:cubicBezTo>
                  <a:pt x="950418" y="1490108"/>
                  <a:pt x="626865" y="1505047"/>
                  <a:pt x="548760" y="1183281"/>
                </a:cubicBezTo>
                <a:cubicBezTo>
                  <a:pt x="296484" y="1267915"/>
                  <a:pt x="161841" y="898394"/>
                  <a:pt x="100024" y="764007"/>
                </a:cubicBezTo>
                <a:cubicBezTo>
                  <a:pt x="38207" y="629620"/>
                  <a:pt x="-126011" y="376207"/>
                  <a:pt x="177857" y="376957"/>
                </a:cubicBezTo>
                <a:cubicBezTo>
                  <a:pt x="147896" y="159993"/>
                  <a:pt x="744733" y="99533"/>
                  <a:pt x="1035199" y="140584"/>
                </a:cubicBezTo>
                <a:cubicBezTo>
                  <a:pt x="1203381" y="104047"/>
                  <a:pt x="1497383" y="78622"/>
                  <a:pt x="1593788" y="196310"/>
                </a:cubicBezTo>
                <a:cubicBezTo>
                  <a:pt x="1878879" y="96283"/>
                  <a:pt x="1933618" y="-55339"/>
                  <a:pt x="2120190" y="20516"/>
                </a:cubicBezTo>
                <a:lnTo>
                  <a:pt x="2386928" y="7275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94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0"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2" b="92982" l="0" r="95082">
                        <a14:backgroundMark x1="88525" y1="75439" x2="88525" y2="64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4869" y="1161690"/>
            <a:ext cx="1248419" cy="1166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0" b="60656" l="27743" r="35197">
                        <a14:backgroundMark x1="34369" y1="57787" x2="34369" y2="57787"/>
                      </a14:backgroundRemoval>
                    </a14:imgEffect>
                  </a14:imgLayer>
                </a14:imgProps>
              </a:ext>
            </a:extLst>
          </a:blip>
          <a:srcRect l="27137" t="48137" r="65123" b="37690"/>
          <a:stretch/>
        </p:blipFill>
        <p:spPr>
          <a:xfrm>
            <a:off x="3457605" y="3593005"/>
            <a:ext cx="1390783" cy="1286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21" b="89754" l="27950" r="39337">
                        <a14:foregroundMark x1="30642" y1="75410" x2="34783" y2="78689"/>
                        <a14:foregroundMark x1="30435" y1="85656" x2="34576" y2="84836"/>
                        <a14:foregroundMark x1="34990" y1="78689" x2="35404" y2="83607"/>
                        <a14:backgroundMark x1="36439" y1="80328" x2="37474" y2="75410"/>
                      </a14:backgroundRemoval>
                    </a14:imgEffect>
                  </a14:imgLayer>
                </a14:imgProps>
              </a:ext>
            </a:extLst>
          </a:blip>
          <a:srcRect l="28298" t="73418" r="61640" b="9727"/>
          <a:stretch/>
        </p:blipFill>
        <p:spPr>
          <a:xfrm>
            <a:off x="3413004" y="4826172"/>
            <a:ext cx="1808019" cy="1529862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4749863" y="1710305"/>
            <a:ext cx="4255477" cy="4517111"/>
          </a:xfrm>
          <a:custGeom>
            <a:avLst/>
            <a:gdLst>
              <a:gd name="connsiteX0" fmla="*/ 0 w 4255477"/>
              <a:gd name="connsiteY0" fmla="*/ 101874 h 4517111"/>
              <a:gd name="connsiteX1" fmla="*/ 1301261 w 4255477"/>
              <a:gd name="connsiteY1" fmla="*/ 541489 h 4517111"/>
              <a:gd name="connsiteX2" fmla="*/ 1318846 w 4255477"/>
              <a:gd name="connsiteY2" fmla="*/ 4287012 h 4517111"/>
              <a:gd name="connsiteX3" fmla="*/ 4255477 w 4255477"/>
              <a:gd name="connsiteY3" fmla="*/ 4128751 h 4517111"/>
              <a:gd name="connsiteX4" fmla="*/ 4255477 w 4255477"/>
              <a:gd name="connsiteY4" fmla="*/ 4128751 h 451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477" h="4517111">
                <a:moveTo>
                  <a:pt x="0" y="101874"/>
                </a:moveTo>
                <a:cubicBezTo>
                  <a:pt x="540726" y="-27080"/>
                  <a:pt x="1081453" y="-156034"/>
                  <a:pt x="1301261" y="541489"/>
                </a:cubicBezTo>
                <a:cubicBezTo>
                  <a:pt x="1521069" y="1239012"/>
                  <a:pt x="826477" y="3689135"/>
                  <a:pt x="1318846" y="4287012"/>
                </a:cubicBezTo>
                <a:cubicBezTo>
                  <a:pt x="1811215" y="4884889"/>
                  <a:pt x="4255477" y="4128751"/>
                  <a:pt x="4255477" y="4128751"/>
                </a:cubicBezTo>
                <a:lnTo>
                  <a:pt x="4255477" y="4128751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614918" y="3072979"/>
            <a:ext cx="3778071" cy="1770519"/>
          </a:xfrm>
          <a:custGeom>
            <a:avLst/>
            <a:gdLst>
              <a:gd name="connsiteX0" fmla="*/ 222946 w 6219300"/>
              <a:gd name="connsiteY0" fmla="*/ 1110034 h 1770519"/>
              <a:gd name="connsiteX1" fmla="*/ 346038 w 6219300"/>
              <a:gd name="connsiteY1" fmla="*/ 1180372 h 1770519"/>
              <a:gd name="connsiteX2" fmla="*/ 3493685 w 6219300"/>
              <a:gd name="connsiteY2" fmla="*/ 1743080 h 1770519"/>
              <a:gd name="connsiteX3" fmla="*/ 4865285 w 6219300"/>
              <a:gd name="connsiteY3" fmla="*/ 195634 h 1770519"/>
              <a:gd name="connsiteX4" fmla="*/ 6219300 w 6219300"/>
              <a:gd name="connsiteY4" fmla="*/ 72541 h 177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9300" h="1770519">
                <a:moveTo>
                  <a:pt x="222946" y="1110034"/>
                </a:moveTo>
                <a:cubicBezTo>
                  <a:pt x="11930" y="1092449"/>
                  <a:pt x="-199085" y="1074864"/>
                  <a:pt x="346038" y="1180372"/>
                </a:cubicBezTo>
                <a:cubicBezTo>
                  <a:pt x="891161" y="1285880"/>
                  <a:pt x="2740477" y="1907203"/>
                  <a:pt x="3493685" y="1743080"/>
                </a:cubicBezTo>
                <a:cubicBezTo>
                  <a:pt x="4246893" y="1578957"/>
                  <a:pt x="4411016" y="474057"/>
                  <a:pt x="4865285" y="195634"/>
                </a:cubicBezTo>
                <a:cubicBezTo>
                  <a:pt x="5319554" y="-82789"/>
                  <a:pt x="5769427" y="-5124"/>
                  <a:pt x="6219300" y="7254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ular Callout 13"/>
          <p:cNvSpPr/>
          <p:nvPr/>
        </p:nvSpPr>
        <p:spPr>
          <a:xfrm flipH="1">
            <a:off x="8794009" y="482944"/>
            <a:ext cx="2317766" cy="1224656"/>
          </a:xfrm>
          <a:custGeom>
            <a:avLst/>
            <a:gdLst>
              <a:gd name="connsiteX0" fmla="*/ 0 w 4109489"/>
              <a:gd name="connsiteY0" fmla="*/ 378185 h 2269066"/>
              <a:gd name="connsiteX1" fmla="*/ 378185 w 4109489"/>
              <a:gd name="connsiteY1" fmla="*/ 0 h 2269066"/>
              <a:gd name="connsiteX2" fmla="*/ 2397202 w 4109489"/>
              <a:gd name="connsiteY2" fmla="*/ 0 h 2269066"/>
              <a:gd name="connsiteX3" fmla="*/ 2397202 w 4109489"/>
              <a:gd name="connsiteY3" fmla="*/ 0 h 2269066"/>
              <a:gd name="connsiteX4" fmla="*/ 3424574 w 4109489"/>
              <a:gd name="connsiteY4" fmla="*/ 0 h 2269066"/>
              <a:gd name="connsiteX5" fmla="*/ 3731304 w 4109489"/>
              <a:gd name="connsiteY5" fmla="*/ 0 h 2269066"/>
              <a:gd name="connsiteX6" fmla="*/ 4109489 w 4109489"/>
              <a:gd name="connsiteY6" fmla="*/ 378185 h 2269066"/>
              <a:gd name="connsiteX7" fmla="*/ 4109489 w 4109489"/>
              <a:gd name="connsiteY7" fmla="*/ 1323622 h 2269066"/>
              <a:gd name="connsiteX8" fmla="*/ 4686872 w 4109489"/>
              <a:gd name="connsiteY8" fmla="*/ 1220621 h 2269066"/>
              <a:gd name="connsiteX9" fmla="*/ 4109489 w 4109489"/>
              <a:gd name="connsiteY9" fmla="*/ 1890888 h 2269066"/>
              <a:gd name="connsiteX10" fmla="*/ 4109489 w 4109489"/>
              <a:gd name="connsiteY10" fmla="*/ 1890881 h 2269066"/>
              <a:gd name="connsiteX11" fmla="*/ 3731304 w 4109489"/>
              <a:gd name="connsiteY11" fmla="*/ 2269066 h 2269066"/>
              <a:gd name="connsiteX12" fmla="*/ 3424574 w 4109489"/>
              <a:gd name="connsiteY12" fmla="*/ 2269066 h 2269066"/>
              <a:gd name="connsiteX13" fmla="*/ 2397202 w 4109489"/>
              <a:gd name="connsiteY13" fmla="*/ 2269066 h 2269066"/>
              <a:gd name="connsiteX14" fmla="*/ 2397202 w 4109489"/>
              <a:gd name="connsiteY14" fmla="*/ 2269066 h 2269066"/>
              <a:gd name="connsiteX15" fmla="*/ 378185 w 4109489"/>
              <a:gd name="connsiteY15" fmla="*/ 2269066 h 2269066"/>
              <a:gd name="connsiteX16" fmla="*/ 0 w 4109489"/>
              <a:gd name="connsiteY16" fmla="*/ 1890881 h 2269066"/>
              <a:gd name="connsiteX17" fmla="*/ 0 w 4109489"/>
              <a:gd name="connsiteY17" fmla="*/ 1890888 h 2269066"/>
              <a:gd name="connsiteX18" fmla="*/ 0 w 4109489"/>
              <a:gd name="connsiteY18" fmla="*/ 1323622 h 2269066"/>
              <a:gd name="connsiteX19" fmla="*/ 0 w 4109489"/>
              <a:gd name="connsiteY19" fmla="*/ 1323622 h 2269066"/>
              <a:gd name="connsiteX20" fmla="*/ 0 w 4109489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225778 w 4912650"/>
              <a:gd name="connsiteY18" fmla="*/ 1323622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135467 w 4912650"/>
              <a:gd name="connsiteY17" fmla="*/ 2161821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305712"/>
              <a:gd name="connsiteX1" fmla="*/ 603963 w 4912650"/>
              <a:gd name="connsiteY1" fmla="*/ 0 h 2305712"/>
              <a:gd name="connsiteX2" fmla="*/ 2622980 w 4912650"/>
              <a:gd name="connsiteY2" fmla="*/ 0 h 2305712"/>
              <a:gd name="connsiteX3" fmla="*/ 2622980 w 4912650"/>
              <a:gd name="connsiteY3" fmla="*/ 0 h 2305712"/>
              <a:gd name="connsiteX4" fmla="*/ 3650352 w 4912650"/>
              <a:gd name="connsiteY4" fmla="*/ 0 h 2305712"/>
              <a:gd name="connsiteX5" fmla="*/ 3957082 w 4912650"/>
              <a:gd name="connsiteY5" fmla="*/ 0 h 2305712"/>
              <a:gd name="connsiteX6" fmla="*/ 4335267 w 4912650"/>
              <a:gd name="connsiteY6" fmla="*/ 378185 h 2305712"/>
              <a:gd name="connsiteX7" fmla="*/ 4335267 w 4912650"/>
              <a:gd name="connsiteY7" fmla="*/ 1323622 h 2305712"/>
              <a:gd name="connsiteX8" fmla="*/ 4912650 w 4912650"/>
              <a:gd name="connsiteY8" fmla="*/ 1220621 h 2305712"/>
              <a:gd name="connsiteX9" fmla="*/ 4335267 w 4912650"/>
              <a:gd name="connsiteY9" fmla="*/ 1890888 h 2305712"/>
              <a:gd name="connsiteX10" fmla="*/ 4335267 w 4912650"/>
              <a:gd name="connsiteY10" fmla="*/ 1890881 h 2305712"/>
              <a:gd name="connsiteX11" fmla="*/ 3957082 w 4912650"/>
              <a:gd name="connsiteY11" fmla="*/ 2269066 h 2305712"/>
              <a:gd name="connsiteX12" fmla="*/ 3650352 w 4912650"/>
              <a:gd name="connsiteY12" fmla="*/ 2269066 h 2305712"/>
              <a:gd name="connsiteX13" fmla="*/ 2622980 w 4912650"/>
              <a:gd name="connsiteY13" fmla="*/ 2269066 h 2305712"/>
              <a:gd name="connsiteX14" fmla="*/ 2622980 w 4912650"/>
              <a:gd name="connsiteY14" fmla="*/ 2269066 h 2305712"/>
              <a:gd name="connsiteX15" fmla="*/ 603963 w 4912650"/>
              <a:gd name="connsiteY15" fmla="*/ 2269066 h 2305712"/>
              <a:gd name="connsiteX16" fmla="*/ 316089 w 4912650"/>
              <a:gd name="connsiteY16" fmla="*/ 2184392 h 2305712"/>
              <a:gd name="connsiteX17" fmla="*/ 135467 w 4912650"/>
              <a:gd name="connsiteY17" fmla="*/ 2161821 h 2305712"/>
              <a:gd name="connsiteX18" fmla="*/ 0 w 4912650"/>
              <a:gd name="connsiteY18" fmla="*/ 1820333 h 2305712"/>
              <a:gd name="connsiteX19" fmla="*/ 0 w 4912650"/>
              <a:gd name="connsiteY19" fmla="*/ 1323622 h 2305712"/>
              <a:gd name="connsiteX20" fmla="*/ 225778 w 4912650"/>
              <a:gd name="connsiteY20" fmla="*/ 378185 h 2305712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2622980 w 4912650"/>
              <a:gd name="connsiteY13" fmla="*/ 2269066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3097113 w 4912650"/>
              <a:gd name="connsiteY13" fmla="*/ 2336799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622980 w 4912650"/>
              <a:gd name="connsiteY2" fmla="*/ 90311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261735 w 4912650"/>
              <a:gd name="connsiteY2" fmla="*/ 11288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346556 w 4923939"/>
              <a:gd name="connsiteY6" fmla="*/ 468496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436867 w 4923939"/>
              <a:gd name="connsiteY6" fmla="*/ 479785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180623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191911 w 4957806"/>
              <a:gd name="connsiteY16" fmla="*/ 2173103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693553 w 4957806"/>
              <a:gd name="connsiteY8" fmla="*/ 1410827 h 2438399"/>
              <a:gd name="connsiteX9" fmla="*/ 4957806 w 4957806"/>
              <a:gd name="connsiteY9" fmla="*/ 1310932 h 2438399"/>
              <a:gd name="connsiteX10" fmla="*/ 4380423 w 4957806"/>
              <a:gd name="connsiteY10" fmla="*/ 1981199 h 2438399"/>
              <a:gd name="connsiteX11" fmla="*/ 4380423 w 4957806"/>
              <a:gd name="connsiteY11" fmla="*/ 1981192 h 2438399"/>
              <a:gd name="connsiteX12" fmla="*/ 4002238 w 4957806"/>
              <a:gd name="connsiteY12" fmla="*/ 2359377 h 2438399"/>
              <a:gd name="connsiteX13" fmla="*/ 3695508 w 4957806"/>
              <a:gd name="connsiteY13" fmla="*/ 2359377 h 2438399"/>
              <a:gd name="connsiteX14" fmla="*/ 3142269 w 4957806"/>
              <a:gd name="connsiteY14" fmla="*/ 2427110 h 2438399"/>
              <a:gd name="connsiteX15" fmla="*/ 2532669 w 4957806"/>
              <a:gd name="connsiteY15" fmla="*/ 2438399 h 2438399"/>
              <a:gd name="connsiteX16" fmla="*/ 649119 w 4957806"/>
              <a:gd name="connsiteY16" fmla="*/ 2359377 h 2438399"/>
              <a:gd name="connsiteX17" fmla="*/ 33867 w 4957806"/>
              <a:gd name="connsiteY17" fmla="*/ 1879592 h 2438399"/>
              <a:gd name="connsiteX18" fmla="*/ 67734 w 4957806"/>
              <a:gd name="connsiteY18" fmla="*/ 1924755 h 2438399"/>
              <a:gd name="connsiteX19" fmla="*/ 0 w 4957806"/>
              <a:gd name="connsiteY19" fmla="*/ 1809044 h 2438399"/>
              <a:gd name="connsiteX20" fmla="*/ 45156 w 4957806"/>
              <a:gd name="connsiteY20" fmla="*/ 1413933 h 2438399"/>
              <a:gd name="connsiteX21" fmla="*/ 270934 w 4957806"/>
              <a:gd name="connsiteY21" fmla="*/ 468496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57806" h="2438399">
                <a:moveTo>
                  <a:pt x="270934" y="468496"/>
                </a:moveTo>
                <a:cubicBezTo>
                  <a:pt x="270934" y="259630"/>
                  <a:pt x="440253" y="90311"/>
                  <a:pt x="649119" y="90311"/>
                </a:cubicBezTo>
                <a:lnTo>
                  <a:pt x="2306891" y="11288"/>
                </a:lnTo>
                <a:lnTo>
                  <a:pt x="2735869" y="0"/>
                </a:lnTo>
                <a:lnTo>
                  <a:pt x="3695508" y="90311"/>
                </a:lnTo>
                <a:lnTo>
                  <a:pt x="4002238" y="90311"/>
                </a:lnTo>
                <a:cubicBezTo>
                  <a:pt x="4211104" y="90311"/>
                  <a:pt x="4470734" y="270919"/>
                  <a:pt x="4470734" y="479785"/>
                </a:cubicBezTo>
                <a:lnTo>
                  <a:pt x="4448156" y="1357488"/>
                </a:lnTo>
                <a:cubicBezTo>
                  <a:pt x="4529955" y="1352690"/>
                  <a:pt x="4611754" y="1415625"/>
                  <a:pt x="4693553" y="1410827"/>
                </a:cubicBezTo>
                <a:lnTo>
                  <a:pt x="4957806" y="1310932"/>
                </a:lnTo>
                <a:lnTo>
                  <a:pt x="4380423" y="1981199"/>
                </a:lnTo>
                <a:lnTo>
                  <a:pt x="4380423" y="1981192"/>
                </a:lnTo>
                <a:cubicBezTo>
                  <a:pt x="4380423" y="2190058"/>
                  <a:pt x="4211104" y="2359377"/>
                  <a:pt x="4002238" y="2359377"/>
                </a:cubicBezTo>
                <a:lnTo>
                  <a:pt x="3695508" y="2359377"/>
                </a:lnTo>
                <a:lnTo>
                  <a:pt x="3142269" y="2427110"/>
                </a:lnTo>
                <a:lnTo>
                  <a:pt x="2532669" y="2438399"/>
                </a:lnTo>
                <a:lnTo>
                  <a:pt x="649119" y="2359377"/>
                </a:lnTo>
                <a:cubicBezTo>
                  <a:pt x="440253" y="2359377"/>
                  <a:pt x="33867" y="2088458"/>
                  <a:pt x="33867" y="1879592"/>
                </a:cubicBezTo>
                <a:lnTo>
                  <a:pt x="67734" y="1924755"/>
                </a:lnTo>
                <a:lnTo>
                  <a:pt x="0" y="1809044"/>
                </a:lnTo>
                <a:lnTo>
                  <a:pt x="45156" y="1413933"/>
                </a:lnTo>
                <a:cubicBezTo>
                  <a:pt x="45156" y="1098787"/>
                  <a:pt x="270934" y="783642"/>
                  <a:pt x="270934" y="4684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94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360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ounded Rectangular Callout 13"/>
          <p:cNvSpPr/>
          <p:nvPr/>
        </p:nvSpPr>
        <p:spPr>
          <a:xfrm flipH="1">
            <a:off x="9102455" y="2220851"/>
            <a:ext cx="2767159" cy="1032405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202" h="1500166">
                <a:moveTo>
                  <a:pt x="2613202" y="542327"/>
                </a:moveTo>
                <a:lnTo>
                  <a:pt x="2197197" y="697843"/>
                </a:lnTo>
                <a:cubicBezTo>
                  <a:pt x="2046911" y="808255"/>
                  <a:pt x="2086664" y="1260305"/>
                  <a:pt x="1798570" y="1291884"/>
                </a:cubicBezTo>
                <a:cubicBezTo>
                  <a:pt x="1786247" y="1483120"/>
                  <a:pt x="1303205" y="1511432"/>
                  <a:pt x="1078234" y="1496918"/>
                </a:cubicBezTo>
                <a:cubicBezTo>
                  <a:pt x="853263" y="1482404"/>
                  <a:pt x="526847" y="1526564"/>
                  <a:pt x="448742" y="1204798"/>
                </a:cubicBezTo>
                <a:cubicBezTo>
                  <a:pt x="196466" y="1289432"/>
                  <a:pt x="-1145" y="923158"/>
                  <a:pt x="6" y="785524"/>
                </a:cubicBezTo>
                <a:cubicBezTo>
                  <a:pt x="1157" y="647890"/>
                  <a:pt x="151781" y="378244"/>
                  <a:pt x="455649" y="378994"/>
                </a:cubicBezTo>
                <a:cubicBezTo>
                  <a:pt x="425688" y="162030"/>
                  <a:pt x="661888" y="-34796"/>
                  <a:pt x="952354" y="6255"/>
                </a:cubicBezTo>
                <a:cubicBezTo>
                  <a:pt x="1120536" y="-30282"/>
                  <a:pt x="1397365" y="100139"/>
                  <a:pt x="1493770" y="217827"/>
                </a:cubicBezTo>
                <a:cubicBezTo>
                  <a:pt x="1778861" y="117800"/>
                  <a:pt x="1953813" y="375272"/>
                  <a:pt x="2140385" y="451127"/>
                </a:cubicBezTo>
                <a:lnTo>
                  <a:pt x="2613202" y="54232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468000" rIns="360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3"/>
          <p:cNvSpPr/>
          <p:nvPr/>
        </p:nvSpPr>
        <p:spPr>
          <a:xfrm flipH="1">
            <a:off x="9545440" y="3798473"/>
            <a:ext cx="2095574" cy="914774"/>
          </a:xfrm>
          <a:prstGeom prst="wedgeEllipseCallout">
            <a:avLst>
              <a:gd name="adj1" fmla="val 65714"/>
              <a:gd name="adj2" fmla="val 47126"/>
            </a:avLst>
          </a:prstGeom>
          <a:solidFill>
            <a:schemeClr val="bg1"/>
          </a:solidFill>
          <a:ln w="38100"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68000" rIns="360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ounded Rectangular Callout 13"/>
          <p:cNvSpPr/>
          <p:nvPr/>
        </p:nvSpPr>
        <p:spPr>
          <a:xfrm flipH="1">
            <a:off x="9149385" y="5297359"/>
            <a:ext cx="2327312" cy="1352052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7376 w 2617376"/>
              <a:gd name="connsiteY0" fmla="*/ 590620 h 1548459"/>
              <a:gd name="connsiteX1" fmla="*/ 2201371 w 2617376"/>
              <a:gd name="connsiteY1" fmla="*/ 746136 h 1548459"/>
              <a:gd name="connsiteX2" fmla="*/ 1802744 w 2617376"/>
              <a:gd name="connsiteY2" fmla="*/ 1340177 h 1548459"/>
              <a:gd name="connsiteX3" fmla="*/ 1082408 w 2617376"/>
              <a:gd name="connsiteY3" fmla="*/ 1545211 h 1548459"/>
              <a:gd name="connsiteX4" fmla="*/ 452916 w 2617376"/>
              <a:gd name="connsiteY4" fmla="*/ 1253091 h 1548459"/>
              <a:gd name="connsiteX5" fmla="*/ 4180 w 2617376"/>
              <a:gd name="connsiteY5" fmla="*/ 833817 h 1548459"/>
              <a:gd name="connsiteX6" fmla="*/ 331916 w 2617376"/>
              <a:gd name="connsiteY6" fmla="*/ 138997 h 1548459"/>
              <a:gd name="connsiteX7" fmla="*/ 956528 w 2617376"/>
              <a:gd name="connsiteY7" fmla="*/ 54548 h 1548459"/>
              <a:gd name="connsiteX8" fmla="*/ 1497944 w 2617376"/>
              <a:gd name="connsiteY8" fmla="*/ 266120 h 1548459"/>
              <a:gd name="connsiteX9" fmla="*/ 2144559 w 2617376"/>
              <a:gd name="connsiteY9" fmla="*/ 499420 h 1548459"/>
              <a:gd name="connsiteX10" fmla="*/ 2617376 w 2617376"/>
              <a:gd name="connsiteY10" fmla="*/ 590620 h 1548459"/>
              <a:gd name="connsiteX0" fmla="*/ 2617376 w 2617376"/>
              <a:gd name="connsiteY0" fmla="*/ 858063 h 1815902"/>
              <a:gd name="connsiteX1" fmla="*/ 2201371 w 2617376"/>
              <a:gd name="connsiteY1" fmla="*/ 1013579 h 1815902"/>
              <a:gd name="connsiteX2" fmla="*/ 1802744 w 2617376"/>
              <a:gd name="connsiteY2" fmla="*/ 1607620 h 1815902"/>
              <a:gd name="connsiteX3" fmla="*/ 1082408 w 2617376"/>
              <a:gd name="connsiteY3" fmla="*/ 1812654 h 1815902"/>
              <a:gd name="connsiteX4" fmla="*/ 452916 w 2617376"/>
              <a:gd name="connsiteY4" fmla="*/ 1520534 h 1815902"/>
              <a:gd name="connsiteX5" fmla="*/ 4180 w 2617376"/>
              <a:gd name="connsiteY5" fmla="*/ 1101260 h 1815902"/>
              <a:gd name="connsiteX6" fmla="*/ 331916 w 2617376"/>
              <a:gd name="connsiteY6" fmla="*/ 406440 h 1815902"/>
              <a:gd name="connsiteX7" fmla="*/ 1314667 w 2617376"/>
              <a:gd name="connsiteY7" fmla="*/ 4871 h 1815902"/>
              <a:gd name="connsiteX8" fmla="*/ 1497944 w 2617376"/>
              <a:gd name="connsiteY8" fmla="*/ 533563 h 1815902"/>
              <a:gd name="connsiteX9" fmla="*/ 2144559 w 2617376"/>
              <a:gd name="connsiteY9" fmla="*/ 766863 h 1815902"/>
              <a:gd name="connsiteX10" fmla="*/ 2617376 w 2617376"/>
              <a:gd name="connsiteY10" fmla="*/ 858063 h 1815902"/>
              <a:gd name="connsiteX0" fmla="*/ 2617376 w 2617376"/>
              <a:gd name="connsiteY0" fmla="*/ 858065 h 1815904"/>
              <a:gd name="connsiteX1" fmla="*/ 2201371 w 2617376"/>
              <a:gd name="connsiteY1" fmla="*/ 1013581 h 1815904"/>
              <a:gd name="connsiteX2" fmla="*/ 1802744 w 2617376"/>
              <a:gd name="connsiteY2" fmla="*/ 1607622 h 1815904"/>
              <a:gd name="connsiteX3" fmla="*/ 1082408 w 2617376"/>
              <a:gd name="connsiteY3" fmla="*/ 1812656 h 1815904"/>
              <a:gd name="connsiteX4" fmla="*/ 452916 w 2617376"/>
              <a:gd name="connsiteY4" fmla="*/ 1520536 h 1815904"/>
              <a:gd name="connsiteX5" fmla="*/ 4180 w 2617376"/>
              <a:gd name="connsiteY5" fmla="*/ 1101262 h 1815904"/>
              <a:gd name="connsiteX6" fmla="*/ 331916 w 2617376"/>
              <a:gd name="connsiteY6" fmla="*/ 406442 h 1815904"/>
              <a:gd name="connsiteX7" fmla="*/ 1314667 w 2617376"/>
              <a:gd name="connsiteY7" fmla="*/ 4873 h 1815904"/>
              <a:gd name="connsiteX8" fmla="*/ 1753758 w 2617376"/>
              <a:gd name="connsiteY8" fmla="*/ 418250 h 1815904"/>
              <a:gd name="connsiteX9" fmla="*/ 2144559 w 2617376"/>
              <a:gd name="connsiteY9" fmla="*/ 766865 h 1815904"/>
              <a:gd name="connsiteX10" fmla="*/ 2617376 w 2617376"/>
              <a:gd name="connsiteY10" fmla="*/ 858065 h 1815904"/>
              <a:gd name="connsiteX0" fmla="*/ 2617376 w 2617376"/>
              <a:gd name="connsiteY0" fmla="*/ 858065 h 2216620"/>
              <a:gd name="connsiteX1" fmla="*/ 2201371 w 2617376"/>
              <a:gd name="connsiteY1" fmla="*/ 1013581 h 2216620"/>
              <a:gd name="connsiteX2" fmla="*/ 1802744 w 2617376"/>
              <a:gd name="connsiteY2" fmla="*/ 1607622 h 2216620"/>
              <a:gd name="connsiteX3" fmla="*/ 1005664 w 2617376"/>
              <a:gd name="connsiteY3" fmla="*/ 2216264 h 2216620"/>
              <a:gd name="connsiteX4" fmla="*/ 452916 w 2617376"/>
              <a:gd name="connsiteY4" fmla="*/ 1520536 h 2216620"/>
              <a:gd name="connsiteX5" fmla="*/ 4180 w 2617376"/>
              <a:gd name="connsiteY5" fmla="*/ 1101262 h 2216620"/>
              <a:gd name="connsiteX6" fmla="*/ 331916 w 2617376"/>
              <a:gd name="connsiteY6" fmla="*/ 406442 h 2216620"/>
              <a:gd name="connsiteX7" fmla="*/ 1314667 w 2617376"/>
              <a:gd name="connsiteY7" fmla="*/ 4873 h 2216620"/>
              <a:gd name="connsiteX8" fmla="*/ 1753758 w 2617376"/>
              <a:gd name="connsiteY8" fmla="*/ 418250 h 2216620"/>
              <a:gd name="connsiteX9" fmla="*/ 2144559 w 2617376"/>
              <a:gd name="connsiteY9" fmla="*/ 766865 h 2216620"/>
              <a:gd name="connsiteX10" fmla="*/ 2617376 w 2617376"/>
              <a:gd name="connsiteY10" fmla="*/ 858065 h 2216620"/>
              <a:gd name="connsiteX0" fmla="*/ 2468910 w 2468910"/>
              <a:gd name="connsiteY0" fmla="*/ 858065 h 2216620"/>
              <a:gd name="connsiteX1" fmla="*/ 2052905 w 2468910"/>
              <a:gd name="connsiteY1" fmla="*/ 1013581 h 2216620"/>
              <a:gd name="connsiteX2" fmla="*/ 1654278 w 2468910"/>
              <a:gd name="connsiteY2" fmla="*/ 1607622 h 2216620"/>
              <a:gd name="connsiteX3" fmla="*/ 857198 w 2468910"/>
              <a:gd name="connsiteY3" fmla="*/ 2216264 h 2216620"/>
              <a:gd name="connsiteX4" fmla="*/ 304450 w 2468910"/>
              <a:gd name="connsiteY4" fmla="*/ 1520536 h 2216620"/>
              <a:gd name="connsiteX5" fmla="*/ 60365 w 2468910"/>
              <a:gd name="connsiteY5" fmla="*/ 1072434 h 2216620"/>
              <a:gd name="connsiteX6" fmla="*/ 183450 w 2468910"/>
              <a:gd name="connsiteY6" fmla="*/ 406442 h 2216620"/>
              <a:gd name="connsiteX7" fmla="*/ 1166201 w 2468910"/>
              <a:gd name="connsiteY7" fmla="*/ 4873 h 2216620"/>
              <a:gd name="connsiteX8" fmla="*/ 1605292 w 2468910"/>
              <a:gd name="connsiteY8" fmla="*/ 418250 h 2216620"/>
              <a:gd name="connsiteX9" fmla="*/ 1996093 w 2468910"/>
              <a:gd name="connsiteY9" fmla="*/ 766865 h 2216620"/>
              <a:gd name="connsiteX10" fmla="*/ 2468910 w 2468910"/>
              <a:gd name="connsiteY10" fmla="*/ 858065 h 22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910" h="2216620">
                <a:moveTo>
                  <a:pt x="2468910" y="858065"/>
                </a:moveTo>
                <a:lnTo>
                  <a:pt x="2052905" y="1013581"/>
                </a:lnTo>
                <a:cubicBezTo>
                  <a:pt x="1902619" y="1123993"/>
                  <a:pt x="1942372" y="1576043"/>
                  <a:pt x="1654278" y="1607622"/>
                </a:cubicBezTo>
                <a:cubicBezTo>
                  <a:pt x="1641955" y="1798858"/>
                  <a:pt x="1082169" y="2230778"/>
                  <a:pt x="857198" y="2216264"/>
                </a:cubicBezTo>
                <a:cubicBezTo>
                  <a:pt x="632227" y="2201750"/>
                  <a:pt x="382555" y="1842302"/>
                  <a:pt x="304450" y="1520536"/>
                </a:cubicBezTo>
                <a:cubicBezTo>
                  <a:pt x="52174" y="1605170"/>
                  <a:pt x="80532" y="1258116"/>
                  <a:pt x="60365" y="1072434"/>
                </a:cubicBezTo>
                <a:cubicBezTo>
                  <a:pt x="40198" y="886752"/>
                  <a:pt x="-120418" y="405692"/>
                  <a:pt x="183450" y="406442"/>
                </a:cubicBezTo>
                <a:cubicBezTo>
                  <a:pt x="153489" y="189478"/>
                  <a:pt x="875735" y="-36178"/>
                  <a:pt x="1166201" y="4873"/>
                </a:cubicBezTo>
                <a:cubicBezTo>
                  <a:pt x="1334383" y="-31664"/>
                  <a:pt x="1508887" y="300562"/>
                  <a:pt x="1605292" y="418250"/>
                </a:cubicBezTo>
                <a:cubicBezTo>
                  <a:pt x="1890383" y="318223"/>
                  <a:pt x="1809521" y="691010"/>
                  <a:pt x="1996093" y="766865"/>
                </a:cubicBezTo>
                <a:lnTo>
                  <a:pt x="2468910" y="85806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540000" rIns="468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3 992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66" b="48361" l="25466" r="35197">
                        <a14:foregroundMark x1="33333" y1="40574" x2="33333" y2="40574"/>
                        <a14:foregroundMark x1="28571" y1="38115" x2="33540" y2="38934"/>
                        <a14:foregroundMark x1="27743" y1="38115" x2="28157" y2="45902"/>
                        <a14:foregroundMark x1="28778" y1="46311" x2="32712" y2="44262"/>
                        <a14:foregroundMark x1="33333" y1="38934" x2="32712" y2="45082"/>
                      </a14:backgroundRemoval>
                    </a14:imgEffect>
                  </a14:imgLayer>
                </a14:imgProps>
              </a:ext>
            </a:extLst>
          </a:blip>
          <a:srcRect l="26636" t="35003" r="64736" b="51480"/>
          <a:stretch/>
        </p:blipFill>
        <p:spPr>
          <a:xfrm flipH="1">
            <a:off x="7930336" y="3889741"/>
            <a:ext cx="1454051" cy="1226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2" b="92982" l="0" r="95082">
                        <a14:backgroundMark x1="88525" y1="75439" x2="88525" y2="64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04574" y="5101052"/>
            <a:ext cx="1170926" cy="1166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0" b="60656" l="27743" r="35197">
                        <a14:backgroundMark x1="34369" y1="57787" x2="34369" y2="57787"/>
                      </a14:backgroundRemoval>
                    </a14:imgEffect>
                  </a14:imgLayer>
                </a14:imgProps>
              </a:ext>
            </a:extLst>
          </a:blip>
          <a:srcRect l="27137" t="48137" r="65123" b="37690"/>
          <a:stretch/>
        </p:blipFill>
        <p:spPr>
          <a:xfrm flipH="1">
            <a:off x="7946114" y="2187451"/>
            <a:ext cx="1304453" cy="12864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21" b="89754" l="27950" r="39337">
                        <a14:foregroundMark x1="30642" y1="75410" x2="34783" y2="78689"/>
                        <a14:foregroundMark x1="30435" y1="85656" x2="34576" y2="84836"/>
                        <a14:foregroundMark x1="34990" y1="78689" x2="35404" y2="83607"/>
                        <a14:backgroundMark x1="36439" y1="80328" x2="37474" y2="75410"/>
                      </a14:backgroundRemoval>
                    </a14:imgEffect>
                  </a14:imgLayer>
                </a14:imgProps>
              </a:ext>
            </a:extLst>
          </a:blip>
          <a:srcRect l="28298" t="73418" r="61640" b="9727"/>
          <a:stretch/>
        </p:blipFill>
        <p:spPr>
          <a:xfrm flipH="1">
            <a:off x="7309550" y="582047"/>
            <a:ext cx="1695790" cy="1529862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4783015" y="2569445"/>
            <a:ext cx="3783946" cy="2143801"/>
          </a:xfrm>
          <a:custGeom>
            <a:avLst/>
            <a:gdLst>
              <a:gd name="connsiteX0" fmla="*/ 0 w 3783946"/>
              <a:gd name="connsiteY0" fmla="*/ 156170 h 2143801"/>
              <a:gd name="connsiteX1" fmla="*/ 967154 w 3783946"/>
              <a:gd name="connsiteY1" fmla="*/ 121001 h 2143801"/>
              <a:gd name="connsiteX2" fmla="*/ 1635370 w 3783946"/>
              <a:gd name="connsiteY2" fmla="*/ 1492601 h 2143801"/>
              <a:gd name="connsiteX3" fmla="*/ 2250831 w 3783946"/>
              <a:gd name="connsiteY3" fmla="*/ 1949801 h 2143801"/>
              <a:gd name="connsiteX4" fmla="*/ 2461847 w 3783946"/>
              <a:gd name="connsiteY4" fmla="*/ 1422263 h 2143801"/>
              <a:gd name="connsiteX5" fmla="*/ 1934308 w 3783946"/>
              <a:gd name="connsiteY5" fmla="*/ 1492601 h 2143801"/>
              <a:gd name="connsiteX6" fmla="*/ 1863970 w 3783946"/>
              <a:gd name="connsiteY6" fmla="*/ 2125647 h 2143801"/>
              <a:gd name="connsiteX7" fmla="*/ 3640016 w 3783946"/>
              <a:gd name="connsiteY7" fmla="*/ 1984970 h 2143801"/>
              <a:gd name="connsiteX8" fmla="*/ 3675185 w 3783946"/>
              <a:gd name="connsiteY8" fmla="*/ 1984970 h 2143801"/>
              <a:gd name="connsiteX9" fmla="*/ 3692770 w 3783946"/>
              <a:gd name="connsiteY9" fmla="*/ 1967386 h 2143801"/>
              <a:gd name="connsiteX10" fmla="*/ 3692770 w 3783946"/>
              <a:gd name="connsiteY10" fmla="*/ 1967386 h 21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3946" h="2143801">
                <a:moveTo>
                  <a:pt x="0" y="156170"/>
                </a:moveTo>
                <a:cubicBezTo>
                  <a:pt x="347296" y="27216"/>
                  <a:pt x="694592" y="-101738"/>
                  <a:pt x="967154" y="121001"/>
                </a:cubicBezTo>
                <a:cubicBezTo>
                  <a:pt x="1239716" y="343740"/>
                  <a:pt x="1421424" y="1187801"/>
                  <a:pt x="1635370" y="1492601"/>
                </a:cubicBezTo>
                <a:cubicBezTo>
                  <a:pt x="1849316" y="1797401"/>
                  <a:pt x="2113085" y="1961524"/>
                  <a:pt x="2250831" y="1949801"/>
                </a:cubicBezTo>
                <a:cubicBezTo>
                  <a:pt x="2388577" y="1938078"/>
                  <a:pt x="2514601" y="1498463"/>
                  <a:pt x="2461847" y="1422263"/>
                </a:cubicBezTo>
                <a:cubicBezTo>
                  <a:pt x="2409093" y="1346063"/>
                  <a:pt x="2033954" y="1375370"/>
                  <a:pt x="1934308" y="1492601"/>
                </a:cubicBezTo>
                <a:cubicBezTo>
                  <a:pt x="1834662" y="1609832"/>
                  <a:pt x="1579685" y="2043586"/>
                  <a:pt x="1863970" y="2125647"/>
                </a:cubicBezTo>
                <a:cubicBezTo>
                  <a:pt x="2148255" y="2207708"/>
                  <a:pt x="3640016" y="1984970"/>
                  <a:pt x="3640016" y="1984970"/>
                </a:cubicBezTo>
                <a:cubicBezTo>
                  <a:pt x="3941885" y="1961524"/>
                  <a:pt x="3675185" y="1984970"/>
                  <a:pt x="3675185" y="1984970"/>
                </a:cubicBezTo>
                <a:cubicBezTo>
                  <a:pt x="3683977" y="1982039"/>
                  <a:pt x="3692770" y="1967386"/>
                  <a:pt x="3692770" y="1967386"/>
                </a:cubicBezTo>
                <a:lnTo>
                  <a:pt x="3692770" y="1967386"/>
                </a:lnTo>
              </a:path>
            </a:pathLst>
          </a:custGeom>
          <a:noFill/>
          <a:ln w="28575"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4659923" y="1336431"/>
            <a:ext cx="3200400" cy="4248431"/>
          </a:xfrm>
          <a:custGeom>
            <a:avLst/>
            <a:gdLst>
              <a:gd name="connsiteX0" fmla="*/ 0 w 3200400"/>
              <a:gd name="connsiteY0" fmla="*/ 4237892 h 4248431"/>
              <a:gd name="connsiteX1" fmla="*/ 1512277 w 3200400"/>
              <a:gd name="connsiteY1" fmla="*/ 3921369 h 4248431"/>
              <a:gd name="connsiteX2" fmla="*/ 1705708 w 3200400"/>
              <a:gd name="connsiteY2" fmla="*/ 2074984 h 4248431"/>
              <a:gd name="connsiteX3" fmla="*/ 1811215 w 3200400"/>
              <a:gd name="connsiteY3" fmla="*/ 351692 h 4248431"/>
              <a:gd name="connsiteX4" fmla="*/ 3200400 w 3200400"/>
              <a:gd name="connsiteY4" fmla="*/ 0 h 424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4248431">
                <a:moveTo>
                  <a:pt x="0" y="4237892"/>
                </a:moveTo>
                <a:cubicBezTo>
                  <a:pt x="613996" y="4259873"/>
                  <a:pt x="1227992" y="4281854"/>
                  <a:pt x="1512277" y="3921369"/>
                </a:cubicBezTo>
                <a:cubicBezTo>
                  <a:pt x="1796562" y="3560884"/>
                  <a:pt x="1655885" y="2669930"/>
                  <a:pt x="1705708" y="2074984"/>
                </a:cubicBezTo>
                <a:cubicBezTo>
                  <a:pt x="1755531" y="1480038"/>
                  <a:pt x="1562100" y="697523"/>
                  <a:pt x="1811215" y="351692"/>
                </a:cubicBezTo>
                <a:cubicBezTo>
                  <a:pt x="2060330" y="5861"/>
                  <a:pt x="2630365" y="2930"/>
                  <a:pt x="3200400" y="0"/>
                </a:cubicBezTo>
              </a:path>
            </a:pathLst>
          </a:custGeom>
          <a:noFill/>
          <a:ln w="28575">
            <a:solidFill>
              <a:srgbClr val="E94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9206897" y="614536"/>
            <a:ext cx="1537303" cy="94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956980" y="2470189"/>
            <a:ext cx="1298920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8 504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816301" y="3968860"/>
            <a:ext cx="1519717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4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4209" y="419391"/>
            <a:ext cx="11694659" cy="5815743"/>
          </a:xfrm>
          <a:prstGeom prst="roundRect">
            <a:avLst>
              <a:gd name="adj" fmla="val 8667"/>
            </a:avLst>
          </a:prstGeom>
          <a:solidFill>
            <a:schemeClr val="bg1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3369" y="2486155"/>
            <a:ext cx="1213291" cy="11745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1252" b="58765"/>
          <a:stretch/>
        </p:blipFill>
        <p:spPr>
          <a:xfrm>
            <a:off x="418319" y="2181900"/>
            <a:ext cx="11477128" cy="6717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1371" y="686829"/>
            <a:ext cx="1653313" cy="584775"/>
            <a:chOff x="1083400" y="1428874"/>
            <a:chExt cx="1653313" cy="584775"/>
          </a:xfrm>
        </p:grpSpPr>
        <p:sp>
          <p:nvSpPr>
            <p:cNvPr id="14" name="Oval 13"/>
            <p:cNvSpPr/>
            <p:nvPr/>
          </p:nvSpPr>
          <p:spPr>
            <a:xfrm>
              <a:off x="1083400" y="1459759"/>
              <a:ext cx="508696" cy="498570"/>
            </a:xfrm>
            <a:prstGeom prst="ellipse">
              <a:avLst/>
            </a:prstGeom>
            <a:solidFill>
              <a:srgbClr val="E75163"/>
            </a:solidFill>
            <a:ln>
              <a:solidFill>
                <a:srgbClr val="E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22567" y="1484196"/>
              <a:ext cx="756356" cy="474133"/>
            </a:xfrm>
            <a:prstGeom prst="roundRect">
              <a:avLst/>
            </a:prstGeom>
            <a:solidFill>
              <a:srgbClr val="F3CDC5"/>
            </a:solidFill>
            <a:ln>
              <a:solidFill>
                <a:srgbClr val="F3CD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78923" y="1428874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vi-VN" sz="32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30518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6692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19609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85568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74934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908023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72896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2956" y="2811370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9581" y="2811370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5281" y="185971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36" name="Oval 35"/>
          <p:cNvSpPr/>
          <p:nvPr/>
        </p:nvSpPr>
        <p:spPr>
          <a:xfrm>
            <a:off x="4840879" y="4191209"/>
            <a:ext cx="1213291" cy="11745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t="31252" b="58765"/>
          <a:stretch/>
        </p:blipFill>
        <p:spPr>
          <a:xfrm>
            <a:off x="401577" y="4184172"/>
            <a:ext cx="11477128" cy="67176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413776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50314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02867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62566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58192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891281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878646" y="4855932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149278" y="4855932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8539" y="3861988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489927" y="4855932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15612" y="279353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3 499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05524" y="2793574"/>
            <a:ext cx="1124254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67398" y="4798961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18053" y="4793929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218848" y="4801263"/>
            <a:ext cx="1521877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4133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5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a) </a:t>
              </a:r>
              <a:r>
                <a:rPr kumimoji="0" lang="en-GB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2 846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có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chữ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hàng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336724" y="3547632"/>
            <a:ext cx="6772671" cy="1069873"/>
            <a:chOff x="4689219" y="4328603"/>
            <a:chExt cx="6612802" cy="1534350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3"/>
              <a:ext cx="5765962" cy="1320717"/>
              <a:chOff x="1268095" y="3746864"/>
              <a:chExt cx="2421800" cy="536120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4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4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790014" y="2011089"/>
            <a:ext cx="6404661" cy="1012931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721976" y="485138"/>
            <a:ext cx="6485631" cy="1069033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2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21" y="3376198"/>
            <a:ext cx="1355351" cy="127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sai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81" y="391552"/>
            <a:ext cx="1060594" cy="106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d"/>
          <p:cNvGrpSpPr/>
          <p:nvPr/>
        </p:nvGrpSpPr>
        <p:grpSpPr>
          <a:xfrm>
            <a:off x="4500748" y="4308155"/>
            <a:ext cx="6538567" cy="1934801"/>
            <a:chOff x="4500748" y="4308155"/>
            <a:chExt cx="6538567" cy="1934801"/>
          </a:xfrm>
        </p:grpSpPr>
        <p:grpSp>
          <p:nvGrpSpPr>
            <p:cNvPr id="73" name="Group d"/>
            <p:cNvGrpSpPr/>
            <p:nvPr/>
          </p:nvGrpSpPr>
          <p:grpSpPr>
            <a:xfrm>
              <a:off x="5109917" y="4990772"/>
              <a:ext cx="5929398" cy="920914"/>
              <a:chOff x="5512587" y="4328604"/>
              <a:chExt cx="5789434" cy="132072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536059" y="4328604"/>
                <a:ext cx="5765962" cy="1320720"/>
                <a:chOff x="1268095" y="3746863"/>
                <a:chExt cx="2421800" cy="536121"/>
              </a:xfrm>
            </p:grpSpPr>
            <p:sp>
              <p:nvSpPr>
                <p:cNvPr id="120" name="文本框 17">
                  <a:extLst>
                    <a:ext uri="{FF2B5EF4-FFF2-40B4-BE49-F238E27FC236}">
                      <a16:creationId xmlns:a16="http://schemas.microsoft.com/office/drawing/2014/main" id="{3038CB48-43C5-47BF-9917-F81B41DA23B1}"/>
                    </a:ext>
                  </a:extLst>
                </p:cNvPr>
                <p:cNvSpPr txBox="1"/>
                <p:nvPr/>
              </p:nvSpPr>
              <p:spPr>
                <a:xfrm>
                  <a:off x="1333410" y="3804829"/>
                  <a:ext cx="2356485" cy="478155"/>
                </a:xfrm>
                <a:custGeom>
                  <a:avLst/>
                  <a:gdLst>
                    <a:gd name="csX0" fmla="*/ 0 w 2356485"/>
                    <a:gd name="csY0" fmla="*/ 0 h 478155"/>
                    <a:gd name="csX1" fmla="*/ 2356485 w 2356485"/>
                    <a:gd name="csY1" fmla="*/ 0 h 478155"/>
                    <a:gd name="csX2" fmla="*/ 2356485 w 2356485"/>
                    <a:gd name="csY2" fmla="*/ 478155 h 478155"/>
                    <a:gd name="csX3" fmla="*/ 0 w 2356485"/>
                    <a:gd name="csY3" fmla="*/ 478155 h 478155"/>
                    <a:gd name="csX4" fmla="*/ 0 w 2356485"/>
                    <a:gd name="csY4" fmla="*/ 0 h 4781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rgbClr val="B54D06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文本框 18"/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sX0" fmla="*/ 0 w 2356485"/>
                    <a:gd name="csY0" fmla="*/ 0 h 478155"/>
                    <a:gd name="csX1" fmla="*/ 2356485 w 2356485"/>
                    <a:gd name="csY1" fmla="*/ 0 h 478155"/>
                    <a:gd name="csX2" fmla="*/ 2356485 w 2356485"/>
                    <a:gd name="csY2" fmla="*/ 478155 h 478155"/>
                    <a:gd name="csX3" fmla="*/ 0 w 2356485"/>
                    <a:gd name="csY3" fmla="*/ 478155 h 478155"/>
                    <a:gd name="csX4" fmla="*/ 0 w 2356485"/>
                    <a:gd name="csY4" fmla="*/ 0 h 4781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zh-CN" sz="7200" b="0" i="0" u="none" strike="noStrike" kern="1200" cap="none" spc="10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sym typeface="Arial" panose="020B0604020202020204" pitchFamily="34" charset="0"/>
                    </a:rPr>
                    <a:t>6</a:t>
                  </a:r>
                  <a:endParaRPr kumimoji="0" lang="zh-CN" altLang="en-US" sz="28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Google Shape;293;p27">
                <a:extLst>
                  <a:ext uri="{FF2B5EF4-FFF2-40B4-BE49-F238E27FC236}">
                    <a16:creationId xmlns:a16="http://schemas.microsoft.com/office/drawing/2014/main" id="{F2A58BBE-857C-B7E7-1F2E-08AE92DBEF2C}"/>
                  </a:ext>
                </a:extLst>
              </p:cNvPr>
              <p:cNvGrpSpPr/>
              <p:nvPr/>
            </p:nvGrpSpPr>
            <p:grpSpPr>
              <a:xfrm rot="21403310">
                <a:off x="5512587" y="4619173"/>
                <a:ext cx="722099" cy="448059"/>
                <a:chOff x="3998547" y="1507167"/>
                <a:chExt cx="470343" cy="185995"/>
              </a:xfrm>
            </p:grpSpPr>
            <p:sp>
              <p:nvSpPr>
                <p:cNvPr id="105" name="Google Shape;300;p27">
                  <a:extLst>
                    <a:ext uri="{FF2B5EF4-FFF2-40B4-BE49-F238E27FC236}">
                      <a16:creationId xmlns:a16="http://schemas.microsoft.com/office/drawing/2014/main" id="{365CD12D-A523-743E-C317-7DD51707B08A}"/>
                    </a:ext>
                  </a:extLst>
                </p:cNvPr>
                <p:cNvSpPr/>
                <p:nvPr/>
              </p:nvSpPr>
              <p:spPr>
                <a:xfrm>
                  <a:off x="4049465" y="1507167"/>
                  <a:ext cx="42057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14" extrusionOk="0">
                      <a:moveTo>
                        <a:pt x="548" y="1"/>
                      </a:moveTo>
                      <a:cubicBezTo>
                        <a:pt x="191" y="1"/>
                        <a:pt x="1" y="441"/>
                        <a:pt x="263" y="691"/>
                      </a:cubicBezTo>
                      <a:cubicBezTo>
                        <a:pt x="343" y="776"/>
                        <a:pt x="444" y="813"/>
                        <a:pt x="543" y="813"/>
                      </a:cubicBezTo>
                      <a:cubicBezTo>
                        <a:pt x="751" y="813"/>
                        <a:pt x="953" y="647"/>
                        <a:pt x="953" y="405"/>
                      </a:cubicBezTo>
                      <a:cubicBezTo>
                        <a:pt x="953" y="179"/>
                        <a:pt x="775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301;p27">
                  <a:extLst>
                    <a:ext uri="{FF2B5EF4-FFF2-40B4-BE49-F238E27FC236}">
                      <a16:creationId xmlns:a16="http://schemas.microsoft.com/office/drawing/2014/main" id="{B1C7BB1D-A90B-2CAD-AB8F-3E73DCEDA59A}"/>
                    </a:ext>
                  </a:extLst>
                </p:cNvPr>
                <p:cNvSpPr/>
                <p:nvPr/>
              </p:nvSpPr>
              <p:spPr>
                <a:xfrm>
                  <a:off x="4140809" y="1511223"/>
                  <a:ext cx="53563" cy="2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540" extrusionOk="0">
                      <a:moveTo>
                        <a:pt x="1103" y="1"/>
                      </a:moveTo>
                      <a:cubicBezTo>
                        <a:pt x="1054" y="1"/>
                        <a:pt x="1006" y="34"/>
                        <a:pt x="1000" y="99"/>
                      </a:cubicBezTo>
                      <a:cubicBezTo>
                        <a:pt x="989" y="182"/>
                        <a:pt x="953" y="254"/>
                        <a:pt x="893" y="313"/>
                      </a:cubicBezTo>
                      <a:cubicBezTo>
                        <a:pt x="810" y="278"/>
                        <a:pt x="739" y="242"/>
                        <a:pt x="679" y="171"/>
                      </a:cubicBezTo>
                      <a:cubicBezTo>
                        <a:pt x="655" y="153"/>
                        <a:pt x="628" y="144"/>
                        <a:pt x="603" y="144"/>
                      </a:cubicBezTo>
                      <a:cubicBezTo>
                        <a:pt x="578" y="144"/>
                        <a:pt x="554" y="153"/>
                        <a:pt x="536" y="171"/>
                      </a:cubicBezTo>
                      <a:cubicBezTo>
                        <a:pt x="465" y="230"/>
                        <a:pt x="405" y="278"/>
                        <a:pt x="334" y="325"/>
                      </a:cubicBezTo>
                      <a:cubicBezTo>
                        <a:pt x="262" y="278"/>
                        <a:pt x="215" y="194"/>
                        <a:pt x="215" y="111"/>
                      </a:cubicBezTo>
                      <a:cubicBezTo>
                        <a:pt x="215" y="40"/>
                        <a:pt x="161" y="4"/>
                        <a:pt x="107" y="4"/>
                      </a:cubicBezTo>
                      <a:cubicBezTo>
                        <a:pt x="54" y="4"/>
                        <a:pt x="0" y="40"/>
                        <a:pt x="0" y="111"/>
                      </a:cubicBezTo>
                      <a:cubicBezTo>
                        <a:pt x="0" y="266"/>
                        <a:pt x="72" y="409"/>
                        <a:pt x="203" y="504"/>
                      </a:cubicBezTo>
                      <a:cubicBezTo>
                        <a:pt x="234" y="523"/>
                        <a:pt x="269" y="531"/>
                        <a:pt x="304" y="531"/>
                      </a:cubicBezTo>
                      <a:cubicBezTo>
                        <a:pt x="403" y="531"/>
                        <a:pt x="511" y="470"/>
                        <a:pt x="608" y="409"/>
                      </a:cubicBezTo>
                      <a:cubicBezTo>
                        <a:pt x="679" y="480"/>
                        <a:pt x="786" y="528"/>
                        <a:pt x="905" y="540"/>
                      </a:cubicBezTo>
                      <a:cubicBezTo>
                        <a:pt x="929" y="528"/>
                        <a:pt x="965" y="516"/>
                        <a:pt x="989" y="492"/>
                      </a:cubicBezTo>
                      <a:cubicBezTo>
                        <a:pt x="1120" y="409"/>
                        <a:pt x="1203" y="254"/>
                        <a:pt x="1215" y="99"/>
                      </a:cubicBezTo>
                      <a:cubicBezTo>
                        <a:pt x="1203" y="34"/>
                        <a:pt x="1152" y="1"/>
                        <a:pt x="1103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302;p27">
                  <a:extLst>
                    <a:ext uri="{FF2B5EF4-FFF2-40B4-BE49-F238E27FC236}">
                      <a16:creationId xmlns:a16="http://schemas.microsoft.com/office/drawing/2014/main" id="{2F464EAC-41E7-5217-27BF-290C1309E1E0}"/>
                    </a:ext>
                  </a:extLst>
                </p:cNvPr>
                <p:cNvSpPr/>
                <p:nvPr/>
              </p:nvSpPr>
              <p:spPr>
                <a:xfrm>
                  <a:off x="4225320" y="1507167"/>
                  <a:ext cx="42013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14" extrusionOk="0">
                      <a:moveTo>
                        <a:pt x="548" y="1"/>
                      </a:moveTo>
                      <a:cubicBezTo>
                        <a:pt x="191" y="1"/>
                        <a:pt x="0" y="441"/>
                        <a:pt x="262" y="691"/>
                      </a:cubicBezTo>
                      <a:cubicBezTo>
                        <a:pt x="343" y="776"/>
                        <a:pt x="443" y="813"/>
                        <a:pt x="542" y="813"/>
                      </a:cubicBezTo>
                      <a:cubicBezTo>
                        <a:pt x="750" y="813"/>
                        <a:pt x="953" y="647"/>
                        <a:pt x="953" y="405"/>
                      </a:cubicBezTo>
                      <a:cubicBezTo>
                        <a:pt x="953" y="179"/>
                        <a:pt x="774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303;p27">
                  <a:extLst>
                    <a:ext uri="{FF2B5EF4-FFF2-40B4-BE49-F238E27FC236}">
                      <a16:creationId xmlns:a16="http://schemas.microsoft.com/office/drawing/2014/main" id="{B96E291B-536D-6F8A-DE10-B5C3253A9DEA}"/>
                    </a:ext>
                  </a:extLst>
                </p:cNvPr>
                <p:cNvSpPr/>
                <p:nvPr/>
              </p:nvSpPr>
              <p:spPr>
                <a:xfrm>
                  <a:off x="4003264" y="1538556"/>
                  <a:ext cx="53078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84" extrusionOk="0">
                      <a:moveTo>
                        <a:pt x="102" y="1"/>
                      </a:moveTo>
                      <a:cubicBezTo>
                        <a:pt x="61" y="1"/>
                        <a:pt x="23" y="34"/>
                        <a:pt x="13" y="86"/>
                      </a:cubicBezTo>
                      <a:cubicBezTo>
                        <a:pt x="1" y="134"/>
                        <a:pt x="37" y="182"/>
                        <a:pt x="84" y="193"/>
                      </a:cubicBezTo>
                      <a:lnTo>
                        <a:pt x="1061" y="384"/>
                      </a:lnTo>
                      <a:lnTo>
                        <a:pt x="1072" y="384"/>
                      </a:lnTo>
                      <a:cubicBezTo>
                        <a:pt x="1192" y="372"/>
                        <a:pt x="1203" y="217"/>
                        <a:pt x="1096" y="193"/>
                      </a:cubicBezTo>
                      <a:lnTo>
                        <a:pt x="120" y="3"/>
                      </a:lnTo>
                      <a:cubicBezTo>
                        <a:pt x="114" y="1"/>
                        <a:pt x="10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304;p27">
                  <a:extLst>
                    <a:ext uri="{FF2B5EF4-FFF2-40B4-BE49-F238E27FC236}">
                      <a16:creationId xmlns:a16="http://schemas.microsoft.com/office/drawing/2014/main" id="{4C2F6090-8239-FE8E-CA3A-C495880CA9AC}"/>
                    </a:ext>
                  </a:extLst>
                </p:cNvPr>
                <p:cNvSpPr/>
                <p:nvPr/>
              </p:nvSpPr>
              <p:spPr>
                <a:xfrm>
                  <a:off x="3998547" y="1560731"/>
                  <a:ext cx="54621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20" y="191"/>
                      </a:lnTo>
                      <a:cubicBezTo>
                        <a:pt x="1239" y="191"/>
                        <a:pt x="1239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305;p27">
                  <a:extLst>
                    <a:ext uri="{FF2B5EF4-FFF2-40B4-BE49-F238E27FC236}">
                      <a16:creationId xmlns:a16="http://schemas.microsoft.com/office/drawing/2014/main" id="{92B5E5D7-6269-790F-C74E-654779B27993}"/>
                    </a:ext>
                  </a:extLst>
                </p:cNvPr>
                <p:cNvSpPr/>
                <p:nvPr/>
              </p:nvSpPr>
              <p:spPr>
                <a:xfrm>
                  <a:off x="4264688" y="1538556"/>
                  <a:ext cx="51976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84" extrusionOk="0">
                      <a:moveTo>
                        <a:pt x="1078" y="1"/>
                      </a:moveTo>
                      <a:cubicBezTo>
                        <a:pt x="1072" y="1"/>
                        <a:pt x="1066" y="1"/>
                        <a:pt x="1060" y="3"/>
                      </a:cubicBezTo>
                      <a:lnTo>
                        <a:pt x="84" y="193"/>
                      </a:lnTo>
                      <a:cubicBezTo>
                        <a:pt x="36" y="193"/>
                        <a:pt x="0" y="241"/>
                        <a:pt x="12" y="301"/>
                      </a:cubicBezTo>
                      <a:cubicBezTo>
                        <a:pt x="12" y="348"/>
                        <a:pt x="60" y="384"/>
                        <a:pt x="107" y="384"/>
                      </a:cubicBezTo>
                      <a:lnTo>
                        <a:pt x="119" y="372"/>
                      </a:lnTo>
                      <a:lnTo>
                        <a:pt x="1096" y="193"/>
                      </a:lnTo>
                      <a:cubicBezTo>
                        <a:pt x="1143" y="182"/>
                        <a:pt x="1179" y="134"/>
                        <a:pt x="1167" y="86"/>
                      </a:cubicBezTo>
                      <a:cubicBezTo>
                        <a:pt x="1157" y="34"/>
                        <a:pt x="1119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306;p27">
                  <a:extLst>
                    <a:ext uri="{FF2B5EF4-FFF2-40B4-BE49-F238E27FC236}">
                      <a16:creationId xmlns:a16="http://schemas.microsoft.com/office/drawing/2014/main" id="{4420934A-3245-4D5E-8DE8-4397EB0E9023}"/>
                    </a:ext>
                  </a:extLst>
                </p:cNvPr>
                <p:cNvSpPr/>
                <p:nvPr/>
              </p:nvSpPr>
              <p:spPr>
                <a:xfrm>
                  <a:off x="4266760" y="1560731"/>
                  <a:ext cx="54665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08" y="191"/>
                      </a:lnTo>
                      <a:cubicBezTo>
                        <a:pt x="1239" y="191"/>
                        <a:pt x="1239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307;p27">
                  <a:extLst>
                    <a:ext uri="{FF2B5EF4-FFF2-40B4-BE49-F238E27FC236}">
                      <a16:creationId xmlns:a16="http://schemas.microsoft.com/office/drawing/2014/main" id="{A8CC3EDE-7215-4866-2DED-DE326B9980CB}"/>
                    </a:ext>
                  </a:extLst>
                </p:cNvPr>
                <p:cNvSpPr/>
                <p:nvPr/>
              </p:nvSpPr>
              <p:spPr>
                <a:xfrm>
                  <a:off x="4362292" y="1636821"/>
                  <a:ext cx="66172" cy="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78" extrusionOk="0">
                      <a:moveTo>
                        <a:pt x="858" y="0"/>
                      </a:moveTo>
                      <a:cubicBezTo>
                        <a:pt x="287" y="0"/>
                        <a:pt x="1" y="691"/>
                        <a:pt x="406" y="1096"/>
                      </a:cubicBezTo>
                      <a:cubicBezTo>
                        <a:pt x="535" y="1222"/>
                        <a:pt x="694" y="1278"/>
                        <a:pt x="850" y="1278"/>
                      </a:cubicBezTo>
                      <a:cubicBezTo>
                        <a:pt x="1182" y="1278"/>
                        <a:pt x="1501" y="1024"/>
                        <a:pt x="1501" y="643"/>
                      </a:cubicBezTo>
                      <a:cubicBezTo>
                        <a:pt x="1501" y="286"/>
                        <a:pt x="1215" y="0"/>
                        <a:pt x="858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308;p27">
                  <a:extLst>
                    <a:ext uri="{FF2B5EF4-FFF2-40B4-BE49-F238E27FC236}">
                      <a16:creationId xmlns:a16="http://schemas.microsoft.com/office/drawing/2014/main" id="{BD5CEBD6-7CE7-251D-3F5C-0A8F15A3A1A6}"/>
                    </a:ext>
                  </a:extLst>
                </p:cNvPr>
                <p:cNvSpPr/>
                <p:nvPr/>
              </p:nvSpPr>
              <p:spPr>
                <a:xfrm>
                  <a:off x="4407435" y="1615308"/>
                  <a:ext cx="28391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560" extrusionOk="0">
                      <a:moveTo>
                        <a:pt x="370" y="0"/>
                      </a:moveTo>
                      <a:cubicBezTo>
                        <a:pt x="120" y="0"/>
                        <a:pt x="1" y="298"/>
                        <a:pt x="167" y="477"/>
                      </a:cubicBezTo>
                      <a:cubicBezTo>
                        <a:pt x="225" y="534"/>
                        <a:pt x="295" y="560"/>
                        <a:pt x="363" y="560"/>
                      </a:cubicBezTo>
                      <a:cubicBezTo>
                        <a:pt x="507" y="560"/>
                        <a:pt x="644" y="447"/>
                        <a:pt x="644" y="286"/>
                      </a:cubicBezTo>
                      <a:cubicBezTo>
                        <a:pt x="644" y="131"/>
                        <a:pt x="525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309;p27">
                  <a:extLst>
                    <a:ext uri="{FF2B5EF4-FFF2-40B4-BE49-F238E27FC236}">
                      <a16:creationId xmlns:a16="http://schemas.microsoft.com/office/drawing/2014/main" id="{5A041ECF-D503-5A34-35ED-7B98EE8F9229}"/>
                    </a:ext>
                  </a:extLst>
                </p:cNvPr>
                <p:cNvSpPr/>
                <p:nvPr/>
              </p:nvSpPr>
              <p:spPr>
                <a:xfrm>
                  <a:off x="4375430" y="1608960"/>
                  <a:ext cx="28920" cy="2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552" extrusionOk="0">
                      <a:moveTo>
                        <a:pt x="389" y="1"/>
                      </a:moveTo>
                      <a:cubicBezTo>
                        <a:pt x="383" y="1"/>
                        <a:pt x="376" y="1"/>
                        <a:pt x="370" y="1"/>
                      </a:cubicBezTo>
                      <a:cubicBezTo>
                        <a:pt x="119" y="1"/>
                        <a:pt x="0" y="299"/>
                        <a:pt x="179" y="466"/>
                      </a:cubicBezTo>
                      <a:cubicBezTo>
                        <a:pt x="234" y="525"/>
                        <a:pt x="305" y="551"/>
                        <a:pt x="375" y="551"/>
                      </a:cubicBezTo>
                      <a:cubicBezTo>
                        <a:pt x="517" y="551"/>
                        <a:pt x="655" y="443"/>
                        <a:pt x="655" y="275"/>
                      </a:cubicBezTo>
                      <a:cubicBezTo>
                        <a:pt x="644" y="127"/>
                        <a:pt x="534" y="1"/>
                        <a:pt x="38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310;p27">
                  <a:extLst>
                    <a:ext uri="{FF2B5EF4-FFF2-40B4-BE49-F238E27FC236}">
                      <a16:creationId xmlns:a16="http://schemas.microsoft.com/office/drawing/2014/main" id="{191F857A-7D0F-0BBD-5033-739B1F9DDC42}"/>
                    </a:ext>
                  </a:extLst>
                </p:cNvPr>
                <p:cNvSpPr/>
                <p:nvPr/>
              </p:nvSpPr>
              <p:spPr>
                <a:xfrm>
                  <a:off x="4427406" y="1639951"/>
                  <a:ext cx="28876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560" extrusionOk="0">
                      <a:moveTo>
                        <a:pt x="369" y="1"/>
                      </a:moveTo>
                      <a:cubicBezTo>
                        <a:pt x="119" y="1"/>
                        <a:pt x="0" y="299"/>
                        <a:pt x="179" y="477"/>
                      </a:cubicBezTo>
                      <a:cubicBezTo>
                        <a:pt x="232" y="534"/>
                        <a:pt x="300" y="560"/>
                        <a:pt x="368" y="560"/>
                      </a:cubicBezTo>
                      <a:cubicBezTo>
                        <a:pt x="512" y="560"/>
                        <a:pt x="655" y="445"/>
                        <a:pt x="655" y="275"/>
                      </a:cubicBezTo>
                      <a:cubicBezTo>
                        <a:pt x="655" y="120"/>
                        <a:pt x="524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311;p27">
                  <a:extLst>
                    <a:ext uri="{FF2B5EF4-FFF2-40B4-BE49-F238E27FC236}">
                      <a16:creationId xmlns:a16="http://schemas.microsoft.com/office/drawing/2014/main" id="{0AE1E744-3264-8A96-10FA-02EFCB26225C}"/>
                    </a:ext>
                  </a:extLst>
                </p:cNvPr>
                <p:cNvSpPr/>
                <p:nvPr/>
              </p:nvSpPr>
              <p:spPr>
                <a:xfrm>
                  <a:off x="4411139" y="1559144"/>
                  <a:ext cx="57222" cy="43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977" extrusionOk="0">
                      <a:moveTo>
                        <a:pt x="655" y="0"/>
                      </a:moveTo>
                      <a:cubicBezTo>
                        <a:pt x="530" y="0"/>
                        <a:pt x="405" y="48"/>
                        <a:pt x="310" y="143"/>
                      </a:cubicBezTo>
                      <a:cubicBezTo>
                        <a:pt x="0" y="453"/>
                        <a:pt x="226" y="977"/>
                        <a:pt x="655" y="977"/>
                      </a:cubicBezTo>
                      <a:cubicBezTo>
                        <a:pt x="1084" y="977"/>
                        <a:pt x="1298" y="453"/>
                        <a:pt x="1000" y="143"/>
                      </a:cubicBezTo>
                      <a:cubicBezTo>
                        <a:pt x="905" y="48"/>
                        <a:pt x="780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312;p27">
                  <a:extLst>
                    <a:ext uri="{FF2B5EF4-FFF2-40B4-BE49-F238E27FC236}">
                      <a16:creationId xmlns:a16="http://schemas.microsoft.com/office/drawing/2014/main" id="{3F2E924D-7F2D-08DB-4B9D-630AC9909A9E}"/>
                    </a:ext>
                  </a:extLst>
                </p:cNvPr>
                <p:cNvSpPr/>
                <p:nvPr/>
              </p:nvSpPr>
              <p:spPr>
                <a:xfrm>
                  <a:off x="4420044" y="1538556"/>
                  <a:ext cx="25217" cy="1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0" extrusionOk="0">
                      <a:moveTo>
                        <a:pt x="280" y="0"/>
                      </a:moveTo>
                      <a:cubicBezTo>
                        <a:pt x="227" y="0"/>
                        <a:pt x="173" y="21"/>
                        <a:pt x="131" y="63"/>
                      </a:cubicBezTo>
                      <a:cubicBezTo>
                        <a:pt x="0" y="193"/>
                        <a:pt x="96" y="420"/>
                        <a:pt x="286" y="420"/>
                      </a:cubicBezTo>
                      <a:cubicBezTo>
                        <a:pt x="477" y="420"/>
                        <a:pt x="572" y="193"/>
                        <a:pt x="429" y="63"/>
                      </a:cubicBezTo>
                      <a:cubicBezTo>
                        <a:pt x="387" y="21"/>
                        <a:pt x="334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313;p27">
                  <a:extLst>
                    <a:ext uri="{FF2B5EF4-FFF2-40B4-BE49-F238E27FC236}">
                      <a16:creationId xmlns:a16="http://schemas.microsoft.com/office/drawing/2014/main" id="{64EF7073-7B3A-E758-FCB9-897D60AFBDA4}"/>
                    </a:ext>
                  </a:extLst>
                </p:cNvPr>
                <p:cNvSpPr/>
                <p:nvPr/>
              </p:nvSpPr>
              <p:spPr>
                <a:xfrm>
                  <a:off x="4399059" y="1552178"/>
                  <a:ext cx="25217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1" extrusionOk="0">
                      <a:moveTo>
                        <a:pt x="292" y="1"/>
                      </a:moveTo>
                      <a:cubicBezTo>
                        <a:pt x="238" y="1"/>
                        <a:pt x="185" y="21"/>
                        <a:pt x="143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76" y="420"/>
                        <a:pt x="572" y="194"/>
                        <a:pt x="441" y="63"/>
                      </a:cubicBezTo>
                      <a:cubicBezTo>
                        <a:pt x="399" y="21"/>
                        <a:pt x="345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314;p27">
                  <a:extLst>
                    <a:ext uri="{FF2B5EF4-FFF2-40B4-BE49-F238E27FC236}">
                      <a16:creationId xmlns:a16="http://schemas.microsoft.com/office/drawing/2014/main" id="{97A2B157-5382-58AB-0674-56950D156BE1}"/>
                    </a:ext>
                  </a:extLst>
                </p:cNvPr>
                <p:cNvSpPr/>
                <p:nvPr/>
              </p:nvSpPr>
              <p:spPr>
                <a:xfrm>
                  <a:off x="4444202" y="1541157"/>
                  <a:ext cx="24688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421" extrusionOk="0">
                      <a:moveTo>
                        <a:pt x="280" y="1"/>
                      </a:moveTo>
                      <a:cubicBezTo>
                        <a:pt x="226" y="1"/>
                        <a:pt x="173" y="21"/>
                        <a:pt x="131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64" y="420"/>
                        <a:pt x="560" y="194"/>
                        <a:pt x="429" y="63"/>
                      </a:cubicBezTo>
                      <a:cubicBezTo>
                        <a:pt x="387" y="21"/>
                        <a:pt x="334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0" b="26850" l="42367" r="57100"/>
                      </a14:imgEffect>
                    </a14:imgLayer>
                  </a14:imgProps>
                </a:ext>
              </a:extLst>
            </a:blip>
            <a:srcRect l="41616" t="1407" r="42146" b="72736"/>
            <a:stretch/>
          </p:blipFill>
          <p:spPr>
            <a:xfrm>
              <a:off x="4500748" y="4308155"/>
              <a:ext cx="1774176" cy="1934801"/>
            </a:xfrm>
            <a:prstGeom prst="rect">
              <a:avLst/>
            </a:prstGeom>
          </p:spPr>
        </p:pic>
      </p:grpSp>
      <p:sp>
        <p:nvSpPr>
          <p:cNvPr id="122" name="Oval 121"/>
          <p:cNvSpPr/>
          <p:nvPr/>
        </p:nvSpPr>
        <p:spPr>
          <a:xfrm>
            <a:off x="2160090" y="932987"/>
            <a:ext cx="809258" cy="735012"/>
          </a:xfrm>
          <a:prstGeom prst="ellipse">
            <a:avLst/>
          </a:prstGeom>
          <a:solidFill>
            <a:srgbClr val="E75163"/>
          </a:solidFill>
          <a:ln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98" name="sai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25" y="1804324"/>
            <a:ext cx="1255939" cy="1255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sai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8" y="4812330"/>
            <a:ext cx="1255939" cy="1255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b) </a:t>
              </a:r>
              <a:r>
                <a:rPr kumimoji="0" lang="en-GB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2 846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làm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tròn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đến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hàng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336724" y="3547635"/>
            <a:ext cx="6772671" cy="1069873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2 840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790014" y="2011089"/>
            <a:ext cx="6404661" cy="1012931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2 850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721976" y="485138"/>
            <a:ext cx="6485631" cy="1069033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2 900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59" y="1894642"/>
            <a:ext cx="1352186" cy="1267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sai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60" y="423479"/>
            <a:ext cx="1193942" cy="1193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d"/>
          <p:cNvGrpSpPr/>
          <p:nvPr/>
        </p:nvGrpSpPr>
        <p:grpSpPr>
          <a:xfrm>
            <a:off x="4500748" y="4308155"/>
            <a:ext cx="6538567" cy="1934801"/>
            <a:chOff x="4500748" y="4308155"/>
            <a:chExt cx="6538567" cy="1934801"/>
          </a:xfrm>
        </p:grpSpPr>
        <p:grpSp>
          <p:nvGrpSpPr>
            <p:cNvPr id="73" name="Group c"/>
            <p:cNvGrpSpPr/>
            <p:nvPr/>
          </p:nvGrpSpPr>
          <p:grpSpPr>
            <a:xfrm>
              <a:off x="5109917" y="4990772"/>
              <a:ext cx="5929398" cy="920914"/>
              <a:chOff x="5512587" y="4328604"/>
              <a:chExt cx="5789434" cy="132072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536059" y="4328604"/>
                <a:ext cx="5765962" cy="1320720"/>
                <a:chOff x="1268095" y="3746863"/>
                <a:chExt cx="2421800" cy="536121"/>
              </a:xfrm>
            </p:grpSpPr>
            <p:sp>
              <p:nvSpPr>
                <p:cNvPr id="120" name="文本框 17">
                  <a:extLst>
                    <a:ext uri="{FF2B5EF4-FFF2-40B4-BE49-F238E27FC236}">
                      <a16:creationId xmlns:a16="http://schemas.microsoft.com/office/drawing/2014/main" id="{3038CB48-43C5-47BF-9917-F81B41DA23B1}"/>
                    </a:ext>
                  </a:extLst>
                </p:cNvPr>
                <p:cNvSpPr txBox="1"/>
                <p:nvPr/>
              </p:nvSpPr>
              <p:spPr>
                <a:xfrm>
                  <a:off x="1333410" y="3804829"/>
                  <a:ext cx="2356485" cy="478155"/>
                </a:xfrm>
                <a:custGeom>
                  <a:avLst/>
                  <a:gdLst>
                    <a:gd name="csX0" fmla="*/ 0 w 2356485"/>
                    <a:gd name="csY0" fmla="*/ 0 h 478155"/>
                    <a:gd name="csX1" fmla="*/ 2356485 w 2356485"/>
                    <a:gd name="csY1" fmla="*/ 0 h 478155"/>
                    <a:gd name="csX2" fmla="*/ 2356485 w 2356485"/>
                    <a:gd name="csY2" fmla="*/ 478155 h 478155"/>
                    <a:gd name="csX3" fmla="*/ 0 w 2356485"/>
                    <a:gd name="csY3" fmla="*/ 478155 h 478155"/>
                    <a:gd name="csX4" fmla="*/ 0 w 2356485"/>
                    <a:gd name="csY4" fmla="*/ 0 h 4781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rgbClr val="B54D06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文本框 18"/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sX0" fmla="*/ 0 w 2356485"/>
                    <a:gd name="csY0" fmla="*/ 0 h 478155"/>
                    <a:gd name="csX1" fmla="*/ 2356485 w 2356485"/>
                    <a:gd name="csY1" fmla="*/ 0 h 478155"/>
                    <a:gd name="csX2" fmla="*/ 2356485 w 2356485"/>
                    <a:gd name="csY2" fmla="*/ 478155 h 478155"/>
                    <a:gd name="csX3" fmla="*/ 0 w 2356485"/>
                    <a:gd name="csY3" fmla="*/ 478155 h 478155"/>
                    <a:gd name="csX4" fmla="*/ 0 w 2356485"/>
                    <a:gd name="csY4" fmla="*/ 0 h 4781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zh-CN" sz="7200" b="0" i="0" u="none" strike="noStrike" kern="1200" cap="none" spc="10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sym typeface="Arial" panose="020B0604020202020204" pitchFamily="34" charset="0"/>
                    </a:rPr>
                    <a:t>2 800</a:t>
                  </a:r>
                  <a:endParaRPr kumimoji="0" lang="zh-CN" altLang="en-US" sz="28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Google Shape;293;p27">
                <a:extLst>
                  <a:ext uri="{FF2B5EF4-FFF2-40B4-BE49-F238E27FC236}">
                    <a16:creationId xmlns:a16="http://schemas.microsoft.com/office/drawing/2014/main" id="{F2A58BBE-857C-B7E7-1F2E-08AE92DBEF2C}"/>
                  </a:ext>
                </a:extLst>
              </p:cNvPr>
              <p:cNvGrpSpPr/>
              <p:nvPr/>
            </p:nvGrpSpPr>
            <p:grpSpPr>
              <a:xfrm rot="21403310">
                <a:off x="5512587" y="4619173"/>
                <a:ext cx="722099" cy="448059"/>
                <a:chOff x="3998547" y="1507167"/>
                <a:chExt cx="470343" cy="185995"/>
              </a:xfrm>
            </p:grpSpPr>
            <p:sp>
              <p:nvSpPr>
                <p:cNvPr id="105" name="Google Shape;300;p27">
                  <a:extLst>
                    <a:ext uri="{FF2B5EF4-FFF2-40B4-BE49-F238E27FC236}">
                      <a16:creationId xmlns:a16="http://schemas.microsoft.com/office/drawing/2014/main" id="{365CD12D-A523-743E-C317-7DD51707B08A}"/>
                    </a:ext>
                  </a:extLst>
                </p:cNvPr>
                <p:cNvSpPr/>
                <p:nvPr/>
              </p:nvSpPr>
              <p:spPr>
                <a:xfrm>
                  <a:off x="4049465" y="1507167"/>
                  <a:ext cx="42057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14" extrusionOk="0">
                      <a:moveTo>
                        <a:pt x="548" y="1"/>
                      </a:moveTo>
                      <a:cubicBezTo>
                        <a:pt x="191" y="1"/>
                        <a:pt x="1" y="441"/>
                        <a:pt x="263" y="691"/>
                      </a:cubicBezTo>
                      <a:cubicBezTo>
                        <a:pt x="343" y="776"/>
                        <a:pt x="444" y="813"/>
                        <a:pt x="543" y="813"/>
                      </a:cubicBezTo>
                      <a:cubicBezTo>
                        <a:pt x="751" y="813"/>
                        <a:pt x="953" y="647"/>
                        <a:pt x="953" y="405"/>
                      </a:cubicBezTo>
                      <a:cubicBezTo>
                        <a:pt x="953" y="179"/>
                        <a:pt x="775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301;p27">
                  <a:extLst>
                    <a:ext uri="{FF2B5EF4-FFF2-40B4-BE49-F238E27FC236}">
                      <a16:creationId xmlns:a16="http://schemas.microsoft.com/office/drawing/2014/main" id="{B1C7BB1D-A90B-2CAD-AB8F-3E73DCEDA59A}"/>
                    </a:ext>
                  </a:extLst>
                </p:cNvPr>
                <p:cNvSpPr/>
                <p:nvPr/>
              </p:nvSpPr>
              <p:spPr>
                <a:xfrm>
                  <a:off x="4140809" y="1511223"/>
                  <a:ext cx="53563" cy="2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540" extrusionOk="0">
                      <a:moveTo>
                        <a:pt x="1103" y="1"/>
                      </a:moveTo>
                      <a:cubicBezTo>
                        <a:pt x="1054" y="1"/>
                        <a:pt x="1006" y="34"/>
                        <a:pt x="1000" y="99"/>
                      </a:cubicBezTo>
                      <a:cubicBezTo>
                        <a:pt x="989" y="182"/>
                        <a:pt x="953" y="254"/>
                        <a:pt x="893" y="313"/>
                      </a:cubicBezTo>
                      <a:cubicBezTo>
                        <a:pt x="810" y="278"/>
                        <a:pt x="739" y="242"/>
                        <a:pt x="679" y="171"/>
                      </a:cubicBezTo>
                      <a:cubicBezTo>
                        <a:pt x="655" y="153"/>
                        <a:pt x="628" y="144"/>
                        <a:pt x="603" y="144"/>
                      </a:cubicBezTo>
                      <a:cubicBezTo>
                        <a:pt x="578" y="144"/>
                        <a:pt x="554" y="153"/>
                        <a:pt x="536" y="171"/>
                      </a:cubicBezTo>
                      <a:cubicBezTo>
                        <a:pt x="465" y="230"/>
                        <a:pt x="405" y="278"/>
                        <a:pt x="334" y="325"/>
                      </a:cubicBezTo>
                      <a:cubicBezTo>
                        <a:pt x="262" y="278"/>
                        <a:pt x="215" y="194"/>
                        <a:pt x="215" y="111"/>
                      </a:cubicBezTo>
                      <a:cubicBezTo>
                        <a:pt x="215" y="40"/>
                        <a:pt x="161" y="4"/>
                        <a:pt x="107" y="4"/>
                      </a:cubicBezTo>
                      <a:cubicBezTo>
                        <a:pt x="54" y="4"/>
                        <a:pt x="0" y="40"/>
                        <a:pt x="0" y="111"/>
                      </a:cubicBezTo>
                      <a:cubicBezTo>
                        <a:pt x="0" y="266"/>
                        <a:pt x="72" y="409"/>
                        <a:pt x="203" y="504"/>
                      </a:cubicBezTo>
                      <a:cubicBezTo>
                        <a:pt x="234" y="523"/>
                        <a:pt x="269" y="531"/>
                        <a:pt x="304" y="531"/>
                      </a:cubicBezTo>
                      <a:cubicBezTo>
                        <a:pt x="403" y="531"/>
                        <a:pt x="511" y="470"/>
                        <a:pt x="608" y="409"/>
                      </a:cubicBezTo>
                      <a:cubicBezTo>
                        <a:pt x="679" y="480"/>
                        <a:pt x="786" y="528"/>
                        <a:pt x="905" y="540"/>
                      </a:cubicBezTo>
                      <a:cubicBezTo>
                        <a:pt x="929" y="528"/>
                        <a:pt x="965" y="516"/>
                        <a:pt x="989" y="492"/>
                      </a:cubicBezTo>
                      <a:cubicBezTo>
                        <a:pt x="1120" y="409"/>
                        <a:pt x="1203" y="254"/>
                        <a:pt x="1215" y="99"/>
                      </a:cubicBezTo>
                      <a:cubicBezTo>
                        <a:pt x="1203" y="34"/>
                        <a:pt x="1152" y="1"/>
                        <a:pt x="1103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302;p27">
                  <a:extLst>
                    <a:ext uri="{FF2B5EF4-FFF2-40B4-BE49-F238E27FC236}">
                      <a16:creationId xmlns:a16="http://schemas.microsoft.com/office/drawing/2014/main" id="{2F464EAC-41E7-5217-27BF-290C1309E1E0}"/>
                    </a:ext>
                  </a:extLst>
                </p:cNvPr>
                <p:cNvSpPr/>
                <p:nvPr/>
              </p:nvSpPr>
              <p:spPr>
                <a:xfrm>
                  <a:off x="4225320" y="1507167"/>
                  <a:ext cx="42013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14" extrusionOk="0">
                      <a:moveTo>
                        <a:pt x="548" y="1"/>
                      </a:moveTo>
                      <a:cubicBezTo>
                        <a:pt x="191" y="1"/>
                        <a:pt x="0" y="441"/>
                        <a:pt x="262" y="691"/>
                      </a:cubicBezTo>
                      <a:cubicBezTo>
                        <a:pt x="343" y="776"/>
                        <a:pt x="443" y="813"/>
                        <a:pt x="542" y="813"/>
                      </a:cubicBezTo>
                      <a:cubicBezTo>
                        <a:pt x="750" y="813"/>
                        <a:pt x="953" y="647"/>
                        <a:pt x="953" y="405"/>
                      </a:cubicBezTo>
                      <a:cubicBezTo>
                        <a:pt x="953" y="179"/>
                        <a:pt x="774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303;p27">
                  <a:extLst>
                    <a:ext uri="{FF2B5EF4-FFF2-40B4-BE49-F238E27FC236}">
                      <a16:creationId xmlns:a16="http://schemas.microsoft.com/office/drawing/2014/main" id="{B96E291B-536D-6F8A-DE10-B5C3253A9DEA}"/>
                    </a:ext>
                  </a:extLst>
                </p:cNvPr>
                <p:cNvSpPr/>
                <p:nvPr/>
              </p:nvSpPr>
              <p:spPr>
                <a:xfrm>
                  <a:off x="4003264" y="1538556"/>
                  <a:ext cx="53078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84" extrusionOk="0">
                      <a:moveTo>
                        <a:pt x="102" y="1"/>
                      </a:moveTo>
                      <a:cubicBezTo>
                        <a:pt x="61" y="1"/>
                        <a:pt x="23" y="34"/>
                        <a:pt x="13" y="86"/>
                      </a:cubicBezTo>
                      <a:cubicBezTo>
                        <a:pt x="1" y="134"/>
                        <a:pt x="37" y="182"/>
                        <a:pt x="84" y="193"/>
                      </a:cubicBezTo>
                      <a:lnTo>
                        <a:pt x="1061" y="384"/>
                      </a:lnTo>
                      <a:lnTo>
                        <a:pt x="1072" y="384"/>
                      </a:lnTo>
                      <a:cubicBezTo>
                        <a:pt x="1192" y="372"/>
                        <a:pt x="1203" y="217"/>
                        <a:pt x="1096" y="193"/>
                      </a:cubicBezTo>
                      <a:lnTo>
                        <a:pt x="120" y="3"/>
                      </a:lnTo>
                      <a:cubicBezTo>
                        <a:pt x="114" y="1"/>
                        <a:pt x="10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304;p27">
                  <a:extLst>
                    <a:ext uri="{FF2B5EF4-FFF2-40B4-BE49-F238E27FC236}">
                      <a16:creationId xmlns:a16="http://schemas.microsoft.com/office/drawing/2014/main" id="{4C2F6090-8239-FE8E-CA3A-C495880CA9AC}"/>
                    </a:ext>
                  </a:extLst>
                </p:cNvPr>
                <p:cNvSpPr/>
                <p:nvPr/>
              </p:nvSpPr>
              <p:spPr>
                <a:xfrm>
                  <a:off x="3998547" y="1560731"/>
                  <a:ext cx="54621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20" y="191"/>
                      </a:lnTo>
                      <a:cubicBezTo>
                        <a:pt x="1239" y="191"/>
                        <a:pt x="1239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305;p27">
                  <a:extLst>
                    <a:ext uri="{FF2B5EF4-FFF2-40B4-BE49-F238E27FC236}">
                      <a16:creationId xmlns:a16="http://schemas.microsoft.com/office/drawing/2014/main" id="{92B5E5D7-6269-790F-C74E-654779B27993}"/>
                    </a:ext>
                  </a:extLst>
                </p:cNvPr>
                <p:cNvSpPr/>
                <p:nvPr/>
              </p:nvSpPr>
              <p:spPr>
                <a:xfrm>
                  <a:off x="4264688" y="1538556"/>
                  <a:ext cx="51976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84" extrusionOk="0">
                      <a:moveTo>
                        <a:pt x="1078" y="1"/>
                      </a:moveTo>
                      <a:cubicBezTo>
                        <a:pt x="1072" y="1"/>
                        <a:pt x="1066" y="1"/>
                        <a:pt x="1060" y="3"/>
                      </a:cubicBezTo>
                      <a:lnTo>
                        <a:pt x="84" y="193"/>
                      </a:lnTo>
                      <a:cubicBezTo>
                        <a:pt x="36" y="193"/>
                        <a:pt x="0" y="241"/>
                        <a:pt x="12" y="301"/>
                      </a:cubicBezTo>
                      <a:cubicBezTo>
                        <a:pt x="12" y="348"/>
                        <a:pt x="60" y="384"/>
                        <a:pt x="107" y="384"/>
                      </a:cubicBezTo>
                      <a:lnTo>
                        <a:pt x="119" y="372"/>
                      </a:lnTo>
                      <a:lnTo>
                        <a:pt x="1096" y="193"/>
                      </a:lnTo>
                      <a:cubicBezTo>
                        <a:pt x="1143" y="182"/>
                        <a:pt x="1179" y="134"/>
                        <a:pt x="1167" y="86"/>
                      </a:cubicBezTo>
                      <a:cubicBezTo>
                        <a:pt x="1157" y="34"/>
                        <a:pt x="1119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306;p27">
                  <a:extLst>
                    <a:ext uri="{FF2B5EF4-FFF2-40B4-BE49-F238E27FC236}">
                      <a16:creationId xmlns:a16="http://schemas.microsoft.com/office/drawing/2014/main" id="{4420934A-3245-4D5E-8DE8-4397EB0E9023}"/>
                    </a:ext>
                  </a:extLst>
                </p:cNvPr>
                <p:cNvSpPr/>
                <p:nvPr/>
              </p:nvSpPr>
              <p:spPr>
                <a:xfrm>
                  <a:off x="4266760" y="1560731"/>
                  <a:ext cx="54665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08" y="191"/>
                      </a:lnTo>
                      <a:cubicBezTo>
                        <a:pt x="1239" y="191"/>
                        <a:pt x="1239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307;p27">
                  <a:extLst>
                    <a:ext uri="{FF2B5EF4-FFF2-40B4-BE49-F238E27FC236}">
                      <a16:creationId xmlns:a16="http://schemas.microsoft.com/office/drawing/2014/main" id="{A8CC3EDE-7215-4866-2DED-DE326B9980CB}"/>
                    </a:ext>
                  </a:extLst>
                </p:cNvPr>
                <p:cNvSpPr/>
                <p:nvPr/>
              </p:nvSpPr>
              <p:spPr>
                <a:xfrm>
                  <a:off x="4362292" y="1636821"/>
                  <a:ext cx="66172" cy="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78" extrusionOk="0">
                      <a:moveTo>
                        <a:pt x="858" y="0"/>
                      </a:moveTo>
                      <a:cubicBezTo>
                        <a:pt x="287" y="0"/>
                        <a:pt x="1" y="691"/>
                        <a:pt x="406" y="1096"/>
                      </a:cubicBezTo>
                      <a:cubicBezTo>
                        <a:pt x="535" y="1222"/>
                        <a:pt x="694" y="1278"/>
                        <a:pt x="850" y="1278"/>
                      </a:cubicBezTo>
                      <a:cubicBezTo>
                        <a:pt x="1182" y="1278"/>
                        <a:pt x="1501" y="1024"/>
                        <a:pt x="1501" y="643"/>
                      </a:cubicBezTo>
                      <a:cubicBezTo>
                        <a:pt x="1501" y="286"/>
                        <a:pt x="1215" y="0"/>
                        <a:pt x="858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308;p27">
                  <a:extLst>
                    <a:ext uri="{FF2B5EF4-FFF2-40B4-BE49-F238E27FC236}">
                      <a16:creationId xmlns:a16="http://schemas.microsoft.com/office/drawing/2014/main" id="{BD5CEBD6-7CE7-251D-3F5C-0A8F15A3A1A6}"/>
                    </a:ext>
                  </a:extLst>
                </p:cNvPr>
                <p:cNvSpPr/>
                <p:nvPr/>
              </p:nvSpPr>
              <p:spPr>
                <a:xfrm>
                  <a:off x="4407435" y="1615308"/>
                  <a:ext cx="28391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560" extrusionOk="0">
                      <a:moveTo>
                        <a:pt x="370" y="0"/>
                      </a:moveTo>
                      <a:cubicBezTo>
                        <a:pt x="120" y="0"/>
                        <a:pt x="1" y="298"/>
                        <a:pt x="167" y="477"/>
                      </a:cubicBezTo>
                      <a:cubicBezTo>
                        <a:pt x="225" y="534"/>
                        <a:pt x="295" y="560"/>
                        <a:pt x="363" y="560"/>
                      </a:cubicBezTo>
                      <a:cubicBezTo>
                        <a:pt x="507" y="560"/>
                        <a:pt x="644" y="447"/>
                        <a:pt x="644" y="286"/>
                      </a:cubicBezTo>
                      <a:cubicBezTo>
                        <a:pt x="644" y="131"/>
                        <a:pt x="525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309;p27">
                  <a:extLst>
                    <a:ext uri="{FF2B5EF4-FFF2-40B4-BE49-F238E27FC236}">
                      <a16:creationId xmlns:a16="http://schemas.microsoft.com/office/drawing/2014/main" id="{5A041ECF-D503-5A34-35ED-7B98EE8F9229}"/>
                    </a:ext>
                  </a:extLst>
                </p:cNvPr>
                <p:cNvSpPr/>
                <p:nvPr/>
              </p:nvSpPr>
              <p:spPr>
                <a:xfrm>
                  <a:off x="4375430" y="1608960"/>
                  <a:ext cx="28920" cy="2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552" extrusionOk="0">
                      <a:moveTo>
                        <a:pt x="389" y="1"/>
                      </a:moveTo>
                      <a:cubicBezTo>
                        <a:pt x="383" y="1"/>
                        <a:pt x="376" y="1"/>
                        <a:pt x="370" y="1"/>
                      </a:cubicBezTo>
                      <a:cubicBezTo>
                        <a:pt x="119" y="1"/>
                        <a:pt x="0" y="299"/>
                        <a:pt x="179" y="466"/>
                      </a:cubicBezTo>
                      <a:cubicBezTo>
                        <a:pt x="234" y="525"/>
                        <a:pt x="305" y="551"/>
                        <a:pt x="375" y="551"/>
                      </a:cubicBezTo>
                      <a:cubicBezTo>
                        <a:pt x="517" y="551"/>
                        <a:pt x="655" y="443"/>
                        <a:pt x="655" y="275"/>
                      </a:cubicBezTo>
                      <a:cubicBezTo>
                        <a:pt x="644" y="127"/>
                        <a:pt x="534" y="1"/>
                        <a:pt x="38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310;p27">
                  <a:extLst>
                    <a:ext uri="{FF2B5EF4-FFF2-40B4-BE49-F238E27FC236}">
                      <a16:creationId xmlns:a16="http://schemas.microsoft.com/office/drawing/2014/main" id="{191F857A-7D0F-0BBD-5033-739B1F9DDC42}"/>
                    </a:ext>
                  </a:extLst>
                </p:cNvPr>
                <p:cNvSpPr/>
                <p:nvPr/>
              </p:nvSpPr>
              <p:spPr>
                <a:xfrm>
                  <a:off x="4427406" y="1639951"/>
                  <a:ext cx="28876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560" extrusionOk="0">
                      <a:moveTo>
                        <a:pt x="369" y="1"/>
                      </a:moveTo>
                      <a:cubicBezTo>
                        <a:pt x="119" y="1"/>
                        <a:pt x="0" y="299"/>
                        <a:pt x="179" y="477"/>
                      </a:cubicBezTo>
                      <a:cubicBezTo>
                        <a:pt x="232" y="534"/>
                        <a:pt x="300" y="560"/>
                        <a:pt x="368" y="560"/>
                      </a:cubicBezTo>
                      <a:cubicBezTo>
                        <a:pt x="512" y="560"/>
                        <a:pt x="655" y="445"/>
                        <a:pt x="655" y="275"/>
                      </a:cubicBezTo>
                      <a:cubicBezTo>
                        <a:pt x="655" y="120"/>
                        <a:pt x="524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311;p27">
                  <a:extLst>
                    <a:ext uri="{FF2B5EF4-FFF2-40B4-BE49-F238E27FC236}">
                      <a16:creationId xmlns:a16="http://schemas.microsoft.com/office/drawing/2014/main" id="{0AE1E744-3264-8A96-10FA-02EFCB26225C}"/>
                    </a:ext>
                  </a:extLst>
                </p:cNvPr>
                <p:cNvSpPr/>
                <p:nvPr/>
              </p:nvSpPr>
              <p:spPr>
                <a:xfrm>
                  <a:off x="4411139" y="1559144"/>
                  <a:ext cx="57222" cy="43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977" extrusionOk="0">
                      <a:moveTo>
                        <a:pt x="655" y="0"/>
                      </a:moveTo>
                      <a:cubicBezTo>
                        <a:pt x="530" y="0"/>
                        <a:pt x="405" y="48"/>
                        <a:pt x="310" y="143"/>
                      </a:cubicBezTo>
                      <a:cubicBezTo>
                        <a:pt x="0" y="453"/>
                        <a:pt x="226" y="977"/>
                        <a:pt x="655" y="977"/>
                      </a:cubicBezTo>
                      <a:cubicBezTo>
                        <a:pt x="1084" y="977"/>
                        <a:pt x="1298" y="453"/>
                        <a:pt x="1000" y="143"/>
                      </a:cubicBezTo>
                      <a:cubicBezTo>
                        <a:pt x="905" y="48"/>
                        <a:pt x="780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312;p27">
                  <a:extLst>
                    <a:ext uri="{FF2B5EF4-FFF2-40B4-BE49-F238E27FC236}">
                      <a16:creationId xmlns:a16="http://schemas.microsoft.com/office/drawing/2014/main" id="{3F2E924D-7F2D-08DB-4B9D-630AC9909A9E}"/>
                    </a:ext>
                  </a:extLst>
                </p:cNvPr>
                <p:cNvSpPr/>
                <p:nvPr/>
              </p:nvSpPr>
              <p:spPr>
                <a:xfrm>
                  <a:off x="4420044" y="1538556"/>
                  <a:ext cx="25217" cy="1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0" extrusionOk="0">
                      <a:moveTo>
                        <a:pt x="280" y="0"/>
                      </a:moveTo>
                      <a:cubicBezTo>
                        <a:pt x="227" y="0"/>
                        <a:pt x="173" y="21"/>
                        <a:pt x="131" y="63"/>
                      </a:cubicBezTo>
                      <a:cubicBezTo>
                        <a:pt x="0" y="193"/>
                        <a:pt x="96" y="420"/>
                        <a:pt x="286" y="420"/>
                      </a:cubicBezTo>
                      <a:cubicBezTo>
                        <a:pt x="477" y="420"/>
                        <a:pt x="572" y="193"/>
                        <a:pt x="429" y="63"/>
                      </a:cubicBezTo>
                      <a:cubicBezTo>
                        <a:pt x="387" y="21"/>
                        <a:pt x="334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313;p27">
                  <a:extLst>
                    <a:ext uri="{FF2B5EF4-FFF2-40B4-BE49-F238E27FC236}">
                      <a16:creationId xmlns:a16="http://schemas.microsoft.com/office/drawing/2014/main" id="{64EF7073-7B3A-E758-FCB9-897D60AFBDA4}"/>
                    </a:ext>
                  </a:extLst>
                </p:cNvPr>
                <p:cNvSpPr/>
                <p:nvPr/>
              </p:nvSpPr>
              <p:spPr>
                <a:xfrm>
                  <a:off x="4399059" y="1552178"/>
                  <a:ext cx="25217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1" extrusionOk="0">
                      <a:moveTo>
                        <a:pt x="292" y="1"/>
                      </a:moveTo>
                      <a:cubicBezTo>
                        <a:pt x="238" y="1"/>
                        <a:pt x="185" y="21"/>
                        <a:pt x="143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76" y="420"/>
                        <a:pt x="572" y="194"/>
                        <a:pt x="441" y="63"/>
                      </a:cubicBezTo>
                      <a:cubicBezTo>
                        <a:pt x="399" y="21"/>
                        <a:pt x="345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314;p27">
                  <a:extLst>
                    <a:ext uri="{FF2B5EF4-FFF2-40B4-BE49-F238E27FC236}">
                      <a16:creationId xmlns:a16="http://schemas.microsoft.com/office/drawing/2014/main" id="{97A2B157-5382-58AB-0674-56950D156BE1}"/>
                    </a:ext>
                  </a:extLst>
                </p:cNvPr>
                <p:cNvSpPr/>
                <p:nvPr/>
              </p:nvSpPr>
              <p:spPr>
                <a:xfrm>
                  <a:off x="4444202" y="1541157"/>
                  <a:ext cx="24688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421" extrusionOk="0">
                      <a:moveTo>
                        <a:pt x="280" y="1"/>
                      </a:moveTo>
                      <a:cubicBezTo>
                        <a:pt x="226" y="1"/>
                        <a:pt x="173" y="21"/>
                        <a:pt x="131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64" y="420"/>
                        <a:pt x="560" y="194"/>
                        <a:pt x="429" y="63"/>
                      </a:cubicBezTo>
                      <a:cubicBezTo>
                        <a:pt x="387" y="21"/>
                        <a:pt x="334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0" b="26850" l="42367" r="57100"/>
                      </a14:imgEffect>
                    </a14:imgLayer>
                  </a14:imgProps>
                </a:ext>
              </a:extLst>
            </a:blip>
            <a:srcRect l="41616" t="1407" r="42146" b="72736"/>
            <a:stretch/>
          </p:blipFill>
          <p:spPr>
            <a:xfrm>
              <a:off x="4500748" y="4308155"/>
              <a:ext cx="1774176" cy="1934801"/>
            </a:xfrm>
            <a:prstGeom prst="rect">
              <a:avLst/>
            </a:prstGeom>
          </p:spPr>
        </p:pic>
      </p:grpSp>
      <p:sp>
        <p:nvSpPr>
          <p:cNvPr id="92" name="Oval 91"/>
          <p:cNvSpPr/>
          <p:nvPr/>
        </p:nvSpPr>
        <p:spPr>
          <a:xfrm>
            <a:off x="2160090" y="932987"/>
            <a:ext cx="809258" cy="735012"/>
          </a:xfrm>
          <a:prstGeom prst="ellipse">
            <a:avLst/>
          </a:prstGeom>
          <a:solidFill>
            <a:srgbClr val="E75163"/>
          </a:solidFill>
          <a:ln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98" name="sai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83" y="3352523"/>
            <a:ext cx="1273598" cy="127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sai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46" y="4712200"/>
            <a:ext cx="1273598" cy="127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58" y="129757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680" y="289853"/>
            <a:ext cx="114922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 bạn Mai, Nam, Việt và Rô-bốt cùng chơi “Đuổi hình bắt chữ” và lần lượt nhận được số điểm là 2 150 điểm, 1 650 điểm, 2 300 điểm và 1 850 điểm.</a:t>
            </a:r>
          </a:p>
          <a:p>
            <a:pPr lvl="0" algn="just">
              <a:defRPr/>
            </a:pP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Hỏi: a) Bạn nào nhận được số điểm cao nhất?</a:t>
            </a:r>
          </a:p>
          <a:p>
            <a:pPr lvl="0" algn="just">
              <a:defRPr/>
            </a:pP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GB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Những bạn nào nhận được nhiều hơn 2 000 điểm?</a:t>
            </a:r>
          </a:p>
          <a:p>
            <a:pPr lvl="0" algn="just">
              <a:defRPr/>
            </a:pP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GB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Những bạn nào nhận được ít hơn 2 000 điểm?</a:t>
            </a:r>
          </a:p>
          <a:p>
            <a:pPr lvl="0" algn="just">
              <a:defRPr/>
            </a:pPr>
            <a:endParaRPr lang="vi-VN" sz="3200" b="1" kern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51" y="3192763"/>
            <a:ext cx="3789116" cy="3789116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5238044" y="3612445"/>
            <a:ext cx="5275338" cy="2659480"/>
          </a:xfrm>
          <a:prstGeom prst="cloud">
            <a:avLst/>
          </a:prstGeom>
          <a:solidFill>
            <a:srgbClr val="D68A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56" y="309050"/>
            <a:ext cx="11694659" cy="6141156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0024" y="4154311"/>
            <a:ext cx="3082166" cy="30821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0727" y="4289778"/>
            <a:ext cx="918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Những bạn nhận được ít hơn 2 000 điểm là: Nam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1 650 điểm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Rô-bốt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1 850 điểm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138" y="750720"/>
            <a:ext cx="11025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So sánh điểm của 4 bạn ta có:</a:t>
            </a:r>
          </a:p>
          <a:p>
            <a:pPr lvl="0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1 650 điểm &lt; 1 850 điểm &lt; 2 150 điểm &lt; 2 300 điểm.</a:t>
            </a:r>
          </a:p>
          <a:p>
            <a:pPr lvl="0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Việt nhận được số điểm cao nhất: </a:t>
            </a:r>
            <a:r>
              <a:rPr lang="vi-VN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2 300 điểm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401" y="2729514"/>
            <a:ext cx="1012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bạn nhận được nhiều hơn 2 000 điểm là: Mai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2 150 điểm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Việt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2 300 điểm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58" y="129757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24104" y="405594"/>
            <a:ext cx="998936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VIII.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26" name="Picture 2" descr="https://img.loigiaihay.com/picture/2022/0401/bai-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" b="98367" l="37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6" y="2777111"/>
            <a:ext cx="4740809" cy="3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4462" y="2343424"/>
            <a:ext cx="64797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u="sng" dirty="0" err="1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GB" sz="3600" u="sng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u="sng" dirty="0" err="1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GB" sz="3600" u="sng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indent="361950" algn="just"/>
            <a:r>
              <a:rPr lang="vi-VN" sz="3600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tranh, đếm số từ I đến VIII ta thấy thiếu hai số là III và VI.</a:t>
            </a:r>
          </a:p>
          <a:p>
            <a:pPr indent="361950" algn="just"/>
            <a:r>
              <a:rPr lang="vi-VN" sz="3600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hai cuốn sách bố Mai đã lấy để đọc được đánh số III và số VI.</a:t>
            </a:r>
          </a:p>
        </p:txBody>
      </p:sp>
    </p:spTree>
    <p:extLst>
      <p:ext uri="{BB962C8B-B14F-4D97-AF65-F5344CB8AC3E}">
        <p14:creationId xmlns:p14="http://schemas.microsoft.com/office/powerpoint/2010/main" val="12758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378610" y="1351700"/>
            <a:ext cx="4563628" cy="3533423"/>
          </a:xfrm>
          <a:prstGeom prst="wedgeEllipseCallout">
            <a:avLst>
              <a:gd name="adj1" fmla="val 73414"/>
              <a:gd name="adj2" fmla="val 18410"/>
            </a:avLst>
          </a:prstGeom>
          <a:solidFill>
            <a:srgbClr val="D68A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0703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3" y="853472"/>
            <a:ext cx="5862178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15466" y="1128112"/>
            <a:ext cx="6111165" cy="4143800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05017" y="2418779"/>
              <a:ext cx="48611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nhớ</a:t>
              </a:r>
              <a:r>
                <a:rPr kumimoji="0" lang="en-GB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nội</a:t>
              </a:r>
              <a:r>
                <a:rPr kumimoji="0" lang="en-GB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dung </a:t>
              </a:r>
              <a:r>
                <a:rPr kumimoji="0" lang="en-GB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sX0" fmla="*/ 0 w 2356485"/>
                <a:gd name="csY0" fmla="*/ 0 h 478155"/>
                <a:gd name="csX1" fmla="*/ 2356485 w 2356485"/>
                <a:gd name="csY1" fmla="*/ 0 h 478155"/>
                <a:gd name="csX2" fmla="*/ 2356485 w 2356485"/>
                <a:gd name="csY2" fmla="*/ 478155 h 478155"/>
                <a:gd name="csX3" fmla="*/ 0 w 2356485"/>
                <a:gd name="csY3" fmla="*/ 478155 h 478155"/>
                <a:gd name="csX4" fmla="*/ 0 w 2356485"/>
                <a:gd name="csY4" fmla="*/ 0 h 4781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sX0" fmla="*/ 0 w 2356485"/>
                <a:gd name="csY0" fmla="*/ 0 h 478155"/>
                <a:gd name="csX1" fmla="*/ 2356485 w 2356485"/>
                <a:gd name="csY1" fmla="*/ 0 h 478155"/>
                <a:gd name="csX2" fmla="*/ 2356485 w 2356485"/>
                <a:gd name="csY2" fmla="*/ 478155 h 478155"/>
                <a:gd name="csX3" fmla="*/ 0 w 2356485"/>
                <a:gd name="csY3" fmla="*/ 478155 h 478155"/>
                <a:gd name="csX4" fmla="*/ 0 w 2356485"/>
                <a:gd name="csY4" fmla="*/ 0 h 4781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15635" y="1283425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5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nghìn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được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2018517" y="1028529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7 905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có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hang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O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đúng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hay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sai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?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b"/>
          <p:cNvGrpSpPr/>
          <p:nvPr/>
        </p:nvGrpSpPr>
        <p:grpSpPr>
          <a:xfrm>
            <a:off x="4920976" y="3490811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SAI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813544" y="1375449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ĐÚNG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90" y="1126036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62" y="3481045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2066800" y="846584"/>
            <a:ext cx="1058982" cy="1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1787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làm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tròn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đến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hàng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1900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1780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1790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85008" y="809056"/>
            <a:ext cx="1109355" cy="9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sX0" fmla="*/ 0 w 2762250"/>
                <a:gd name="csY0" fmla="*/ 273739 h 3784600"/>
                <a:gd name="csX1" fmla="*/ 273739 w 2762250"/>
                <a:gd name="csY1" fmla="*/ 0 h 3784600"/>
                <a:gd name="csX2" fmla="*/ 2488511 w 2762250"/>
                <a:gd name="csY2" fmla="*/ 0 h 3784600"/>
                <a:gd name="csX3" fmla="*/ 2762250 w 2762250"/>
                <a:gd name="csY3" fmla="*/ 273739 h 3784600"/>
                <a:gd name="csX4" fmla="*/ 2762250 w 2762250"/>
                <a:gd name="csY4" fmla="*/ 3510861 h 3784600"/>
                <a:gd name="csX5" fmla="*/ 2488511 w 2762250"/>
                <a:gd name="csY5" fmla="*/ 3784600 h 3784600"/>
                <a:gd name="csX6" fmla="*/ 273739 w 2762250"/>
                <a:gd name="csY6" fmla="*/ 3784600 h 3784600"/>
                <a:gd name="csX7" fmla="*/ 0 w 2762250"/>
                <a:gd name="csY7" fmla="*/ 3510861 h 3784600"/>
                <a:gd name="csX8" fmla="*/ 0 w 2762250"/>
                <a:gd name="csY8" fmla="*/ 273739 h 3784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Số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hai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nghìn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ba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trăm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năm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mươi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viết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là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: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lvl="0">
                  <a:defRPr/>
                </a:pPr>
                <a:r>
                  <a:rPr lang="en-GB" altLang="zh-CN" sz="40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2350</a:t>
                </a:r>
                <a:endParaRPr lang="zh-CN" altLang="en-US" sz="4000" spc="100" dirty="0">
                  <a:solidFill>
                    <a:prstClr val="black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331130" cy="1371037"/>
            <a:chOff x="4948385" y="2557708"/>
            <a:chExt cx="6331130" cy="1371037"/>
          </a:xfrm>
        </p:grpSpPr>
        <p:grpSp>
          <p:nvGrpSpPr>
            <p:cNvPr id="67" name="Group 66"/>
            <p:cNvGrpSpPr/>
            <p:nvPr/>
          </p:nvGrpSpPr>
          <p:grpSpPr>
            <a:xfrm>
              <a:off x="5624560" y="2656156"/>
              <a:ext cx="5654955" cy="1272589"/>
              <a:chOff x="1333410" y="3766401"/>
              <a:chExt cx="2375175" cy="516583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352100" y="3766401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lvl="0">
                  <a:defRPr/>
                </a:pPr>
                <a:r>
                  <a:rPr lang="en-GB" altLang="zh-CN" sz="40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235</a:t>
                </a:r>
                <a:endParaRPr lang="zh-CN" altLang="en-US" sz="4000" spc="100" dirty="0">
                  <a:solidFill>
                    <a:prstClr val="black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sX0" fmla="*/ 0 w 2356485"/>
                  <a:gd name="csY0" fmla="*/ 0 h 478155"/>
                  <a:gd name="csX1" fmla="*/ 2356485 w 2356485"/>
                  <a:gd name="csY1" fmla="*/ 0 h 478155"/>
                  <a:gd name="csX2" fmla="*/ 2356485 w 2356485"/>
                  <a:gd name="csY2" fmla="*/ 478155 h 478155"/>
                  <a:gd name="csX3" fmla="*/ 0 w 2356485"/>
                  <a:gd name="csY3" fmla="*/ 478155 h 478155"/>
                  <a:gd name="csX4" fmla="*/ 0 w 2356485"/>
                  <a:gd name="csY4" fmla="*/ 0 h 478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40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2300</a:t>
                </a:r>
                <a:endParaRPr kumimoji="0" lang="zh-CN" altLang="en-US" sz="40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18" y="4228519"/>
            <a:ext cx="1511804" cy="1417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95" y="2473821"/>
            <a:ext cx="1236556" cy="123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44" y="612182"/>
            <a:ext cx="1343497" cy="1343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634" y="907295"/>
            <a:ext cx="1170175" cy="11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23" y="1351700"/>
            <a:ext cx="5779509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5"/>
          <a:stretch/>
        </p:blipFill>
        <p:spPr>
          <a:xfrm>
            <a:off x="3206016" y="1"/>
            <a:ext cx="5492507" cy="937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0221" y="1070466"/>
            <a:ext cx="109050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Đọc, viết được các số trong phạm vi 10 000.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Nhận biết được số tròn nghìn; nhận biết được cấu tạo thập phân của một số.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Biết làm tròn sổ đến hàng chục, hàng trăm.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Nhận biết được cách so sánh hai sổ trong phạm vi 10 000.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Xác định được số lớn nhát hoặc bé nhất trong một nhóm có không quá 4 số (trong phạm vi 10 000).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Thực hiện được việc sắp xếp các số theo thứ tự từ bé đến lớn hoặc ngược lại trong một nhóm có không quá 4 sổ (trong phạm vi 10 000).</a:t>
            </a:r>
          </a:p>
          <a:p>
            <a:r>
              <a:rPr lang="en-GB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Nhận biết được chữ số La Mã và viết được các số tự nhiên trong phạm vi 20 bằng cách sử dụng chữ số La Mã.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Xác định được số lớn nhát hoặc bé nhất trong một nhóm có không quá 4 số (trong phạm vi 10 000).</a:t>
            </a:r>
          </a:p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Phát triển năng lực lập luận, tư duy toán học và năng lực giao tiếp toán học</a:t>
            </a:r>
          </a:p>
        </p:txBody>
      </p:sp>
    </p:spTree>
    <p:extLst>
      <p:ext uri="{BB962C8B-B14F-4D97-AF65-F5344CB8AC3E}">
        <p14:creationId xmlns:p14="http://schemas.microsoft.com/office/powerpoint/2010/main" val="13252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856</Words>
  <Application>Microsoft Office PowerPoint</Application>
  <PresentationFormat>Widescreen</PresentationFormat>
  <Paragraphs>118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UTM Avo</vt:lpstr>
      <vt:lpstr>Calibri Light</vt:lpstr>
      <vt:lpstr>Cambria</vt:lpstr>
      <vt:lpstr>#9Slide07 HoneyCream</vt:lpstr>
      <vt:lpstr>OpenSans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ong si</cp:lastModifiedBy>
  <cp:revision>43</cp:revision>
  <dcterms:created xsi:type="dcterms:W3CDTF">2022-10-22T11:22:48Z</dcterms:created>
  <dcterms:modified xsi:type="dcterms:W3CDTF">2026-01-16T15:27:38Z</dcterms:modified>
</cp:coreProperties>
</file>